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E40"/>
    <a:srgbClr val="243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65445" y="2206127"/>
            <a:ext cx="8361229" cy="2565321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หน่วยการเรียนรู้ อาหารดี</a:t>
            </a:r>
            <a:r>
              <a:rPr lang="th-TH">
                <a:solidFill>
                  <a:schemeClr val="bg1"/>
                </a:solidFill>
              </a:rPr>
              <a:t>มีประโยชน์</a:t>
            </a:r>
            <a:br>
              <a:rPr lang="th-TH" dirty="0">
                <a:solidFill>
                  <a:schemeClr val="bg1"/>
                </a:solidFill>
              </a:rPr>
            </a:br>
            <a:r>
              <a:rPr lang="th-TH" dirty="0">
                <a:solidFill>
                  <a:schemeClr val="bg1"/>
                </a:solidFill>
              </a:rPr>
              <a:t>เกมเรียงลำดับ</a:t>
            </a:r>
            <a:br>
              <a:rPr lang="th-TH" dirty="0">
                <a:solidFill>
                  <a:schemeClr val="bg1"/>
                </a:solidFill>
              </a:rPr>
            </a:br>
            <a:r>
              <a:rPr lang="th-TH" dirty="0">
                <a:solidFill>
                  <a:schemeClr val="bg1"/>
                </a:solidFill>
              </a:rPr>
              <a:t>น้ำหนักมาก – น้อย</a:t>
            </a:r>
            <a:br>
              <a:rPr lang="th-TH" dirty="0"/>
            </a:br>
            <a:r>
              <a:rPr lang="th-TH" sz="4800" dirty="0">
                <a:latin typeface="30106_Bluemoon_SemesterOpen" panose="02000506000000020003" pitchFamily="2" charset="0"/>
                <a:cs typeface="30106_Bluemoon_SemesterOpen" panose="02000506000000020003" pitchFamily="2" charset="0"/>
              </a:rPr>
              <a:t>ด้วยกระบวนการเรียนรู้</a:t>
            </a:r>
            <a:r>
              <a:rPr lang="en-US" sz="4800" dirty="0">
                <a:latin typeface="30106_Bluemoon_SemesterOpen" panose="02000506000000020003" pitchFamily="2" charset="0"/>
                <a:cs typeface="30106_Bluemoon_SemesterOpen" panose="02000506000000020003" pitchFamily="2" charset="0"/>
              </a:rPr>
              <a:t> </a:t>
            </a:r>
            <a:r>
              <a:rPr lang="th-TH" sz="4800" dirty="0">
                <a:latin typeface="30106_Bluemoon_SemesterOpen" panose="02000506000000020003" pitchFamily="2" charset="0"/>
                <a:cs typeface="30106_Bluemoon_SemesterOpen" panose="02000506000000020003" pitchFamily="2" charset="0"/>
              </a:rPr>
              <a:t> </a:t>
            </a: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BHM  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0358846" y="6361612"/>
            <a:ext cx="202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นางปิยะมาศ   รุจิธันยา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8145195" y="4115805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1A2E40"/>
                </a:solidFill>
                <a:latin typeface="30106_Bluemoon_SemesterOpen" panose="02000506000000020003" pitchFamily="2" charset="0"/>
                <a:cs typeface="30106_Bluemoon_SemesterOpen" panose="02000506000000020003" pitchFamily="2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70985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2186" y="211992"/>
            <a:ext cx="9601200" cy="738051"/>
          </a:xfrm>
        </p:spPr>
        <p:txBody>
          <a:bodyPr/>
          <a:lstStyle/>
          <a:p>
            <a:r>
              <a:rPr lang="th-TH" dirty="0"/>
              <a:t>ขั้นตอน</a:t>
            </a:r>
            <a:r>
              <a:rPr lang="th-TH" dirty="0" err="1"/>
              <a:t>การทำ</a:t>
            </a:r>
            <a:r>
              <a:rPr lang="th-TH" dirty="0"/>
              <a:t>เครื่องชั่งน้ำหนัก</a:t>
            </a:r>
            <a:endParaRPr lang="en-US" dirty="0"/>
          </a:p>
        </p:txBody>
      </p:sp>
      <p:sp>
        <p:nvSpPr>
          <p:cNvPr id="5" name="คลื่น 4"/>
          <p:cNvSpPr/>
          <p:nvPr/>
        </p:nvSpPr>
        <p:spPr>
          <a:xfrm>
            <a:off x="4754880" y="1005841"/>
            <a:ext cx="2194560" cy="907588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5290458" y="1175657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6"/>
          <a:stretch/>
        </p:blipFill>
        <p:spPr>
          <a:xfrm>
            <a:off x="1864687" y="2161626"/>
            <a:ext cx="3425771" cy="3991898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6643851" y="2338252"/>
            <a:ext cx="346280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เชือก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ถ้วยโฟม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คานเหล็กหรือคานไม้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กรรไกร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สายวัด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810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8457" y="19593"/>
            <a:ext cx="9601200" cy="738051"/>
          </a:xfrm>
        </p:spPr>
        <p:txBody>
          <a:bodyPr/>
          <a:lstStyle/>
          <a:p>
            <a:r>
              <a:rPr lang="th-TH" dirty="0"/>
              <a:t>ขั้นตอน</a:t>
            </a:r>
            <a:r>
              <a:rPr lang="th-TH" dirty="0" err="1"/>
              <a:t>การทำ</a:t>
            </a:r>
            <a:r>
              <a:rPr lang="th-TH" dirty="0"/>
              <a:t>เครื่องชั่งน้ำหนัก</a:t>
            </a:r>
            <a:endParaRPr lang="en-US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873142" y="2504952"/>
            <a:ext cx="34852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เจาะรูที่ถ้วยโฟมสี่รู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ร้อยเชือกกับถ้วยโฟม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ผูกเชือกกับคานเหล็ก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54" y="2050868"/>
            <a:ext cx="1636160" cy="2181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27" y="2050869"/>
            <a:ext cx="1636160" cy="2181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14" y="4443944"/>
            <a:ext cx="1596971" cy="2128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15688" r="-4117" b="20612"/>
          <a:stretch/>
        </p:blipFill>
        <p:spPr>
          <a:xfrm>
            <a:off x="8721605" y="3043647"/>
            <a:ext cx="4186654" cy="381435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4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4287" y="853628"/>
            <a:ext cx="5655370" cy="1467540"/>
          </a:xfrm>
          <a:prstGeom prst="rect">
            <a:avLst/>
          </a:prstGeom>
          <a:noFill/>
        </p:spPr>
      </p:pic>
      <p:sp>
        <p:nvSpPr>
          <p:cNvPr id="4" name="กล่องข้อความ 3"/>
          <p:cNvSpPr txBox="1"/>
          <p:nvPr/>
        </p:nvSpPr>
        <p:spPr>
          <a:xfrm>
            <a:off x="6405828" y="1278738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2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4389" y="89927"/>
            <a:ext cx="9601200" cy="738051"/>
          </a:xfrm>
        </p:spPr>
        <p:txBody>
          <a:bodyPr/>
          <a:lstStyle/>
          <a:p>
            <a:r>
              <a:rPr lang="th-TH" dirty="0"/>
              <a:t>ขั้นตอนการเล่นเกมเรียงลำดับมาก - น้อย</a:t>
            </a:r>
            <a:endParaRPr lang="en-US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6949457" y="2164433"/>
            <a:ext cx="473719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ให้นักเรียนเลือกอุปกรณ์ที่จัดเตรียมไว้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มาใส่ในเครื่องชั่ง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ครูตั้งคำถามให้นักเรียนตอบว่าอุปกรณ์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ใดมีน้ำหนักที่หนักกว่ากัน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ให้นักเรียนนำอุปกรณ์มาเรียงจาก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น้ำหนักมาก - น้อย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0" y="1133599"/>
            <a:ext cx="2951655" cy="2214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24" y="1133599"/>
            <a:ext cx="2995324" cy="2246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69" y="3687927"/>
            <a:ext cx="3635101" cy="2726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27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4486" y="404446"/>
            <a:ext cx="9601200" cy="1016391"/>
          </a:xfrm>
        </p:spPr>
        <p:txBody>
          <a:bodyPr/>
          <a:lstStyle/>
          <a:p>
            <a:r>
              <a:rPr lang="th-TH" dirty="0"/>
              <a:t>สรุปภาพรวมในการเล่นเกมเรียงลำดับน้ำหนักมาก - น้อย</a:t>
            </a:r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86" y="1420837"/>
            <a:ext cx="5301138" cy="2768047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874271" y="4502908"/>
            <a:ext cx="98722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การเล่นเกมเรียงลำดับน้ำหนักมาก – น้อย เป็นการฝึกให้นักเรียนได้เคลื่อนไหวร่างกาย เพื่อกระตุ้นสมองทั้งซีกซ้ายและขวา เป็นกิจกรรมที่ได้ลงมือปฏิบัติจริง มีทั้งการสัมผัส และการเลือกอุปกรณ์ต่าง ๆ 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เพื่อนำมาชั่งน้ำหนัก ซึ่งการเล่นเกมเรียงลำดับน้ำหนักมาก – น้อย จะใช้กระบวนการจัดการเรียนรู้แบบ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BHM Model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แบบครบถ้วนสมบูรณ์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404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4389" y="458952"/>
            <a:ext cx="9601200" cy="738051"/>
          </a:xfrm>
        </p:spPr>
        <p:txBody>
          <a:bodyPr/>
          <a:lstStyle/>
          <a:p>
            <a:r>
              <a:rPr lang="th-TH" dirty="0"/>
              <a:t>ภาพกิจกรรมการเล่นเกม</a:t>
            </a:r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00" y="827978"/>
            <a:ext cx="3153628" cy="420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11" y="1341009"/>
            <a:ext cx="3153628" cy="420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5" y="1558555"/>
            <a:ext cx="3153628" cy="420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799952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TM10001105[[fn=มุมกรอบ]]</Template>
  <TotalTime>116</TotalTime>
  <Words>222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30106_Bluemoon_SemesterOpen</vt:lpstr>
      <vt:lpstr>Franklin Gothic Book</vt:lpstr>
      <vt:lpstr>TH SarabunPSK</vt:lpstr>
      <vt:lpstr>Crop</vt:lpstr>
      <vt:lpstr>หน่วยการเรียนรู้ อาหารดีมีประโยชน์ เกมเรียงลำดับ น้ำหนักมาก – น้อย ด้วยกระบวนการเรียนรู้  BHM  </vt:lpstr>
      <vt:lpstr>ขั้นตอนการทำเครื่องชั่งน้ำหนัก</vt:lpstr>
      <vt:lpstr>ขั้นตอนการทำเครื่องชั่งน้ำหนัก</vt:lpstr>
      <vt:lpstr>ขั้นตอนการเล่นเกมเรียงลำดับมาก - น้อย</vt:lpstr>
      <vt:lpstr>สรุปภาพรวมในการเล่นเกมเรียงลำดับน้ำหนักมาก - น้อย</vt:lpstr>
      <vt:lpstr>ภาพกิจกรรมการเล่นเกม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เกมเรียงลำดับ น้ำหนักมาก - น้อย</dc:title>
  <dc:creator>Windows User</dc:creator>
  <cp:lastModifiedBy>4283</cp:lastModifiedBy>
  <cp:revision>11</cp:revision>
  <dcterms:created xsi:type="dcterms:W3CDTF">2023-09-05T12:38:11Z</dcterms:created>
  <dcterms:modified xsi:type="dcterms:W3CDTF">2023-09-28T04:19:16Z</dcterms:modified>
</cp:coreProperties>
</file>