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092" r:id="rId2"/>
    <p:sldId id="4137" r:id="rId3"/>
    <p:sldId id="4136" r:id="rId4"/>
    <p:sldId id="4160" r:id="rId5"/>
    <p:sldId id="4138" r:id="rId6"/>
    <p:sldId id="4159" r:id="rId7"/>
    <p:sldId id="4142" r:id="rId8"/>
    <p:sldId id="4140" r:id="rId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D166"/>
    <a:srgbClr val="000000"/>
    <a:srgbClr val="FFFFFF"/>
    <a:srgbClr val="E2ECF1"/>
    <a:srgbClr val="F1F6F8"/>
    <a:srgbClr val="DBE9F0"/>
    <a:srgbClr val="073B4C"/>
    <a:srgbClr val="335FFE"/>
    <a:srgbClr val="ECF3F6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9" autoAdjust="0"/>
    <p:restoredTop sz="97155" autoAdjust="0"/>
  </p:normalViewPr>
  <p:slideViewPr>
    <p:cSldViewPr snapToGrid="0" snapToObjects="1">
      <p:cViewPr varScale="1">
        <p:scale>
          <a:sx n="37" d="100"/>
          <a:sy n="37" d="100"/>
        </p:scale>
        <p:origin x="58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unito Sa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unito Sans Light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unito Sa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unito Sans Light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Nunito Sans Light" pitchFamily="2" charset="77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Nunito Sans Light" pitchFamily="2" charset="77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Nunito Sans Light" pitchFamily="2" charset="77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Nunito Sans Light" pitchFamily="2" charset="77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Nunito Sans Light" pitchFamily="2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07361C25-63DE-4D22-2D63-2431C52522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62925" y="926648"/>
            <a:ext cx="10782834" cy="11862705"/>
          </a:xfrm>
          <a:custGeom>
            <a:avLst/>
            <a:gdLst>
              <a:gd name="connsiteX0" fmla="*/ 2054768 w 3962241"/>
              <a:gd name="connsiteY0" fmla="*/ 1063 h 4359048"/>
              <a:gd name="connsiteX1" fmla="*/ 2247099 w 3962241"/>
              <a:gd name="connsiteY1" fmla="*/ 1784 h 4359048"/>
              <a:gd name="connsiteX2" fmla="*/ 2465459 w 3962241"/>
              <a:gd name="connsiteY2" fmla="*/ 15525 h 4359048"/>
              <a:gd name="connsiteX3" fmla="*/ 3680701 w 3962241"/>
              <a:gd name="connsiteY3" fmla="*/ 516627 h 4359048"/>
              <a:gd name="connsiteX4" fmla="*/ 3674469 w 3962241"/>
              <a:gd name="connsiteY4" fmla="*/ 2059822 h 4359048"/>
              <a:gd name="connsiteX5" fmla="*/ 2429314 w 3962241"/>
              <a:gd name="connsiteY5" fmla="*/ 3045822 h 4359048"/>
              <a:gd name="connsiteX6" fmla="*/ 2042930 w 3962241"/>
              <a:gd name="connsiteY6" fmla="*/ 4023096 h 4359048"/>
              <a:gd name="connsiteX7" fmla="*/ 1686458 w 3962241"/>
              <a:gd name="connsiteY7" fmla="*/ 4257444 h 4359048"/>
              <a:gd name="connsiteX8" fmla="*/ 607076 w 3962241"/>
              <a:gd name="connsiteY8" fmla="*/ 4227527 h 4359048"/>
              <a:gd name="connsiteX9" fmla="*/ 78600 w 3962241"/>
              <a:gd name="connsiteY9" fmla="*/ 3318812 h 4359048"/>
              <a:gd name="connsiteX10" fmla="*/ 62397 w 3962241"/>
              <a:gd name="connsiteY10" fmla="*/ 3414793 h 4359048"/>
              <a:gd name="connsiteX11" fmla="*/ 46194 w 3962241"/>
              <a:gd name="connsiteY11" fmla="*/ 1786834 h 4359048"/>
              <a:gd name="connsiteX12" fmla="*/ 806500 w 3962241"/>
              <a:gd name="connsiteY12" fmla="*/ 388235 h 4359048"/>
              <a:gd name="connsiteX13" fmla="*/ 2054768 w 3962241"/>
              <a:gd name="connsiteY13" fmla="*/ 1063 h 435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62241" h="4359048">
                <a:moveTo>
                  <a:pt x="2054768" y="1063"/>
                </a:moveTo>
                <a:cubicBezTo>
                  <a:pt x="2118892" y="-590"/>
                  <a:pt x="2183088" y="-286"/>
                  <a:pt x="2247099" y="1784"/>
                </a:cubicBezTo>
                <a:cubicBezTo>
                  <a:pt x="2320255" y="4150"/>
                  <a:pt x="2393169" y="8825"/>
                  <a:pt x="2465459" y="15525"/>
                </a:cubicBezTo>
                <a:cubicBezTo>
                  <a:pt x="2911671" y="57906"/>
                  <a:pt x="3379072" y="183805"/>
                  <a:pt x="3680701" y="516627"/>
                </a:cubicBezTo>
                <a:cubicBezTo>
                  <a:pt x="4058361" y="935459"/>
                  <a:pt x="4055868" y="1643484"/>
                  <a:pt x="3674469" y="2059822"/>
                </a:cubicBezTo>
                <a:cubicBezTo>
                  <a:pt x="3311766" y="2452477"/>
                  <a:pt x="2692305" y="2580869"/>
                  <a:pt x="2429314" y="3045822"/>
                </a:cubicBezTo>
                <a:cubicBezTo>
                  <a:pt x="2257311" y="3353713"/>
                  <a:pt x="2277254" y="3757587"/>
                  <a:pt x="2042930" y="4023096"/>
                </a:cubicBezTo>
                <a:cubicBezTo>
                  <a:pt x="1949450" y="4130297"/>
                  <a:pt x="1819824" y="4203842"/>
                  <a:pt x="1686458" y="4257444"/>
                </a:cubicBezTo>
                <a:cubicBezTo>
                  <a:pt x="1341206" y="4394560"/>
                  <a:pt x="936126" y="4400793"/>
                  <a:pt x="607076" y="4227527"/>
                </a:cubicBezTo>
                <a:cubicBezTo>
                  <a:pt x="279272" y="4055506"/>
                  <a:pt x="47440" y="3689028"/>
                  <a:pt x="78600" y="3318812"/>
                </a:cubicBezTo>
                <a:lnTo>
                  <a:pt x="62397" y="3414793"/>
                </a:lnTo>
                <a:cubicBezTo>
                  <a:pt x="11295" y="2872555"/>
                  <a:pt x="-39807" y="2325332"/>
                  <a:pt x="46194" y="1786834"/>
                </a:cubicBezTo>
                <a:cubicBezTo>
                  <a:pt x="132197" y="1250829"/>
                  <a:pt x="372752" y="718564"/>
                  <a:pt x="806500" y="388235"/>
                </a:cubicBezTo>
                <a:cubicBezTo>
                  <a:pt x="1160536" y="120057"/>
                  <a:pt x="1605900" y="12632"/>
                  <a:pt x="2054768" y="106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6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7">
            <a:extLst>
              <a:ext uri="{FF2B5EF4-FFF2-40B4-BE49-F238E27FC236}">
                <a16:creationId xmlns:a16="http://schemas.microsoft.com/office/drawing/2014/main" id="{361369A5-3578-AA1B-2003-EC55DD7005D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3612230" y="2740525"/>
            <a:ext cx="8139902" cy="8234951"/>
          </a:xfrm>
          <a:custGeom>
            <a:avLst/>
            <a:gdLst>
              <a:gd name="connsiteX0" fmla="*/ 4235546 w 4235546"/>
              <a:gd name="connsiteY0" fmla="*/ 0 h 4285004"/>
              <a:gd name="connsiteX1" fmla="*/ 4052312 w 4235546"/>
              <a:gd name="connsiteY1" fmla="*/ 3947140 h 4285004"/>
              <a:gd name="connsiteX2" fmla="*/ 0 w 4235546"/>
              <a:gd name="connsiteY2" fmla="*/ 4285004 h 4285004"/>
              <a:gd name="connsiteX3" fmla="*/ 24930 w 4235546"/>
              <a:gd name="connsiteY3" fmla="*/ 336617 h 428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5546" h="4285004">
                <a:moveTo>
                  <a:pt x="4235546" y="0"/>
                </a:moveTo>
                <a:lnTo>
                  <a:pt x="4052312" y="3947140"/>
                </a:lnTo>
                <a:lnTo>
                  <a:pt x="0" y="4285004"/>
                </a:lnTo>
                <a:lnTo>
                  <a:pt x="24930" y="33661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7">
            <a:extLst>
              <a:ext uri="{FF2B5EF4-FFF2-40B4-BE49-F238E27FC236}">
                <a16:creationId xmlns:a16="http://schemas.microsoft.com/office/drawing/2014/main" id="{FABB4FCB-F3E0-4F76-D04C-CBDEE829CBE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201284" y="1727805"/>
            <a:ext cx="6053046" cy="10260390"/>
          </a:xfrm>
          <a:custGeom>
            <a:avLst/>
            <a:gdLst>
              <a:gd name="connsiteX0" fmla="*/ 1354751 w 2815767"/>
              <a:gd name="connsiteY0" fmla="*/ 1 h 4772947"/>
              <a:gd name="connsiteX1" fmla="*/ 2226102 w 2815767"/>
              <a:gd name="connsiteY1" fmla="*/ 395363 h 4772947"/>
              <a:gd name="connsiteX2" fmla="*/ 2803373 w 2815767"/>
              <a:gd name="connsiteY2" fmla="*/ 1768134 h 4772947"/>
              <a:gd name="connsiteX3" fmla="*/ 2676200 w 2815767"/>
              <a:gd name="connsiteY3" fmla="*/ 3277934 h 4772947"/>
              <a:gd name="connsiteX4" fmla="*/ 2388186 w 2815767"/>
              <a:gd name="connsiteY4" fmla="*/ 4209724 h 4772947"/>
              <a:gd name="connsiteX5" fmla="*/ 1626387 w 2815767"/>
              <a:gd name="connsiteY5" fmla="*/ 4767802 h 4772947"/>
              <a:gd name="connsiteX6" fmla="*/ 557872 w 2815767"/>
              <a:gd name="connsiteY6" fmla="*/ 4167370 h 4772947"/>
              <a:gd name="connsiteX7" fmla="*/ 193803 w 2815767"/>
              <a:gd name="connsiteY7" fmla="*/ 1014480 h 4772947"/>
              <a:gd name="connsiteX8" fmla="*/ 926927 w 2815767"/>
              <a:gd name="connsiteY8" fmla="*/ 113833 h 4772947"/>
              <a:gd name="connsiteX9" fmla="*/ 1216186 w 2815767"/>
              <a:gd name="connsiteY9" fmla="*/ 10439 h 4772947"/>
              <a:gd name="connsiteX10" fmla="*/ 1354751 w 2815767"/>
              <a:gd name="connsiteY10" fmla="*/ 1 h 477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5767" h="4772947">
                <a:moveTo>
                  <a:pt x="1354751" y="1"/>
                </a:moveTo>
                <a:cubicBezTo>
                  <a:pt x="1677896" y="-305"/>
                  <a:pt x="1995910" y="163194"/>
                  <a:pt x="2226102" y="395363"/>
                </a:cubicBezTo>
                <a:cubicBezTo>
                  <a:pt x="2583936" y="755373"/>
                  <a:pt x="2759736" y="1263622"/>
                  <a:pt x="2803373" y="1768134"/>
                </a:cubicBezTo>
                <a:cubicBezTo>
                  <a:pt x="2847012" y="2273892"/>
                  <a:pt x="2768462" y="2779650"/>
                  <a:pt x="2676200" y="3277934"/>
                </a:cubicBezTo>
                <a:cubicBezTo>
                  <a:pt x="2616353" y="3599326"/>
                  <a:pt x="2550272" y="3925702"/>
                  <a:pt x="2388186" y="4209724"/>
                </a:cubicBezTo>
                <a:cubicBezTo>
                  <a:pt x="2226102" y="4493746"/>
                  <a:pt x="1950556" y="4731676"/>
                  <a:pt x="1626387" y="4767802"/>
                </a:cubicBezTo>
                <a:cubicBezTo>
                  <a:pt x="1199978" y="4816384"/>
                  <a:pt x="808480" y="4513677"/>
                  <a:pt x="557872" y="4167370"/>
                </a:cubicBezTo>
                <a:cubicBezTo>
                  <a:pt x="-90469" y="3279179"/>
                  <a:pt x="-119146" y="2083299"/>
                  <a:pt x="193803" y="1014480"/>
                </a:cubicBezTo>
                <a:cubicBezTo>
                  <a:pt x="307264" y="628311"/>
                  <a:pt x="570340" y="300689"/>
                  <a:pt x="926927" y="113833"/>
                </a:cubicBezTo>
                <a:cubicBezTo>
                  <a:pt x="1024177" y="62759"/>
                  <a:pt x="1123922" y="24142"/>
                  <a:pt x="1216186" y="10439"/>
                </a:cubicBezTo>
                <a:cubicBezTo>
                  <a:pt x="1262318" y="3432"/>
                  <a:pt x="1308587" y="45"/>
                  <a:pt x="1354751" y="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9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3">
            <a:extLst>
              <a:ext uri="{FF2B5EF4-FFF2-40B4-BE49-F238E27FC236}">
                <a16:creationId xmlns:a16="http://schemas.microsoft.com/office/drawing/2014/main" id="{5F57AFDA-23DB-4BAE-2337-9A9A99D419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53930" y="3848100"/>
            <a:ext cx="4817148" cy="4817154"/>
          </a:xfrm>
          <a:custGeom>
            <a:avLst/>
            <a:gdLst>
              <a:gd name="connsiteX0" fmla="*/ 1253790 w 3839890"/>
              <a:gd name="connsiteY0" fmla="*/ 0 h 3839895"/>
              <a:gd name="connsiteX1" fmla="*/ 2586100 w 3839890"/>
              <a:gd name="connsiteY1" fmla="*/ 0 h 3839895"/>
              <a:gd name="connsiteX2" fmla="*/ 3839890 w 3839890"/>
              <a:gd name="connsiteY2" fmla="*/ 1252546 h 3839895"/>
              <a:gd name="connsiteX3" fmla="*/ 3839890 w 3839890"/>
              <a:gd name="connsiteY3" fmla="*/ 2586102 h 3839895"/>
              <a:gd name="connsiteX4" fmla="*/ 2586100 w 3839890"/>
              <a:gd name="connsiteY4" fmla="*/ 3839895 h 3839895"/>
              <a:gd name="connsiteX5" fmla="*/ 1253790 w 3839890"/>
              <a:gd name="connsiteY5" fmla="*/ 3839895 h 3839895"/>
              <a:gd name="connsiteX6" fmla="*/ 0 w 3839890"/>
              <a:gd name="connsiteY6" fmla="*/ 2586102 h 3839895"/>
              <a:gd name="connsiteX7" fmla="*/ 0 w 3839890"/>
              <a:gd name="connsiteY7" fmla="*/ 1252546 h 3839895"/>
              <a:gd name="connsiteX8" fmla="*/ 1253790 w 3839890"/>
              <a:gd name="connsiteY8" fmla="*/ 0 h 383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9890" h="3839895">
                <a:moveTo>
                  <a:pt x="1253790" y="0"/>
                </a:moveTo>
                <a:lnTo>
                  <a:pt x="2586100" y="0"/>
                </a:lnTo>
                <a:cubicBezTo>
                  <a:pt x="3279050" y="0"/>
                  <a:pt x="3839890" y="560842"/>
                  <a:pt x="3839890" y="1252546"/>
                </a:cubicBezTo>
                <a:lnTo>
                  <a:pt x="3839890" y="2586102"/>
                </a:lnTo>
                <a:cubicBezTo>
                  <a:pt x="3839890" y="3279053"/>
                  <a:pt x="3279050" y="3839895"/>
                  <a:pt x="2586100" y="3839895"/>
                </a:cubicBezTo>
                <a:lnTo>
                  <a:pt x="1253790" y="3839895"/>
                </a:lnTo>
                <a:cubicBezTo>
                  <a:pt x="560840" y="3839895"/>
                  <a:pt x="0" y="3279053"/>
                  <a:pt x="0" y="2586102"/>
                </a:cubicBezTo>
                <a:lnTo>
                  <a:pt x="0" y="1252546"/>
                </a:lnTo>
                <a:cubicBezTo>
                  <a:pt x="0" y="560842"/>
                  <a:pt x="560840" y="0"/>
                  <a:pt x="12537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3" name="Picture Placeholder 43">
            <a:extLst>
              <a:ext uri="{FF2B5EF4-FFF2-40B4-BE49-F238E27FC236}">
                <a16:creationId xmlns:a16="http://schemas.microsoft.com/office/drawing/2014/main" id="{C0FD9B22-CE3A-BA19-2350-7347BB6E79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80251" y="3848100"/>
            <a:ext cx="4817148" cy="4817154"/>
          </a:xfrm>
          <a:custGeom>
            <a:avLst/>
            <a:gdLst>
              <a:gd name="connsiteX0" fmla="*/ 1253790 w 3839890"/>
              <a:gd name="connsiteY0" fmla="*/ 0 h 3839895"/>
              <a:gd name="connsiteX1" fmla="*/ 2586100 w 3839890"/>
              <a:gd name="connsiteY1" fmla="*/ 0 h 3839895"/>
              <a:gd name="connsiteX2" fmla="*/ 3839890 w 3839890"/>
              <a:gd name="connsiteY2" fmla="*/ 1252546 h 3839895"/>
              <a:gd name="connsiteX3" fmla="*/ 3839890 w 3839890"/>
              <a:gd name="connsiteY3" fmla="*/ 2586102 h 3839895"/>
              <a:gd name="connsiteX4" fmla="*/ 2586100 w 3839890"/>
              <a:gd name="connsiteY4" fmla="*/ 3839895 h 3839895"/>
              <a:gd name="connsiteX5" fmla="*/ 1253790 w 3839890"/>
              <a:gd name="connsiteY5" fmla="*/ 3839895 h 3839895"/>
              <a:gd name="connsiteX6" fmla="*/ 0 w 3839890"/>
              <a:gd name="connsiteY6" fmla="*/ 2586102 h 3839895"/>
              <a:gd name="connsiteX7" fmla="*/ 0 w 3839890"/>
              <a:gd name="connsiteY7" fmla="*/ 1252546 h 3839895"/>
              <a:gd name="connsiteX8" fmla="*/ 1253790 w 3839890"/>
              <a:gd name="connsiteY8" fmla="*/ 0 h 383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9890" h="3839895">
                <a:moveTo>
                  <a:pt x="1253790" y="0"/>
                </a:moveTo>
                <a:lnTo>
                  <a:pt x="2586100" y="0"/>
                </a:lnTo>
                <a:cubicBezTo>
                  <a:pt x="3279050" y="0"/>
                  <a:pt x="3839890" y="560842"/>
                  <a:pt x="3839890" y="1252546"/>
                </a:cubicBezTo>
                <a:lnTo>
                  <a:pt x="3839890" y="2586102"/>
                </a:lnTo>
                <a:cubicBezTo>
                  <a:pt x="3839890" y="3279053"/>
                  <a:pt x="3279050" y="3839895"/>
                  <a:pt x="2586100" y="3839895"/>
                </a:cubicBezTo>
                <a:lnTo>
                  <a:pt x="1253790" y="3839895"/>
                </a:lnTo>
                <a:cubicBezTo>
                  <a:pt x="560840" y="3839895"/>
                  <a:pt x="0" y="3279053"/>
                  <a:pt x="0" y="2586102"/>
                </a:cubicBezTo>
                <a:lnTo>
                  <a:pt x="0" y="1252546"/>
                </a:lnTo>
                <a:cubicBezTo>
                  <a:pt x="0" y="560842"/>
                  <a:pt x="560840" y="0"/>
                  <a:pt x="12537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4" name="Picture Placeholder 43">
            <a:extLst>
              <a:ext uri="{FF2B5EF4-FFF2-40B4-BE49-F238E27FC236}">
                <a16:creationId xmlns:a16="http://schemas.microsoft.com/office/drawing/2014/main" id="{48FECD2B-0EAA-F289-D4DC-8F06640EAB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906572" y="3848100"/>
            <a:ext cx="4817148" cy="4817154"/>
          </a:xfrm>
          <a:custGeom>
            <a:avLst/>
            <a:gdLst>
              <a:gd name="connsiteX0" fmla="*/ 1253790 w 3839890"/>
              <a:gd name="connsiteY0" fmla="*/ 0 h 3839895"/>
              <a:gd name="connsiteX1" fmla="*/ 2586100 w 3839890"/>
              <a:gd name="connsiteY1" fmla="*/ 0 h 3839895"/>
              <a:gd name="connsiteX2" fmla="*/ 3839890 w 3839890"/>
              <a:gd name="connsiteY2" fmla="*/ 1252546 h 3839895"/>
              <a:gd name="connsiteX3" fmla="*/ 3839890 w 3839890"/>
              <a:gd name="connsiteY3" fmla="*/ 2586102 h 3839895"/>
              <a:gd name="connsiteX4" fmla="*/ 2586100 w 3839890"/>
              <a:gd name="connsiteY4" fmla="*/ 3839895 h 3839895"/>
              <a:gd name="connsiteX5" fmla="*/ 1253790 w 3839890"/>
              <a:gd name="connsiteY5" fmla="*/ 3839895 h 3839895"/>
              <a:gd name="connsiteX6" fmla="*/ 0 w 3839890"/>
              <a:gd name="connsiteY6" fmla="*/ 2586102 h 3839895"/>
              <a:gd name="connsiteX7" fmla="*/ 0 w 3839890"/>
              <a:gd name="connsiteY7" fmla="*/ 1252546 h 3839895"/>
              <a:gd name="connsiteX8" fmla="*/ 1253790 w 3839890"/>
              <a:gd name="connsiteY8" fmla="*/ 0 h 383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9890" h="3839895">
                <a:moveTo>
                  <a:pt x="1253790" y="0"/>
                </a:moveTo>
                <a:lnTo>
                  <a:pt x="2586100" y="0"/>
                </a:lnTo>
                <a:cubicBezTo>
                  <a:pt x="3279050" y="0"/>
                  <a:pt x="3839890" y="560842"/>
                  <a:pt x="3839890" y="1252546"/>
                </a:cubicBezTo>
                <a:lnTo>
                  <a:pt x="3839890" y="2586102"/>
                </a:lnTo>
                <a:cubicBezTo>
                  <a:pt x="3839890" y="3279053"/>
                  <a:pt x="3279050" y="3839895"/>
                  <a:pt x="2586100" y="3839895"/>
                </a:cubicBezTo>
                <a:lnTo>
                  <a:pt x="1253790" y="3839895"/>
                </a:lnTo>
                <a:cubicBezTo>
                  <a:pt x="560840" y="3839895"/>
                  <a:pt x="0" y="3279053"/>
                  <a:pt x="0" y="2586102"/>
                </a:cubicBezTo>
                <a:lnTo>
                  <a:pt x="0" y="1252546"/>
                </a:lnTo>
                <a:cubicBezTo>
                  <a:pt x="0" y="560842"/>
                  <a:pt x="560840" y="0"/>
                  <a:pt x="12537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>
            <a:extLst>
              <a:ext uri="{FF2B5EF4-FFF2-40B4-BE49-F238E27FC236}">
                <a16:creationId xmlns:a16="http://schemas.microsoft.com/office/drawing/2014/main" id="{F44E6C0C-9880-E8C2-1039-344579AAB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42738" y="2931250"/>
            <a:ext cx="4892174" cy="4892174"/>
          </a:xfrm>
          <a:custGeom>
            <a:avLst/>
            <a:gdLst>
              <a:gd name="connsiteX0" fmla="*/ 1837041 w 3655393"/>
              <a:gd name="connsiteY0" fmla="*/ 0 h 3655393"/>
              <a:gd name="connsiteX1" fmla="*/ 1967858 w 3655393"/>
              <a:gd name="connsiteY1" fmla="*/ 54196 h 3655393"/>
              <a:gd name="connsiteX2" fmla="*/ 3601198 w 3655393"/>
              <a:gd name="connsiteY2" fmla="*/ 1687536 h 3655393"/>
              <a:gd name="connsiteX3" fmla="*/ 3601198 w 3655393"/>
              <a:gd name="connsiteY3" fmla="*/ 1950415 h 3655393"/>
              <a:gd name="connsiteX4" fmla="*/ 1949170 w 3655393"/>
              <a:gd name="connsiteY4" fmla="*/ 3601198 h 3655393"/>
              <a:gd name="connsiteX5" fmla="*/ 1687536 w 3655393"/>
              <a:gd name="connsiteY5" fmla="*/ 3601198 h 3655393"/>
              <a:gd name="connsiteX6" fmla="*/ 54196 w 3655393"/>
              <a:gd name="connsiteY6" fmla="*/ 1967858 h 3655393"/>
              <a:gd name="connsiteX7" fmla="*/ 54196 w 3655393"/>
              <a:gd name="connsiteY7" fmla="*/ 1704978 h 3655393"/>
              <a:gd name="connsiteX8" fmla="*/ 1706225 w 3655393"/>
              <a:gd name="connsiteY8" fmla="*/ 54196 h 3655393"/>
              <a:gd name="connsiteX9" fmla="*/ 1837041 w 3655393"/>
              <a:gd name="connsiteY9" fmla="*/ 0 h 365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5393" h="3655393">
                <a:moveTo>
                  <a:pt x="1837041" y="0"/>
                </a:moveTo>
                <a:cubicBezTo>
                  <a:pt x="1884384" y="0"/>
                  <a:pt x="1931727" y="18066"/>
                  <a:pt x="1967858" y="54196"/>
                </a:cubicBezTo>
                <a:lnTo>
                  <a:pt x="3601198" y="1687536"/>
                </a:lnTo>
                <a:cubicBezTo>
                  <a:pt x="3673459" y="1759797"/>
                  <a:pt x="3673459" y="1876909"/>
                  <a:pt x="3601198" y="1950415"/>
                </a:cubicBezTo>
                <a:lnTo>
                  <a:pt x="1949170" y="3601198"/>
                </a:lnTo>
                <a:cubicBezTo>
                  <a:pt x="1876909" y="3673458"/>
                  <a:pt x="1759797" y="3673458"/>
                  <a:pt x="1687536" y="3601198"/>
                </a:cubicBezTo>
                <a:lnTo>
                  <a:pt x="54196" y="1967858"/>
                </a:lnTo>
                <a:cubicBezTo>
                  <a:pt x="-18065" y="1895597"/>
                  <a:pt x="-18065" y="1778485"/>
                  <a:pt x="54196" y="1704978"/>
                </a:cubicBezTo>
                <a:lnTo>
                  <a:pt x="1706225" y="54196"/>
                </a:lnTo>
                <a:cubicBezTo>
                  <a:pt x="1742355" y="18066"/>
                  <a:pt x="1789698" y="0"/>
                  <a:pt x="183704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6" name="Picture Placeholder 31">
            <a:extLst>
              <a:ext uri="{FF2B5EF4-FFF2-40B4-BE49-F238E27FC236}">
                <a16:creationId xmlns:a16="http://schemas.microsoft.com/office/drawing/2014/main" id="{4A905D4B-4EBF-C1B7-92DF-0EE776ACE6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42738" y="8417650"/>
            <a:ext cx="4892174" cy="4892174"/>
          </a:xfrm>
          <a:custGeom>
            <a:avLst/>
            <a:gdLst>
              <a:gd name="connsiteX0" fmla="*/ 1837041 w 3655393"/>
              <a:gd name="connsiteY0" fmla="*/ 0 h 3655393"/>
              <a:gd name="connsiteX1" fmla="*/ 1967858 w 3655393"/>
              <a:gd name="connsiteY1" fmla="*/ 54196 h 3655393"/>
              <a:gd name="connsiteX2" fmla="*/ 3601198 w 3655393"/>
              <a:gd name="connsiteY2" fmla="*/ 1687536 h 3655393"/>
              <a:gd name="connsiteX3" fmla="*/ 3601198 w 3655393"/>
              <a:gd name="connsiteY3" fmla="*/ 1950415 h 3655393"/>
              <a:gd name="connsiteX4" fmla="*/ 1949170 w 3655393"/>
              <a:gd name="connsiteY4" fmla="*/ 3601198 h 3655393"/>
              <a:gd name="connsiteX5" fmla="*/ 1687536 w 3655393"/>
              <a:gd name="connsiteY5" fmla="*/ 3601198 h 3655393"/>
              <a:gd name="connsiteX6" fmla="*/ 54196 w 3655393"/>
              <a:gd name="connsiteY6" fmla="*/ 1967858 h 3655393"/>
              <a:gd name="connsiteX7" fmla="*/ 54196 w 3655393"/>
              <a:gd name="connsiteY7" fmla="*/ 1704978 h 3655393"/>
              <a:gd name="connsiteX8" fmla="*/ 1706225 w 3655393"/>
              <a:gd name="connsiteY8" fmla="*/ 54196 h 3655393"/>
              <a:gd name="connsiteX9" fmla="*/ 1837041 w 3655393"/>
              <a:gd name="connsiteY9" fmla="*/ 0 h 365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5393" h="3655393">
                <a:moveTo>
                  <a:pt x="1837041" y="0"/>
                </a:moveTo>
                <a:cubicBezTo>
                  <a:pt x="1884384" y="0"/>
                  <a:pt x="1931727" y="18066"/>
                  <a:pt x="1967858" y="54196"/>
                </a:cubicBezTo>
                <a:lnTo>
                  <a:pt x="3601198" y="1687536"/>
                </a:lnTo>
                <a:cubicBezTo>
                  <a:pt x="3673459" y="1759797"/>
                  <a:pt x="3673459" y="1876909"/>
                  <a:pt x="3601198" y="1950415"/>
                </a:cubicBezTo>
                <a:lnTo>
                  <a:pt x="1949170" y="3601198"/>
                </a:lnTo>
                <a:cubicBezTo>
                  <a:pt x="1876909" y="3673458"/>
                  <a:pt x="1759797" y="3673458"/>
                  <a:pt x="1687536" y="3601198"/>
                </a:cubicBezTo>
                <a:lnTo>
                  <a:pt x="54196" y="1967858"/>
                </a:lnTo>
                <a:cubicBezTo>
                  <a:pt x="-18065" y="1895597"/>
                  <a:pt x="-18065" y="1778485"/>
                  <a:pt x="54196" y="1704978"/>
                </a:cubicBezTo>
                <a:lnTo>
                  <a:pt x="1706225" y="54196"/>
                </a:lnTo>
                <a:cubicBezTo>
                  <a:pt x="1742355" y="18066"/>
                  <a:pt x="1789698" y="0"/>
                  <a:pt x="183704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sp>
        <p:nvSpPr>
          <p:cNvPr id="7" name="Picture Placeholder 31">
            <a:extLst>
              <a:ext uri="{FF2B5EF4-FFF2-40B4-BE49-F238E27FC236}">
                <a16:creationId xmlns:a16="http://schemas.microsoft.com/office/drawing/2014/main" id="{CCFD8265-5C98-BF2D-FFEB-F3FBCDDF78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846156" y="5674450"/>
            <a:ext cx="4892174" cy="4892174"/>
          </a:xfrm>
          <a:custGeom>
            <a:avLst/>
            <a:gdLst>
              <a:gd name="connsiteX0" fmla="*/ 1837041 w 3655393"/>
              <a:gd name="connsiteY0" fmla="*/ 0 h 3655393"/>
              <a:gd name="connsiteX1" fmla="*/ 1967858 w 3655393"/>
              <a:gd name="connsiteY1" fmla="*/ 54196 h 3655393"/>
              <a:gd name="connsiteX2" fmla="*/ 3601198 w 3655393"/>
              <a:gd name="connsiteY2" fmla="*/ 1687536 h 3655393"/>
              <a:gd name="connsiteX3" fmla="*/ 3601198 w 3655393"/>
              <a:gd name="connsiteY3" fmla="*/ 1950415 h 3655393"/>
              <a:gd name="connsiteX4" fmla="*/ 1949170 w 3655393"/>
              <a:gd name="connsiteY4" fmla="*/ 3601198 h 3655393"/>
              <a:gd name="connsiteX5" fmla="*/ 1687536 w 3655393"/>
              <a:gd name="connsiteY5" fmla="*/ 3601198 h 3655393"/>
              <a:gd name="connsiteX6" fmla="*/ 54196 w 3655393"/>
              <a:gd name="connsiteY6" fmla="*/ 1967858 h 3655393"/>
              <a:gd name="connsiteX7" fmla="*/ 54196 w 3655393"/>
              <a:gd name="connsiteY7" fmla="*/ 1704978 h 3655393"/>
              <a:gd name="connsiteX8" fmla="*/ 1706225 w 3655393"/>
              <a:gd name="connsiteY8" fmla="*/ 54196 h 3655393"/>
              <a:gd name="connsiteX9" fmla="*/ 1837041 w 3655393"/>
              <a:gd name="connsiteY9" fmla="*/ 0 h 365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5393" h="3655393">
                <a:moveTo>
                  <a:pt x="1837041" y="0"/>
                </a:moveTo>
                <a:cubicBezTo>
                  <a:pt x="1884384" y="0"/>
                  <a:pt x="1931727" y="18066"/>
                  <a:pt x="1967858" y="54196"/>
                </a:cubicBezTo>
                <a:lnTo>
                  <a:pt x="3601198" y="1687536"/>
                </a:lnTo>
                <a:cubicBezTo>
                  <a:pt x="3673459" y="1759797"/>
                  <a:pt x="3673459" y="1876909"/>
                  <a:pt x="3601198" y="1950415"/>
                </a:cubicBezTo>
                <a:lnTo>
                  <a:pt x="1949170" y="3601198"/>
                </a:lnTo>
                <a:cubicBezTo>
                  <a:pt x="1876909" y="3673458"/>
                  <a:pt x="1759797" y="3673458"/>
                  <a:pt x="1687536" y="3601198"/>
                </a:cubicBezTo>
                <a:lnTo>
                  <a:pt x="54196" y="1967858"/>
                </a:lnTo>
                <a:cubicBezTo>
                  <a:pt x="-18065" y="1895597"/>
                  <a:pt x="-18065" y="1778485"/>
                  <a:pt x="54196" y="1704978"/>
                </a:cubicBezTo>
                <a:lnTo>
                  <a:pt x="1706225" y="54196"/>
                </a:lnTo>
                <a:cubicBezTo>
                  <a:pt x="1742355" y="18066"/>
                  <a:pt x="1789698" y="0"/>
                  <a:pt x="183704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8" name="Picture Placeholder 31">
            <a:extLst>
              <a:ext uri="{FF2B5EF4-FFF2-40B4-BE49-F238E27FC236}">
                <a16:creationId xmlns:a16="http://schemas.microsoft.com/office/drawing/2014/main" id="{44408CC3-DC6E-D6C8-58AA-B256CABE4E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50156" y="5674450"/>
            <a:ext cx="4892174" cy="4892174"/>
          </a:xfrm>
          <a:custGeom>
            <a:avLst/>
            <a:gdLst>
              <a:gd name="connsiteX0" fmla="*/ 1837041 w 3655393"/>
              <a:gd name="connsiteY0" fmla="*/ 0 h 3655393"/>
              <a:gd name="connsiteX1" fmla="*/ 1967858 w 3655393"/>
              <a:gd name="connsiteY1" fmla="*/ 54196 h 3655393"/>
              <a:gd name="connsiteX2" fmla="*/ 3601198 w 3655393"/>
              <a:gd name="connsiteY2" fmla="*/ 1687536 h 3655393"/>
              <a:gd name="connsiteX3" fmla="*/ 3601198 w 3655393"/>
              <a:gd name="connsiteY3" fmla="*/ 1950415 h 3655393"/>
              <a:gd name="connsiteX4" fmla="*/ 1949170 w 3655393"/>
              <a:gd name="connsiteY4" fmla="*/ 3601198 h 3655393"/>
              <a:gd name="connsiteX5" fmla="*/ 1687536 w 3655393"/>
              <a:gd name="connsiteY5" fmla="*/ 3601198 h 3655393"/>
              <a:gd name="connsiteX6" fmla="*/ 54196 w 3655393"/>
              <a:gd name="connsiteY6" fmla="*/ 1967858 h 3655393"/>
              <a:gd name="connsiteX7" fmla="*/ 54196 w 3655393"/>
              <a:gd name="connsiteY7" fmla="*/ 1704978 h 3655393"/>
              <a:gd name="connsiteX8" fmla="*/ 1706225 w 3655393"/>
              <a:gd name="connsiteY8" fmla="*/ 54196 h 3655393"/>
              <a:gd name="connsiteX9" fmla="*/ 1837041 w 3655393"/>
              <a:gd name="connsiteY9" fmla="*/ 0 h 365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5393" h="3655393">
                <a:moveTo>
                  <a:pt x="1837041" y="0"/>
                </a:moveTo>
                <a:cubicBezTo>
                  <a:pt x="1884384" y="0"/>
                  <a:pt x="1931727" y="18066"/>
                  <a:pt x="1967858" y="54196"/>
                </a:cubicBezTo>
                <a:lnTo>
                  <a:pt x="3601198" y="1687536"/>
                </a:lnTo>
                <a:cubicBezTo>
                  <a:pt x="3673459" y="1759797"/>
                  <a:pt x="3673459" y="1876909"/>
                  <a:pt x="3601198" y="1950415"/>
                </a:cubicBezTo>
                <a:lnTo>
                  <a:pt x="1949170" y="3601198"/>
                </a:lnTo>
                <a:cubicBezTo>
                  <a:pt x="1876909" y="3673458"/>
                  <a:pt x="1759797" y="3673458"/>
                  <a:pt x="1687536" y="3601198"/>
                </a:cubicBezTo>
                <a:lnTo>
                  <a:pt x="54196" y="1967858"/>
                </a:lnTo>
                <a:cubicBezTo>
                  <a:pt x="-18065" y="1895597"/>
                  <a:pt x="-18065" y="1778485"/>
                  <a:pt x="54196" y="1704978"/>
                </a:cubicBezTo>
                <a:lnTo>
                  <a:pt x="1706225" y="54196"/>
                </a:lnTo>
                <a:cubicBezTo>
                  <a:pt x="1742355" y="18066"/>
                  <a:pt x="1789698" y="0"/>
                  <a:pt x="1837041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4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12">
            <a:extLst>
              <a:ext uri="{FF2B5EF4-FFF2-40B4-BE49-F238E27FC236}">
                <a16:creationId xmlns:a16="http://schemas.microsoft.com/office/drawing/2014/main" id="{B0D8789D-967A-F572-EAEA-737266F733D5}"/>
              </a:ext>
            </a:extLst>
          </p:cNvPr>
          <p:cNvSpPr/>
          <p:nvPr userDrawn="1"/>
        </p:nvSpPr>
        <p:spPr>
          <a:xfrm rot="10800000">
            <a:off x="-2541077" y="410938"/>
            <a:ext cx="11928547" cy="8072221"/>
          </a:xfrm>
          <a:custGeom>
            <a:avLst/>
            <a:gdLst>
              <a:gd name="connsiteX0" fmla="*/ 0 w 4483510"/>
              <a:gd name="connsiteY0" fmla="*/ 2241755 h 4483510"/>
              <a:gd name="connsiteX1" fmla="*/ 2241755 w 4483510"/>
              <a:gd name="connsiteY1" fmla="*/ 0 h 4483510"/>
              <a:gd name="connsiteX2" fmla="*/ 4483510 w 4483510"/>
              <a:gd name="connsiteY2" fmla="*/ 2241755 h 4483510"/>
              <a:gd name="connsiteX3" fmla="*/ 2241755 w 4483510"/>
              <a:gd name="connsiteY3" fmla="*/ 4483510 h 4483510"/>
              <a:gd name="connsiteX4" fmla="*/ 0 w 4483510"/>
              <a:gd name="connsiteY4" fmla="*/ 2241755 h 4483510"/>
              <a:gd name="connsiteX0" fmla="*/ 126620 w 4610130"/>
              <a:gd name="connsiteY0" fmla="*/ 1356852 h 3598607"/>
              <a:gd name="connsiteX1" fmla="*/ 1070517 w 4610130"/>
              <a:gd name="connsiteY1" fmla="*/ 0 h 3598607"/>
              <a:gd name="connsiteX2" fmla="*/ 4610130 w 4610130"/>
              <a:gd name="connsiteY2" fmla="*/ 1356852 h 3598607"/>
              <a:gd name="connsiteX3" fmla="*/ 2368375 w 4610130"/>
              <a:gd name="connsiteY3" fmla="*/ 3598607 h 3598607"/>
              <a:gd name="connsiteX4" fmla="*/ 126620 w 4610130"/>
              <a:gd name="connsiteY4" fmla="*/ 1356852 h 3598607"/>
              <a:gd name="connsiteX0" fmla="*/ 55469 w 4391495"/>
              <a:gd name="connsiteY0" fmla="*/ 1375741 h 3666821"/>
              <a:gd name="connsiteX1" fmla="*/ 999366 w 4391495"/>
              <a:gd name="connsiteY1" fmla="*/ 18889 h 3666821"/>
              <a:gd name="connsiteX2" fmla="*/ 4391495 w 4391495"/>
              <a:gd name="connsiteY2" fmla="*/ 2349134 h 3666821"/>
              <a:gd name="connsiteX3" fmla="*/ 2297224 w 4391495"/>
              <a:gd name="connsiteY3" fmla="*/ 3617496 h 3666821"/>
              <a:gd name="connsiteX4" fmla="*/ 55469 w 4391495"/>
              <a:gd name="connsiteY4" fmla="*/ 1375741 h 3666821"/>
              <a:gd name="connsiteX0" fmla="*/ 18743 w 4354769"/>
              <a:gd name="connsiteY0" fmla="*/ 1373554 h 3082534"/>
              <a:gd name="connsiteX1" fmla="*/ 962640 w 4354769"/>
              <a:gd name="connsiteY1" fmla="*/ 16702 h 3082534"/>
              <a:gd name="connsiteX2" fmla="*/ 4354769 w 4354769"/>
              <a:gd name="connsiteY2" fmla="*/ 2346947 h 3082534"/>
              <a:gd name="connsiteX3" fmla="*/ 1582072 w 4354769"/>
              <a:gd name="connsiteY3" fmla="*/ 2759903 h 3082534"/>
              <a:gd name="connsiteX4" fmla="*/ 18743 w 4354769"/>
              <a:gd name="connsiteY4" fmla="*/ 1373554 h 3082534"/>
              <a:gd name="connsiteX0" fmla="*/ 18743 w 4354769"/>
              <a:gd name="connsiteY0" fmla="*/ 1373554 h 3513948"/>
              <a:gd name="connsiteX1" fmla="*/ 962640 w 4354769"/>
              <a:gd name="connsiteY1" fmla="*/ 16702 h 3513948"/>
              <a:gd name="connsiteX2" fmla="*/ 4354769 w 4354769"/>
              <a:gd name="connsiteY2" fmla="*/ 2346947 h 3513948"/>
              <a:gd name="connsiteX3" fmla="*/ 1582072 w 4354769"/>
              <a:gd name="connsiteY3" fmla="*/ 2759903 h 3513948"/>
              <a:gd name="connsiteX4" fmla="*/ 18743 w 4354769"/>
              <a:gd name="connsiteY4" fmla="*/ 1373554 h 3513948"/>
              <a:gd name="connsiteX0" fmla="*/ 58565 w 4394591"/>
              <a:gd name="connsiteY0" fmla="*/ 1394018 h 3534412"/>
              <a:gd name="connsiteX1" fmla="*/ 1002462 w 4394591"/>
              <a:gd name="connsiteY1" fmla="*/ 37166 h 3534412"/>
              <a:gd name="connsiteX2" fmla="*/ 4394591 w 4394591"/>
              <a:gd name="connsiteY2" fmla="*/ 2367411 h 3534412"/>
              <a:gd name="connsiteX3" fmla="*/ 1621894 w 4394591"/>
              <a:gd name="connsiteY3" fmla="*/ 2780367 h 3534412"/>
              <a:gd name="connsiteX4" fmla="*/ 58565 w 4394591"/>
              <a:gd name="connsiteY4" fmla="*/ 1394018 h 3534412"/>
              <a:gd name="connsiteX0" fmla="*/ 25551 w 5040003"/>
              <a:gd name="connsiteY0" fmla="*/ 1368063 h 3108221"/>
              <a:gd name="connsiteX1" fmla="*/ 1647874 w 5040003"/>
              <a:gd name="connsiteY1" fmla="*/ 40708 h 3108221"/>
              <a:gd name="connsiteX2" fmla="*/ 5040003 w 5040003"/>
              <a:gd name="connsiteY2" fmla="*/ 2370953 h 3108221"/>
              <a:gd name="connsiteX3" fmla="*/ 2267306 w 5040003"/>
              <a:gd name="connsiteY3" fmla="*/ 2783909 h 3108221"/>
              <a:gd name="connsiteX4" fmla="*/ 25551 w 5040003"/>
              <a:gd name="connsiteY4" fmla="*/ 1368063 h 3108221"/>
              <a:gd name="connsiteX0" fmla="*/ 220 w 5014672"/>
              <a:gd name="connsiteY0" fmla="*/ 1200035 h 2940193"/>
              <a:gd name="connsiteX1" fmla="*/ 2123988 w 5014672"/>
              <a:gd name="connsiteY1" fmla="*/ 20164 h 2940193"/>
              <a:gd name="connsiteX2" fmla="*/ 5014672 w 5014672"/>
              <a:gd name="connsiteY2" fmla="*/ 2202925 h 2940193"/>
              <a:gd name="connsiteX3" fmla="*/ 2241975 w 5014672"/>
              <a:gd name="connsiteY3" fmla="*/ 2615881 h 2940193"/>
              <a:gd name="connsiteX4" fmla="*/ 220 w 5014672"/>
              <a:gd name="connsiteY4" fmla="*/ 1200035 h 2940193"/>
              <a:gd name="connsiteX0" fmla="*/ 862 w 5015314"/>
              <a:gd name="connsiteY0" fmla="*/ 1194255 h 2934413"/>
              <a:gd name="connsiteX1" fmla="*/ 2124630 w 5015314"/>
              <a:gd name="connsiteY1" fmla="*/ 14384 h 2934413"/>
              <a:gd name="connsiteX2" fmla="*/ 5015314 w 5015314"/>
              <a:gd name="connsiteY2" fmla="*/ 2197145 h 2934413"/>
              <a:gd name="connsiteX3" fmla="*/ 2242617 w 5015314"/>
              <a:gd name="connsiteY3" fmla="*/ 2610101 h 2934413"/>
              <a:gd name="connsiteX4" fmla="*/ 862 w 5015314"/>
              <a:gd name="connsiteY4" fmla="*/ 1194255 h 2934413"/>
              <a:gd name="connsiteX0" fmla="*/ 197 w 5191630"/>
              <a:gd name="connsiteY0" fmla="*/ 1627167 h 2900069"/>
              <a:gd name="connsiteX1" fmla="*/ 2300946 w 5191630"/>
              <a:gd name="connsiteY1" fmla="*/ 4845 h 2900069"/>
              <a:gd name="connsiteX2" fmla="*/ 5191630 w 5191630"/>
              <a:gd name="connsiteY2" fmla="*/ 2187606 h 2900069"/>
              <a:gd name="connsiteX3" fmla="*/ 2418933 w 5191630"/>
              <a:gd name="connsiteY3" fmla="*/ 2600562 h 2900069"/>
              <a:gd name="connsiteX4" fmla="*/ 197 w 5191630"/>
              <a:gd name="connsiteY4" fmla="*/ 1627167 h 2900069"/>
              <a:gd name="connsiteX0" fmla="*/ 2121 w 5193554"/>
              <a:gd name="connsiteY0" fmla="*/ 1632566 h 2905468"/>
              <a:gd name="connsiteX1" fmla="*/ 2302870 w 5193554"/>
              <a:gd name="connsiteY1" fmla="*/ 10244 h 2905468"/>
              <a:gd name="connsiteX2" fmla="*/ 5193554 w 5193554"/>
              <a:gd name="connsiteY2" fmla="*/ 2193005 h 2905468"/>
              <a:gd name="connsiteX3" fmla="*/ 2420857 w 5193554"/>
              <a:gd name="connsiteY3" fmla="*/ 2605961 h 2905468"/>
              <a:gd name="connsiteX4" fmla="*/ 2121 w 5193554"/>
              <a:gd name="connsiteY4" fmla="*/ 1632566 h 2905468"/>
              <a:gd name="connsiteX0" fmla="*/ 2121 w 5193554"/>
              <a:gd name="connsiteY0" fmla="*/ 1637547 h 3007967"/>
              <a:gd name="connsiteX1" fmla="*/ 2302870 w 5193554"/>
              <a:gd name="connsiteY1" fmla="*/ 15225 h 3007967"/>
              <a:gd name="connsiteX2" fmla="*/ 5193554 w 5193554"/>
              <a:gd name="connsiteY2" fmla="*/ 2345470 h 3007967"/>
              <a:gd name="connsiteX3" fmla="*/ 2420857 w 5193554"/>
              <a:gd name="connsiteY3" fmla="*/ 2610942 h 3007967"/>
              <a:gd name="connsiteX4" fmla="*/ 2121 w 5193554"/>
              <a:gd name="connsiteY4" fmla="*/ 1637547 h 3007967"/>
              <a:gd name="connsiteX0" fmla="*/ 2121 w 5193554"/>
              <a:gd name="connsiteY0" fmla="*/ 1637547 h 3007967"/>
              <a:gd name="connsiteX1" fmla="*/ 2302870 w 5193554"/>
              <a:gd name="connsiteY1" fmla="*/ 15225 h 3007967"/>
              <a:gd name="connsiteX2" fmla="*/ 5193554 w 5193554"/>
              <a:gd name="connsiteY2" fmla="*/ 2345470 h 3007967"/>
              <a:gd name="connsiteX3" fmla="*/ 2420857 w 5193554"/>
              <a:gd name="connsiteY3" fmla="*/ 2610942 h 3007967"/>
              <a:gd name="connsiteX4" fmla="*/ 2121 w 5193554"/>
              <a:gd name="connsiteY4" fmla="*/ 1637547 h 300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3554" h="3007967">
                <a:moveTo>
                  <a:pt x="2121" y="1637547"/>
                </a:moveTo>
                <a:cubicBezTo>
                  <a:pt x="70946" y="467507"/>
                  <a:pt x="1437631" y="-102762"/>
                  <a:pt x="2302870" y="15225"/>
                </a:cubicBezTo>
                <a:cubicBezTo>
                  <a:pt x="3168109" y="133212"/>
                  <a:pt x="4338148" y="812415"/>
                  <a:pt x="5193554" y="2345470"/>
                </a:cubicBezTo>
                <a:cubicBezTo>
                  <a:pt x="5193554" y="3583557"/>
                  <a:pt x="3286096" y="2728929"/>
                  <a:pt x="2420857" y="2610942"/>
                </a:cubicBezTo>
                <a:cubicBezTo>
                  <a:pt x="1555618" y="2492955"/>
                  <a:pt x="-66704" y="2807587"/>
                  <a:pt x="2121" y="16375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latin typeface="Nunito Sans Light" pitchFamily="2" charset="77"/>
            </a:endParaRPr>
          </a:p>
        </p:txBody>
      </p:sp>
      <p:sp>
        <p:nvSpPr>
          <p:cNvPr id="24" name="Elipse 12">
            <a:extLst>
              <a:ext uri="{FF2B5EF4-FFF2-40B4-BE49-F238E27FC236}">
                <a16:creationId xmlns:a16="http://schemas.microsoft.com/office/drawing/2014/main" id="{1FE60841-F591-1394-62E9-72DEAB0B64B3}"/>
              </a:ext>
            </a:extLst>
          </p:cNvPr>
          <p:cNvSpPr/>
          <p:nvPr userDrawn="1"/>
        </p:nvSpPr>
        <p:spPr>
          <a:xfrm>
            <a:off x="16107141" y="3803850"/>
            <a:ext cx="11928547" cy="8072221"/>
          </a:xfrm>
          <a:custGeom>
            <a:avLst/>
            <a:gdLst>
              <a:gd name="connsiteX0" fmla="*/ 0 w 4483510"/>
              <a:gd name="connsiteY0" fmla="*/ 2241755 h 4483510"/>
              <a:gd name="connsiteX1" fmla="*/ 2241755 w 4483510"/>
              <a:gd name="connsiteY1" fmla="*/ 0 h 4483510"/>
              <a:gd name="connsiteX2" fmla="*/ 4483510 w 4483510"/>
              <a:gd name="connsiteY2" fmla="*/ 2241755 h 4483510"/>
              <a:gd name="connsiteX3" fmla="*/ 2241755 w 4483510"/>
              <a:gd name="connsiteY3" fmla="*/ 4483510 h 4483510"/>
              <a:gd name="connsiteX4" fmla="*/ 0 w 4483510"/>
              <a:gd name="connsiteY4" fmla="*/ 2241755 h 4483510"/>
              <a:gd name="connsiteX0" fmla="*/ 126620 w 4610130"/>
              <a:gd name="connsiteY0" fmla="*/ 1356852 h 3598607"/>
              <a:gd name="connsiteX1" fmla="*/ 1070517 w 4610130"/>
              <a:gd name="connsiteY1" fmla="*/ 0 h 3598607"/>
              <a:gd name="connsiteX2" fmla="*/ 4610130 w 4610130"/>
              <a:gd name="connsiteY2" fmla="*/ 1356852 h 3598607"/>
              <a:gd name="connsiteX3" fmla="*/ 2368375 w 4610130"/>
              <a:gd name="connsiteY3" fmla="*/ 3598607 h 3598607"/>
              <a:gd name="connsiteX4" fmla="*/ 126620 w 4610130"/>
              <a:gd name="connsiteY4" fmla="*/ 1356852 h 3598607"/>
              <a:gd name="connsiteX0" fmla="*/ 55469 w 4391495"/>
              <a:gd name="connsiteY0" fmla="*/ 1375741 h 3666821"/>
              <a:gd name="connsiteX1" fmla="*/ 999366 w 4391495"/>
              <a:gd name="connsiteY1" fmla="*/ 18889 h 3666821"/>
              <a:gd name="connsiteX2" fmla="*/ 4391495 w 4391495"/>
              <a:gd name="connsiteY2" fmla="*/ 2349134 h 3666821"/>
              <a:gd name="connsiteX3" fmla="*/ 2297224 w 4391495"/>
              <a:gd name="connsiteY3" fmla="*/ 3617496 h 3666821"/>
              <a:gd name="connsiteX4" fmla="*/ 55469 w 4391495"/>
              <a:gd name="connsiteY4" fmla="*/ 1375741 h 3666821"/>
              <a:gd name="connsiteX0" fmla="*/ 18743 w 4354769"/>
              <a:gd name="connsiteY0" fmla="*/ 1373554 h 3082534"/>
              <a:gd name="connsiteX1" fmla="*/ 962640 w 4354769"/>
              <a:gd name="connsiteY1" fmla="*/ 16702 h 3082534"/>
              <a:gd name="connsiteX2" fmla="*/ 4354769 w 4354769"/>
              <a:gd name="connsiteY2" fmla="*/ 2346947 h 3082534"/>
              <a:gd name="connsiteX3" fmla="*/ 1582072 w 4354769"/>
              <a:gd name="connsiteY3" fmla="*/ 2759903 h 3082534"/>
              <a:gd name="connsiteX4" fmla="*/ 18743 w 4354769"/>
              <a:gd name="connsiteY4" fmla="*/ 1373554 h 3082534"/>
              <a:gd name="connsiteX0" fmla="*/ 18743 w 4354769"/>
              <a:gd name="connsiteY0" fmla="*/ 1373554 h 3513948"/>
              <a:gd name="connsiteX1" fmla="*/ 962640 w 4354769"/>
              <a:gd name="connsiteY1" fmla="*/ 16702 h 3513948"/>
              <a:gd name="connsiteX2" fmla="*/ 4354769 w 4354769"/>
              <a:gd name="connsiteY2" fmla="*/ 2346947 h 3513948"/>
              <a:gd name="connsiteX3" fmla="*/ 1582072 w 4354769"/>
              <a:gd name="connsiteY3" fmla="*/ 2759903 h 3513948"/>
              <a:gd name="connsiteX4" fmla="*/ 18743 w 4354769"/>
              <a:gd name="connsiteY4" fmla="*/ 1373554 h 3513948"/>
              <a:gd name="connsiteX0" fmla="*/ 58565 w 4394591"/>
              <a:gd name="connsiteY0" fmla="*/ 1394018 h 3534412"/>
              <a:gd name="connsiteX1" fmla="*/ 1002462 w 4394591"/>
              <a:gd name="connsiteY1" fmla="*/ 37166 h 3534412"/>
              <a:gd name="connsiteX2" fmla="*/ 4394591 w 4394591"/>
              <a:gd name="connsiteY2" fmla="*/ 2367411 h 3534412"/>
              <a:gd name="connsiteX3" fmla="*/ 1621894 w 4394591"/>
              <a:gd name="connsiteY3" fmla="*/ 2780367 h 3534412"/>
              <a:gd name="connsiteX4" fmla="*/ 58565 w 4394591"/>
              <a:gd name="connsiteY4" fmla="*/ 1394018 h 3534412"/>
              <a:gd name="connsiteX0" fmla="*/ 25551 w 5040003"/>
              <a:gd name="connsiteY0" fmla="*/ 1368063 h 3108221"/>
              <a:gd name="connsiteX1" fmla="*/ 1647874 w 5040003"/>
              <a:gd name="connsiteY1" fmla="*/ 40708 h 3108221"/>
              <a:gd name="connsiteX2" fmla="*/ 5040003 w 5040003"/>
              <a:gd name="connsiteY2" fmla="*/ 2370953 h 3108221"/>
              <a:gd name="connsiteX3" fmla="*/ 2267306 w 5040003"/>
              <a:gd name="connsiteY3" fmla="*/ 2783909 h 3108221"/>
              <a:gd name="connsiteX4" fmla="*/ 25551 w 5040003"/>
              <a:gd name="connsiteY4" fmla="*/ 1368063 h 3108221"/>
              <a:gd name="connsiteX0" fmla="*/ 220 w 5014672"/>
              <a:gd name="connsiteY0" fmla="*/ 1200035 h 2940193"/>
              <a:gd name="connsiteX1" fmla="*/ 2123988 w 5014672"/>
              <a:gd name="connsiteY1" fmla="*/ 20164 h 2940193"/>
              <a:gd name="connsiteX2" fmla="*/ 5014672 w 5014672"/>
              <a:gd name="connsiteY2" fmla="*/ 2202925 h 2940193"/>
              <a:gd name="connsiteX3" fmla="*/ 2241975 w 5014672"/>
              <a:gd name="connsiteY3" fmla="*/ 2615881 h 2940193"/>
              <a:gd name="connsiteX4" fmla="*/ 220 w 5014672"/>
              <a:gd name="connsiteY4" fmla="*/ 1200035 h 2940193"/>
              <a:gd name="connsiteX0" fmla="*/ 862 w 5015314"/>
              <a:gd name="connsiteY0" fmla="*/ 1194255 h 2934413"/>
              <a:gd name="connsiteX1" fmla="*/ 2124630 w 5015314"/>
              <a:gd name="connsiteY1" fmla="*/ 14384 h 2934413"/>
              <a:gd name="connsiteX2" fmla="*/ 5015314 w 5015314"/>
              <a:gd name="connsiteY2" fmla="*/ 2197145 h 2934413"/>
              <a:gd name="connsiteX3" fmla="*/ 2242617 w 5015314"/>
              <a:gd name="connsiteY3" fmla="*/ 2610101 h 2934413"/>
              <a:gd name="connsiteX4" fmla="*/ 862 w 5015314"/>
              <a:gd name="connsiteY4" fmla="*/ 1194255 h 2934413"/>
              <a:gd name="connsiteX0" fmla="*/ 197 w 5191630"/>
              <a:gd name="connsiteY0" fmla="*/ 1627167 h 2900069"/>
              <a:gd name="connsiteX1" fmla="*/ 2300946 w 5191630"/>
              <a:gd name="connsiteY1" fmla="*/ 4845 h 2900069"/>
              <a:gd name="connsiteX2" fmla="*/ 5191630 w 5191630"/>
              <a:gd name="connsiteY2" fmla="*/ 2187606 h 2900069"/>
              <a:gd name="connsiteX3" fmla="*/ 2418933 w 5191630"/>
              <a:gd name="connsiteY3" fmla="*/ 2600562 h 2900069"/>
              <a:gd name="connsiteX4" fmla="*/ 197 w 5191630"/>
              <a:gd name="connsiteY4" fmla="*/ 1627167 h 2900069"/>
              <a:gd name="connsiteX0" fmla="*/ 2121 w 5193554"/>
              <a:gd name="connsiteY0" fmla="*/ 1632566 h 2905468"/>
              <a:gd name="connsiteX1" fmla="*/ 2302870 w 5193554"/>
              <a:gd name="connsiteY1" fmla="*/ 10244 h 2905468"/>
              <a:gd name="connsiteX2" fmla="*/ 5193554 w 5193554"/>
              <a:gd name="connsiteY2" fmla="*/ 2193005 h 2905468"/>
              <a:gd name="connsiteX3" fmla="*/ 2420857 w 5193554"/>
              <a:gd name="connsiteY3" fmla="*/ 2605961 h 2905468"/>
              <a:gd name="connsiteX4" fmla="*/ 2121 w 5193554"/>
              <a:gd name="connsiteY4" fmla="*/ 1632566 h 2905468"/>
              <a:gd name="connsiteX0" fmla="*/ 2121 w 5193554"/>
              <a:gd name="connsiteY0" fmla="*/ 1637547 h 3007967"/>
              <a:gd name="connsiteX1" fmla="*/ 2302870 w 5193554"/>
              <a:gd name="connsiteY1" fmla="*/ 15225 h 3007967"/>
              <a:gd name="connsiteX2" fmla="*/ 5193554 w 5193554"/>
              <a:gd name="connsiteY2" fmla="*/ 2345470 h 3007967"/>
              <a:gd name="connsiteX3" fmla="*/ 2420857 w 5193554"/>
              <a:gd name="connsiteY3" fmla="*/ 2610942 h 3007967"/>
              <a:gd name="connsiteX4" fmla="*/ 2121 w 5193554"/>
              <a:gd name="connsiteY4" fmla="*/ 1637547 h 3007967"/>
              <a:gd name="connsiteX0" fmla="*/ 2121 w 5193554"/>
              <a:gd name="connsiteY0" fmla="*/ 1637547 h 3007967"/>
              <a:gd name="connsiteX1" fmla="*/ 2302870 w 5193554"/>
              <a:gd name="connsiteY1" fmla="*/ 15225 h 3007967"/>
              <a:gd name="connsiteX2" fmla="*/ 5193554 w 5193554"/>
              <a:gd name="connsiteY2" fmla="*/ 2345470 h 3007967"/>
              <a:gd name="connsiteX3" fmla="*/ 2420857 w 5193554"/>
              <a:gd name="connsiteY3" fmla="*/ 2610942 h 3007967"/>
              <a:gd name="connsiteX4" fmla="*/ 2121 w 5193554"/>
              <a:gd name="connsiteY4" fmla="*/ 1637547 h 300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3554" h="3007967">
                <a:moveTo>
                  <a:pt x="2121" y="1637547"/>
                </a:moveTo>
                <a:cubicBezTo>
                  <a:pt x="70946" y="467507"/>
                  <a:pt x="1437631" y="-102762"/>
                  <a:pt x="2302870" y="15225"/>
                </a:cubicBezTo>
                <a:cubicBezTo>
                  <a:pt x="3168109" y="133212"/>
                  <a:pt x="4338148" y="812415"/>
                  <a:pt x="5193554" y="2345470"/>
                </a:cubicBezTo>
                <a:cubicBezTo>
                  <a:pt x="5193554" y="3583557"/>
                  <a:pt x="3286096" y="2728929"/>
                  <a:pt x="2420857" y="2610942"/>
                </a:cubicBezTo>
                <a:cubicBezTo>
                  <a:pt x="1555618" y="2492955"/>
                  <a:pt x="-66704" y="2807587"/>
                  <a:pt x="2121" y="1637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latin typeface="Nunito Sans Light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B28AF1-2E2B-22D1-861B-44E96518D0DE}"/>
              </a:ext>
            </a:extLst>
          </p:cNvPr>
          <p:cNvGrpSpPr/>
          <p:nvPr userDrawn="1"/>
        </p:nvGrpSpPr>
        <p:grpSpPr>
          <a:xfrm>
            <a:off x="1520825" y="762000"/>
            <a:ext cx="4819798" cy="9549717"/>
            <a:chOff x="19601840" y="3549898"/>
            <a:chExt cx="2357437" cy="4670913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48C60144-D756-4772-2E61-C68A0058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99C474E7-4764-AE2C-385C-B46D5915A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C98AF5D7-97D7-47AB-0322-BE7CC847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B0374869-0F27-C149-C4FD-BE0BBB629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DE565CC-1D08-2A33-A809-44BDA6DE8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8F38063-E610-FB38-40E9-C40110379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BFF3264F-7D4E-58EC-19F8-33FB5CCA2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</p:grpSp>
      <p:sp>
        <p:nvSpPr>
          <p:cNvPr id="13" name="Picture Placeholder 130">
            <a:extLst>
              <a:ext uri="{FF2B5EF4-FFF2-40B4-BE49-F238E27FC236}">
                <a16:creationId xmlns:a16="http://schemas.microsoft.com/office/drawing/2014/main" id="{C7973B5A-47EF-9524-8206-E5C99B4B17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837958" y="1011717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4AE0C5D-A951-6E24-28DC-AF455A5C0A89}"/>
              </a:ext>
            </a:extLst>
          </p:cNvPr>
          <p:cNvGrpSpPr/>
          <p:nvPr userDrawn="1"/>
        </p:nvGrpSpPr>
        <p:grpSpPr>
          <a:xfrm>
            <a:off x="18093202" y="3556683"/>
            <a:ext cx="4819798" cy="9549717"/>
            <a:chOff x="19601840" y="3549898"/>
            <a:chExt cx="2357437" cy="4670913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317C355C-9838-6442-DD8D-DD20A9F70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3821" y="3549898"/>
              <a:ext cx="2307981" cy="4670913"/>
            </a:xfrm>
            <a:custGeom>
              <a:avLst/>
              <a:gdLst>
                <a:gd name="T0" fmla="*/ 1830 w 1854"/>
                <a:gd name="T1" fmla="*/ 3460 h 3747"/>
                <a:gd name="T2" fmla="*/ 1830 w 1854"/>
                <a:gd name="T3" fmla="*/ 3460 h 3747"/>
                <a:gd name="T4" fmla="*/ 1568 w 1854"/>
                <a:gd name="T5" fmla="*/ 3723 h 3747"/>
                <a:gd name="T6" fmla="*/ 302 w 1854"/>
                <a:gd name="T7" fmla="*/ 3723 h 3747"/>
                <a:gd name="T8" fmla="*/ 302 w 1854"/>
                <a:gd name="T9" fmla="*/ 3723 h 3747"/>
                <a:gd name="T10" fmla="*/ 23 w 1854"/>
                <a:gd name="T11" fmla="*/ 3444 h 3747"/>
                <a:gd name="T12" fmla="*/ 23 w 1854"/>
                <a:gd name="T13" fmla="*/ 310 h 3747"/>
                <a:gd name="T14" fmla="*/ 23 w 1854"/>
                <a:gd name="T15" fmla="*/ 310 h 3747"/>
                <a:gd name="T16" fmla="*/ 310 w 1854"/>
                <a:gd name="T17" fmla="*/ 24 h 3747"/>
                <a:gd name="T18" fmla="*/ 1534 w 1854"/>
                <a:gd name="T19" fmla="*/ 24 h 3747"/>
                <a:gd name="T20" fmla="*/ 1534 w 1854"/>
                <a:gd name="T21" fmla="*/ 24 h 3747"/>
                <a:gd name="T22" fmla="*/ 1830 w 1854"/>
                <a:gd name="T23" fmla="*/ 320 h 3747"/>
                <a:gd name="T24" fmla="*/ 1830 w 1854"/>
                <a:gd name="T25" fmla="*/ 3460 h 3747"/>
                <a:gd name="T26" fmla="*/ 1534 w 1854"/>
                <a:gd name="T27" fmla="*/ 0 h 3747"/>
                <a:gd name="T28" fmla="*/ 310 w 1854"/>
                <a:gd name="T29" fmla="*/ 0 h 3747"/>
                <a:gd name="T30" fmla="*/ 310 w 1854"/>
                <a:gd name="T31" fmla="*/ 0 h 3747"/>
                <a:gd name="T32" fmla="*/ 0 w 1854"/>
                <a:gd name="T33" fmla="*/ 310 h 3747"/>
                <a:gd name="T34" fmla="*/ 0 w 1854"/>
                <a:gd name="T35" fmla="*/ 3444 h 3747"/>
                <a:gd name="T36" fmla="*/ 0 w 1854"/>
                <a:gd name="T37" fmla="*/ 3444 h 3747"/>
                <a:gd name="T38" fmla="*/ 302 w 1854"/>
                <a:gd name="T39" fmla="*/ 3746 h 3747"/>
                <a:gd name="T40" fmla="*/ 1568 w 1854"/>
                <a:gd name="T41" fmla="*/ 3746 h 3747"/>
                <a:gd name="T42" fmla="*/ 1568 w 1854"/>
                <a:gd name="T43" fmla="*/ 3746 h 3747"/>
                <a:gd name="T44" fmla="*/ 1853 w 1854"/>
                <a:gd name="T45" fmla="*/ 3460 h 3747"/>
                <a:gd name="T46" fmla="*/ 1853 w 1854"/>
                <a:gd name="T47" fmla="*/ 320 h 3747"/>
                <a:gd name="T48" fmla="*/ 1853 w 1854"/>
                <a:gd name="T49" fmla="*/ 320 h 3747"/>
                <a:gd name="T50" fmla="*/ 1534 w 1854"/>
                <a:gd name="T51" fmla="*/ 0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4" h="3747">
                  <a:moveTo>
                    <a:pt x="1830" y="3460"/>
                  </a:moveTo>
                  <a:lnTo>
                    <a:pt x="1830" y="3460"/>
                  </a:lnTo>
                  <a:cubicBezTo>
                    <a:pt x="1830" y="3605"/>
                    <a:pt x="1713" y="3723"/>
                    <a:pt x="1568" y="3723"/>
                  </a:cubicBezTo>
                  <a:lnTo>
                    <a:pt x="302" y="3723"/>
                  </a:lnTo>
                  <a:lnTo>
                    <a:pt x="302" y="3723"/>
                  </a:lnTo>
                  <a:cubicBezTo>
                    <a:pt x="148" y="3723"/>
                    <a:pt x="23" y="3598"/>
                    <a:pt x="23" y="3444"/>
                  </a:cubicBezTo>
                  <a:lnTo>
                    <a:pt x="23" y="310"/>
                  </a:lnTo>
                  <a:lnTo>
                    <a:pt x="23" y="310"/>
                  </a:lnTo>
                  <a:cubicBezTo>
                    <a:pt x="23" y="152"/>
                    <a:pt x="152" y="24"/>
                    <a:pt x="310" y="24"/>
                  </a:cubicBezTo>
                  <a:lnTo>
                    <a:pt x="1534" y="24"/>
                  </a:lnTo>
                  <a:lnTo>
                    <a:pt x="1534" y="24"/>
                  </a:lnTo>
                  <a:cubicBezTo>
                    <a:pt x="1697" y="24"/>
                    <a:pt x="1830" y="156"/>
                    <a:pt x="1830" y="320"/>
                  </a:cubicBezTo>
                  <a:lnTo>
                    <a:pt x="1830" y="3460"/>
                  </a:lnTo>
                  <a:close/>
                  <a:moveTo>
                    <a:pt x="1534" y="0"/>
                  </a:moveTo>
                  <a:lnTo>
                    <a:pt x="310" y="0"/>
                  </a:lnTo>
                  <a:lnTo>
                    <a:pt x="310" y="0"/>
                  </a:lnTo>
                  <a:cubicBezTo>
                    <a:pt x="139" y="0"/>
                    <a:pt x="0" y="140"/>
                    <a:pt x="0" y="310"/>
                  </a:cubicBezTo>
                  <a:lnTo>
                    <a:pt x="0" y="3444"/>
                  </a:lnTo>
                  <a:lnTo>
                    <a:pt x="0" y="3444"/>
                  </a:lnTo>
                  <a:cubicBezTo>
                    <a:pt x="0" y="3611"/>
                    <a:pt x="136" y="3746"/>
                    <a:pt x="302" y="3746"/>
                  </a:cubicBezTo>
                  <a:lnTo>
                    <a:pt x="1568" y="3746"/>
                  </a:lnTo>
                  <a:lnTo>
                    <a:pt x="1568" y="3746"/>
                  </a:lnTo>
                  <a:cubicBezTo>
                    <a:pt x="1726" y="3746"/>
                    <a:pt x="1853" y="3618"/>
                    <a:pt x="1853" y="3460"/>
                  </a:cubicBezTo>
                  <a:lnTo>
                    <a:pt x="1853" y="320"/>
                  </a:lnTo>
                  <a:lnTo>
                    <a:pt x="1853" y="320"/>
                  </a:lnTo>
                  <a:cubicBezTo>
                    <a:pt x="1853" y="144"/>
                    <a:pt x="1710" y="0"/>
                    <a:pt x="1534" y="0"/>
                  </a:cubicBezTo>
                  <a:close/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73417B71-ECFB-A235-F392-91FC4FFFB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1296" y="3577373"/>
              <a:ext cx="2253029" cy="4610465"/>
            </a:xfrm>
            <a:custGeom>
              <a:avLst/>
              <a:gdLst>
                <a:gd name="T0" fmla="*/ 1511 w 1808"/>
                <a:gd name="T1" fmla="*/ 0 h 3700"/>
                <a:gd name="T2" fmla="*/ 287 w 1808"/>
                <a:gd name="T3" fmla="*/ 0 h 3700"/>
                <a:gd name="T4" fmla="*/ 287 w 1808"/>
                <a:gd name="T5" fmla="*/ 0 h 3700"/>
                <a:gd name="T6" fmla="*/ 0 w 1808"/>
                <a:gd name="T7" fmla="*/ 286 h 3700"/>
                <a:gd name="T8" fmla="*/ 0 w 1808"/>
                <a:gd name="T9" fmla="*/ 3420 h 3700"/>
                <a:gd name="T10" fmla="*/ 0 w 1808"/>
                <a:gd name="T11" fmla="*/ 3420 h 3700"/>
                <a:gd name="T12" fmla="*/ 279 w 1808"/>
                <a:gd name="T13" fmla="*/ 3699 h 3700"/>
                <a:gd name="T14" fmla="*/ 1545 w 1808"/>
                <a:gd name="T15" fmla="*/ 3699 h 3700"/>
                <a:gd name="T16" fmla="*/ 1545 w 1808"/>
                <a:gd name="T17" fmla="*/ 3699 h 3700"/>
                <a:gd name="T18" fmla="*/ 1807 w 1808"/>
                <a:gd name="T19" fmla="*/ 3436 h 3700"/>
                <a:gd name="T20" fmla="*/ 1807 w 1808"/>
                <a:gd name="T21" fmla="*/ 296 h 3700"/>
                <a:gd name="T22" fmla="*/ 1807 w 1808"/>
                <a:gd name="T23" fmla="*/ 296 h 3700"/>
                <a:gd name="T24" fmla="*/ 1511 w 1808"/>
                <a:gd name="T25" fmla="*/ 0 h 3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8" h="3700">
                  <a:moveTo>
                    <a:pt x="1511" y="0"/>
                  </a:moveTo>
                  <a:lnTo>
                    <a:pt x="287" y="0"/>
                  </a:lnTo>
                  <a:lnTo>
                    <a:pt x="287" y="0"/>
                  </a:lnTo>
                  <a:cubicBezTo>
                    <a:pt x="129" y="0"/>
                    <a:pt x="0" y="128"/>
                    <a:pt x="0" y="286"/>
                  </a:cubicBezTo>
                  <a:lnTo>
                    <a:pt x="0" y="3420"/>
                  </a:lnTo>
                  <a:lnTo>
                    <a:pt x="0" y="3420"/>
                  </a:lnTo>
                  <a:cubicBezTo>
                    <a:pt x="0" y="3574"/>
                    <a:pt x="125" y="3699"/>
                    <a:pt x="279" y="3699"/>
                  </a:cubicBezTo>
                  <a:lnTo>
                    <a:pt x="1545" y="3699"/>
                  </a:lnTo>
                  <a:lnTo>
                    <a:pt x="1545" y="3699"/>
                  </a:lnTo>
                  <a:cubicBezTo>
                    <a:pt x="1690" y="3699"/>
                    <a:pt x="1807" y="3581"/>
                    <a:pt x="1807" y="3436"/>
                  </a:cubicBezTo>
                  <a:lnTo>
                    <a:pt x="1807" y="296"/>
                  </a:lnTo>
                  <a:lnTo>
                    <a:pt x="1807" y="296"/>
                  </a:lnTo>
                  <a:cubicBezTo>
                    <a:pt x="1807" y="132"/>
                    <a:pt x="1674" y="0"/>
                    <a:pt x="15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587FF99-00BA-1CEA-00BD-650587C7C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5707" y="3670791"/>
              <a:ext cx="2049705" cy="4423631"/>
            </a:xfrm>
            <a:custGeom>
              <a:avLst/>
              <a:gdLst>
                <a:gd name="T0" fmla="*/ 1404 w 1646"/>
                <a:gd name="T1" fmla="*/ 0 h 3548"/>
                <a:gd name="T2" fmla="*/ 1189 w 1646"/>
                <a:gd name="T3" fmla="*/ 0 h 3548"/>
                <a:gd name="T4" fmla="*/ 1189 w 1646"/>
                <a:gd name="T5" fmla="*/ 0 h 3548"/>
                <a:gd name="T6" fmla="*/ 1160 w 1646"/>
                <a:gd name="T7" fmla="*/ 29 h 3548"/>
                <a:gd name="T8" fmla="*/ 1160 w 1646"/>
                <a:gd name="T9" fmla="*/ 87 h 3548"/>
                <a:gd name="T10" fmla="*/ 1160 w 1646"/>
                <a:gd name="T11" fmla="*/ 87 h 3548"/>
                <a:gd name="T12" fmla="*/ 1096 w 1646"/>
                <a:gd name="T13" fmla="*/ 151 h 3548"/>
                <a:gd name="T14" fmla="*/ 549 w 1646"/>
                <a:gd name="T15" fmla="*/ 151 h 3548"/>
                <a:gd name="T16" fmla="*/ 549 w 1646"/>
                <a:gd name="T17" fmla="*/ 151 h 3548"/>
                <a:gd name="T18" fmla="*/ 486 w 1646"/>
                <a:gd name="T19" fmla="*/ 87 h 3548"/>
                <a:gd name="T20" fmla="*/ 486 w 1646"/>
                <a:gd name="T21" fmla="*/ 23 h 3548"/>
                <a:gd name="T22" fmla="*/ 486 w 1646"/>
                <a:gd name="T23" fmla="*/ 23 h 3548"/>
                <a:gd name="T24" fmla="*/ 462 w 1646"/>
                <a:gd name="T25" fmla="*/ 0 h 3548"/>
                <a:gd name="T26" fmla="*/ 233 w 1646"/>
                <a:gd name="T27" fmla="*/ 0 h 3548"/>
                <a:gd name="T28" fmla="*/ 233 w 1646"/>
                <a:gd name="T29" fmla="*/ 0 h 3548"/>
                <a:gd name="T30" fmla="*/ 0 w 1646"/>
                <a:gd name="T31" fmla="*/ 232 h 3548"/>
                <a:gd name="T32" fmla="*/ 0 w 1646"/>
                <a:gd name="T33" fmla="*/ 3322 h 3548"/>
                <a:gd name="T34" fmla="*/ 0 w 1646"/>
                <a:gd name="T35" fmla="*/ 3322 h 3548"/>
                <a:gd name="T36" fmla="*/ 225 w 1646"/>
                <a:gd name="T37" fmla="*/ 3547 h 3548"/>
                <a:gd name="T38" fmla="*/ 1436 w 1646"/>
                <a:gd name="T39" fmla="*/ 3547 h 3548"/>
                <a:gd name="T40" fmla="*/ 1436 w 1646"/>
                <a:gd name="T41" fmla="*/ 3547 h 3548"/>
                <a:gd name="T42" fmla="*/ 1645 w 1646"/>
                <a:gd name="T43" fmla="*/ 3337 h 3548"/>
                <a:gd name="T44" fmla="*/ 1645 w 1646"/>
                <a:gd name="T45" fmla="*/ 240 h 3548"/>
                <a:gd name="T46" fmla="*/ 1645 w 1646"/>
                <a:gd name="T47" fmla="*/ 240 h 3548"/>
                <a:gd name="T48" fmla="*/ 1404 w 1646"/>
                <a:gd name="T49" fmla="*/ 0 h 3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6" h="3548">
                  <a:moveTo>
                    <a:pt x="1404" y="0"/>
                  </a:moveTo>
                  <a:lnTo>
                    <a:pt x="1189" y="0"/>
                  </a:lnTo>
                  <a:lnTo>
                    <a:pt x="1189" y="0"/>
                  </a:lnTo>
                  <a:cubicBezTo>
                    <a:pt x="1173" y="0"/>
                    <a:pt x="1160" y="13"/>
                    <a:pt x="1160" y="29"/>
                  </a:cubicBezTo>
                  <a:lnTo>
                    <a:pt x="1160" y="87"/>
                  </a:lnTo>
                  <a:lnTo>
                    <a:pt x="1160" y="87"/>
                  </a:lnTo>
                  <a:cubicBezTo>
                    <a:pt x="1160" y="122"/>
                    <a:pt x="1131" y="151"/>
                    <a:pt x="1096" y="151"/>
                  </a:cubicBezTo>
                  <a:lnTo>
                    <a:pt x="549" y="151"/>
                  </a:lnTo>
                  <a:lnTo>
                    <a:pt x="549" y="151"/>
                  </a:lnTo>
                  <a:cubicBezTo>
                    <a:pt x="515" y="151"/>
                    <a:pt x="486" y="122"/>
                    <a:pt x="486" y="87"/>
                  </a:cubicBezTo>
                  <a:lnTo>
                    <a:pt x="486" y="23"/>
                  </a:lnTo>
                  <a:lnTo>
                    <a:pt x="486" y="23"/>
                  </a:lnTo>
                  <a:cubicBezTo>
                    <a:pt x="486" y="10"/>
                    <a:pt x="476" y="0"/>
                    <a:pt x="462" y="0"/>
                  </a:cubicBezTo>
                  <a:lnTo>
                    <a:pt x="233" y="0"/>
                  </a:lnTo>
                  <a:lnTo>
                    <a:pt x="233" y="0"/>
                  </a:lnTo>
                  <a:cubicBezTo>
                    <a:pt x="104" y="0"/>
                    <a:pt x="0" y="104"/>
                    <a:pt x="0" y="232"/>
                  </a:cubicBezTo>
                  <a:lnTo>
                    <a:pt x="0" y="3322"/>
                  </a:lnTo>
                  <a:lnTo>
                    <a:pt x="0" y="3322"/>
                  </a:lnTo>
                  <a:cubicBezTo>
                    <a:pt x="0" y="3446"/>
                    <a:pt x="101" y="3547"/>
                    <a:pt x="225" y="3547"/>
                  </a:cubicBezTo>
                  <a:lnTo>
                    <a:pt x="1436" y="3547"/>
                  </a:lnTo>
                  <a:lnTo>
                    <a:pt x="1436" y="3547"/>
                  </a:lnTo>
                  <a:cubicBezTo>
                    <a:pt x="1551" y="3547"/>
                    <a:pt x="1645" y="3453"/>
                    <a:pt x="1645" y="3337"/>
                  </a:cubicBezTo>
                  <a:lnTo>
                    <a:pt x="1645" y="240"/>
                  </a:lnTo>
                  <a:lnTo>
                    <a:pt x="1645" y="240"/>
                  </a:lnTo>
                  <a:cubicBezTo>
                    <a:pt x="1645" y="108"/>
                    <a:pt x="1537" y="0"/>
                    <a:pt x="1404" y="0"/>
                  </a:cubicBez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37E4A4A5-4AE3-BE26-AA14-CA0EFE9FA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4330216"/>
              <a:ext cx="27475" cy="346199"/>
            </a:xfrm>
            <a:custGeom>
              <a:avLst/>
              <a:gdLst>
                <a:gd name="T0" fmla="*/ 0 w 21"/>
                <a:gd name="T1" fmla="*/ 7 h 280"/>
                <a:gd name="T2" fmla="*/ 0 w 21"/>
                <a:gd name="T3" fmla="*/ 273 h 280"/>
                <a:gd name="T4" fmla="*/ 0 w 21"/>
                <a:gd name="T5" fmla="*/ 273 h 280"/>
                <a:gd name="T6" fmla="*/ 6 w 21"/>
                <a:gd name="T7" fmla="*/ 279 h 280"/>
                <a:gd name="T8" fmla="*/ 20 w 21"/>
                <a:gd name="T9" fmla="*/ 279 h 280"/>
                <a:gd name="T10" fmla="*/ 20 w 21"/>
                <a:gd name="T11" fmla="*/ 0 h 280"/>
                <a:gd name="T12" fmla="*/ 6 w 21"/>
                <a:gd name="T13" fmla="*/ 0 h 280"/>
                <a:gd name="T14" fmla="*/ 6 w 21"/>
                <a:gd name="T15" fmla="*/ 0 h 280"/>
                <a:gd name="T16" fmla="*/ 0 w 21"/>
                <a:gd name="T17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0">
                  <a:moveTo>
                    <a:pt x="0" y="7"/>
                  </a:moveTo>
                  <a:lnTo>
                    <a:pt x="0" y="273"/>
                  </a:lnTo>
                  <a:lnTo>
                    <a:pt x="0" y="273"/>
                  </a:lnTo>
                  <a:cubicBezTo>
                    <a:pt x="0" y="277"/>
                    <a:pt x="3" y="279"/>
                    <a:pt x="6" y="279"/>
                  </a:cubicBezTo>
                  <a:lnTo>
                    <a:pt x="20" y="279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6F101A0-8A50-F969-19E9-C3429F072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105038"/>
              <a:ext cx="27475" cy="274759"/>
            </a:xfrm>
            <a:custGeom>
              <a:avLst/>
              <a:gdLst>
                <a:gd name="T0" fmla="*/ 0 w 21"/>
                <a:gd name="T1" fmla="*/ 7 h 221"/>
                <a:gd name="T2" fmla="*/ 0 w 21"/>
                <a:gd name="T3" fmla="*/ 213 h 221"/>
                <a:gd name="T4" fmla="*/ 0 w 21"/>
                <a:gd name="T5" fmla="*/ 213 h 221"/>
                <a:gd name="T6" fmla="*/ 6 w 21"/>
                <a:gd name="T7" fmla="*/ 220 h 221"/>
                <a:gd name="T8" fmla="*/ 20 w 21"/>
                <a:gd name="T9" fmla="*/ 220 h 221"/>
                <a:gd name="T10" fmla="*/ 20 w 21"/>
                <a:gd name="T11" fmla="*/ 0 h 221"/>
                <a:gd name="T12" fmla="*/ 6 w 21"/>
                <a:gd name="T13" fmla="*/ 0 h 221"/>
                <a:gd name="T14" fmla="*/ 6 w 21"/>
                <a:gd name="T15" fmla="*/ 0 h 221"/>
                <a:gd name="T16" fmla="*/ 0 w 21"/>
                <a:gd name="T17" fmla="*/ 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21">
                  <a:moveTo>
                    <a:pt x="0" y="7"/>
                  </a:moveTo>
                  <a:lnTo>
                    <a:pt x="0" y="213"/>
                  </a:lnTo>
                  <a:lnTo>
                    <a:pt x="0" y="213"/>
                  </a:lnTo>
                  <a:cubicBezTo>
                    <a:pt x="0" y="217"/>
                    <a:pt x="3" y="220"/>
                    <a:pt x="6" y="220"/>
                  </a:cubicBezTo>
                  <a:lnTo>
                    <a:pt x="20" y="22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3"/>
                    <a:pt x="0" y="7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FCAE5733-122D-5EF2-C544-9243E5C3D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1840" y="5451234"/>
              <a:ext cx="27475" cy="274759"/>
            </a:xfrm>
            <a:custGeom>
              <a:avLst/>
              <a:gdLst>
                <a:gd name="T0" fmla="*/ 0 w 21"/>
                <a:gd name="T1" fmla="*/ 5 h 219"/>
                <a:gd name="T2" fmla="*/ 0 w 21"/>
                <a:gd name="T3" fmla="*/ 212 h 219"/>
                <a:gd name="T4" fmla="*/ 0 w 21"/>
                <a:gd name="T5" fmla="*/ 212 h 219"/>
                <a:gd name="T6" fmla="*/ 6 w 21"/>
                <a:gd name="T7" fmla="*/ 218 h 219"/>
                <a:gd name="T8" fmla="*/ 20 w 21"/>
                <a:gd name="T9" fmla="*/ 218 h 219"/>
                <a:gd name="T10" fmla="*/ 20 w 21"/>
                <a:gd name="T11" fmla="*/ 0 h 219"/>
                <a:gd name="T12" fmla="*/ 6 w 21"/>
                <a:gd name="T13" fmla="*/ 0 h 219"/>
                <a:gd name="T14" fmla="*/ 6 w 21"/>
                <a:gd name="T15" fmla="*/ 0 h 219"/>
                <a:gd name="T16" fmla="*/ 0 w 21"/>
                <a:gd name="T17" fmla="*/ 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19">
                  <a:moveTo>
                    <a:pt x="0" y="5"/>
                  </a:moveTo>
                  <a:lnTo>
                    <a:pt x="0" y="212"/>
                  </a:lnTo>
                  <a:lnTo>
                    <a:pt x="0" y="212"/>
                  </a:lnTo>
                  <a:cubicBezTo>
                    <a:pt x="0" y="216"/>
                    <a:pt x="3" y="218"/>
                    <a:pt x="6" y="218"/>
                  </a:cubicBezTo>
                  <a:lnTo>
                    <a:pt x="20" y="218"/>
                  </a:lnTo>
                  <a:lnTo>
                    <a:pt x="20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3" y="0"/>
                    <a:pt x="0" y="2"/>
                    <a:pt x="0" y="5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B0582F06-32DB-2C01-9CC2-00546254B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1802" y="4357693"/>
              <a:ext cx="27475" cy="626451"/>
            </a:xfrm>
            <a:custGeom>
              <a:avLst/>
              <a:gdLst>
                <a:gd name="T0" fmla="*/ 11 w 22"/>
                <a:gd name="T1" fmla="*/ 0 h 503"/>
                <a:gd name="T2" fmla="*/ 0 w 22"/>
                <a:gd name="T3" fmla="*/ 0 h 503"/>
                <a:gd name="T4" fmla="*/ 0 w 22"/>
                <a:gd name="T5" fmla="*/ 502 h 503"/>
                <a:gd name="T6" fmla="*/ 11 w 22"/>
                <a:gd name="T7" fmla="*/ 502 h 503"/>
                <a:gd name="T8" fmla="*/ 11 w 22"/>
                <a:gd name="T9" fmla="*/ 502 h 503"/>
                <a:gd name="T10" fmla="*/ 21 w 22"/>
                <a:gd name="T11" fmla="*/ 492 h 503"/>
                <a:gd name="T12" fmla="*/ 21 w 22"/>
                <a:gd name="T13" fmla="*/ 8 h 503"/>
                <a:gd name="T14" fmla="*/ 21 w 22"/>
                <a:gd name="T15" fmla="*/ 8 h 503"/>
                <a:gd name="T16" fmla="*/ 11 w 22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03">
                  <a:moveTo>
                    <a:pt x="11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11" y="502"/>
                  </a:lnTo>
                  <a:lnTo>
                    <a:pt x="11" y="502"/>
                  </a:lnTo>
                  <a:cubicBezTo>
                    <a:pt x="16" y="502"/>
                    <a:pt x="21" y="497"/>
                    <a:pt x="21" y="492"/>
                  </a:cubicBezTo>
                  <a:lnTo>
                    <a:pt x="21" y="8"/>
                  </a:lnTo>
                  <a:lnTo>
                    <a:pt x="21" y="8"/>
                  </a:lnTo>
                  <a:cubicBezTo>
                    <a:pt x="21" y="4"/>
                    <a:pt x="16" y="0"/>
                    <a:pt x="11" y="0"/>
                  </a:cubicBez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</p:grpSp>
      <p:sp>
        <p:nvSpPr>
          <p:cNvPr id="19" name="Picture Placeholder 130">
            <a:extLst>
              <a:ext uri="{FF2B5EF4-FFF2-40B4-BE49-F238E27FC236}">
                <a16:creationId xmlns:a16="http://schemas.microsoft.com/office/drawing/2014/main" id="{4A5383F3-9C26-D4A8-031D-5C17B95464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8410335" y="3806400"/>
            <a:ext cx="4188087" cy="9041597"/>
          </a:xfrm>
          <a:custGeom>
            <a:avLst/>
            <a:gdLst>
              <a:gd name="connsiteX0" fmla="*/ 290146 w 2048458"/>
              <a:gd name="connsiteY0" fmla="*/ 0 h 4422384"/>
              <a:gd name="connsiteX1" fmla="*/ 575312 w 2048458"/>
              <a:gd name="connsiteY1" fmla="*/ 0 h 4422384"/>
              <a:gd name="connsiteX2" fmla="*/ 605198 w 2048458"/>
              <a:gd name="connsiteY2" fmla="*/ 28677 h 4422384"/>
              <a:gd name="connsiteX3" fmla="*/ 605198 w 2048458"/>
              <a:gd name="connsiteY3" fmla="*/ 108472 h 4422384"/>
              <a:gd name="connsiteX4" fmla="*/ 683650 w 2048458"/>
              <a:gd name="connsiteY4" fmla="*/ 188267 h 4422384"/>
              <a:gd name="connsiteX5" fmla="*/ 1364808 w 2048458"/>
              <a:gd name="connsiteY5" fmla="*/ 188267 h 4422384"/>
              <a:gd name="connsiteX6" fmla="*/ 1444506 w 2048458"/>
              <a:gd name="connsiteY6" fmla="*/ 108472 h 4422384"/>
              <a:gd name="connsiteX7" fmla="*/ 1444506 w 2048458"/>
              <a:gd name="connsiteY7" fmla="*/ 36157 h 4422384"/>
              <a:gd name="connsiteX8" fmla="*/ 1480618 w 2048458"/>
              <a:gd name="connsiteY8" fmla="*/ 0 h 4422384"/>
              <a:gd name="connsiteX9" fmla="*/ 1748350 w 2048458"/>
              <a:gd name="connsiteY9" fmla="*/ 0 h 4422384"/>
              <a:gd name="connsiteX10" fmla="*/ 2048458 w 2048458"/>
              <a:gd name="connsiteY10" fmla="*/ 299231 h 4422384"/>
              <a:gd name="connsiteX11" fmla="*/ 2048458 w 2048458"/>
              <a:gd name="connsiteY11" fmla="*/ 4160557 h 4422384"/>
              <a:gd name="connsiteX12" fmla="*/ 1788198 w 2048458"/>
              <a:gd name="connsiteY12" fmla="*/ 4422384 h 4422384"/>
              <a:gd name="connsiteX13" fmla="*/ 280184 w 2048458"/>
              <a:gd name="connsiteY13" fmla="*/ 4422384 h 4422384"/>
              <a:gd name="connsiteX14" fmla="*/ 0 w 2048458"/>
              <a:gd name="connsiteY14" fmla="*/ 4141855 h 4422384"/>
              <a:gd name="connsiteX15" fmla="*/ 0 w 2048458"/>
              <a:gd name="connsiteY15" fmla="*/ 289257 h 4422384"/>
              <a:gd name="connsiteX16" fmla="*/ 290146 w 2048458"/>
              <a:gd name="connsiteY16" fmla="*/ 0 h 4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48458" h="4422384">
                <a:moveTo>
                  <a:pt x="290146" y="0"/>
                </a:moveTo>
                <a:lnTo>
                  <a:pt x="575312" y="0"/>
                </a:lnTo>
                <a:cubicBezTo>
                  <a:pt x="592744" y="0"/>
                  <a:pt x="605198" y="12468"/>
                  <a:pt x="605198" y="28677"/>
                </a:cubicBezTo>
                <a:lnTo>
                  <a:pt x="605198" y="108472"/>
                </a:lnTo>
                <a:cubicBezTo>
                  <a:pt x="605198" y="152109"/>
                  <a:pt x="641310" y="188267"/>
                  <a:pt x="683650" y="188267"/>
                </a:cubicBezTo>
                <a:lnTo>
                  <a:pt x="1364808" y="188267"/>
                </a:lnTo>
                <a:cubicBezTo>
                  <a:pt x="1408392" y="188267"/>
                  <a:pt x="1444506" y="152109"/>
                  <a:pt x="1444506" y="108472"/>
                </a:cubicBezTo>
                <a:lnTo>
                  <a:pt x="1444506" y="36157"/>
                </a:lnTo>
                <a:cubicBezTo>
                  <a:pt x="1444506" y="16209"/>
                  <a:pt x="1460694" y="0"/>
                  <a:pt x="1480618" y="0"/>
                </a:cubicBezTo>
                <a:lnTo>
                  <a:pt x="1748350" y="0"/>
                </a:lnTo>
                <a:cubicBezTo>
                  <a:pt x="1913970" y="0"/>
                  <a:pt x="2048458" y="134654"/>
                  <a:pt x="2048458" y="299231"/>
                </a:cubicBezTo>
                <a:lnTo>
                  <a:pt x="2048458" y="4160557"/>
                </a:lnTo>
                <a:cubicBezTo>
                  <a:pt x="2048458" y="4305186"/>
                  <a:pt x="1931404" y="4422384"/>
                  <a:pt x="1788198" y="4422384"/>
                </a:cubicBezTo>
                <a:lnTo>
                  <a:pt x="280184" y="4422384"/>
                </a:lnTo>
                <a:cubicBezTo>
                  <a:pt x="125770" y="4422384"/>
                  <a:pt x="0" y="4296458"/>
                  <a:pt x="0" y="4141855"/>
                </a:cubicBezTo>
                <a:lnTo>
                  <a:pt x="0" y="289257"/>
                </a:lnTo>
                <a:cubicBezTo>
                  <a:pt x="0" y="129667"/>
                  <a:pt x="129506" y="0"/>
                  <a:pt x="29014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Devic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E23E803B-2D19-E31A-1F58-D28BB8CBA2BE}"/>
              </a:ext>
            </a:extLst>
          </p:cNvPr>
          <p:cNvSpPr/>
          <p:nvPr userDrawn="1"/>
        </p:nvSpPr>
        <p:spPr>
          <a:xfrm>
            <a:off x="11859998" y="-1413164"/>
            <a:ext cx="19507200" cy="1950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b="0" i="0" dirty="0">
              <a:latin typeface="Nunito Sans Light" panose="000004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731C36-5791-6E28-F11C-737B8C7CF93F}"/>
              </a:ext>
            </a:extLst>
          </p:cNvPr>
          <p:cNvGrpSpPr/>
          <p:nvPr userDrawn="1"/>
        </p:nvGrpSpPr>
        <p:grpSpPr>
          <a:xfrm>
            <a:off x="10525369" y="4177327"/>
            <a:ext cx="11088229" cy="8776673"/>
            <a:chOff x="18596217" y="9100042"/>
            <a:chExt cx="5061074" cy="4005995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8C7E756-DDD3-E5F1-F560-010A047DA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9100042"/>
              <a:ext cx="5061074" cy="3027854"/>
            </a:xfrm>
            <a:custGeom>
              <a:avLst/>
              <a:gdLst>
                <a:gd name="T0" fmla="*/ 3948 w 4060"/>
                <a:gd name="T1" fmla="*/ 0 h 2430"/>
                <a:gd name="T2" fmla="*/ 118 w 4060"/>
                <a:gd name="T3" fmla="*/ 0 h 2430"/>
                <a:gd name="T4" fmla="*/ 118 w 4060"/>
                <a:gd name="T5" fmla="*/ 0 h 2430"/>
                <a:gd name="T6" fmla="*/ 0 w 4060"/>
                <a:gd name="T7" fmla="*/ 118 h 2430"/>
                <a:gd name="T8" fmla="*/ 0 w 4060"/>
                <a:gd name="T9" fmla="*/ 2429 h 2430"/>
                <a:gd name="T10" fmla="*/ 4059 w 4060"/>
                <a:gd name="T11" fmla="*/ 2429 h 2430"/>
                <a:gd name="T12" fmla="*/ 4059 w 4060"/>
                <a:gd name="T13" fmla="*/ 111 h 2430"/>
                <a:gd name="T14" fmla="*/ 4059 w 4060"/>
                <a:gd name="T15" fmla="*/ 111 h 2430"/>
                <a:gd name="T16" fmla="*/ 3948 w 4060"/>
                <a:gd name="T17" fmla="*/ 0 h 2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0" h="2430">
                  <a:moveTo>
                    <a:pt x="3948" y="0"/>
                  </a:moveTo>
                  <a:lnTo>
                    <a:pt x="118" y="0"/>
                  </a:lnTo>
                  <a:lnTo>
                    <a:pt x="118" y="0"/>
                  </a:lnTo>
                  <a:cubicBezTo>
                    <a:pt x="53" y="0"/>
                    <a:pt x="0" y="54"/>
                    <a:pt x="0" y="118"/>
                  </a:cubicBezTo>
                  <a:lnTo>
                    <a:pt x="0" y="2429"/>
                  </a:lnTo>
                  <a:lnTo>
                    <a:pt x="4059" y="2429"/>
                  </a:lnTo>
                  <a:lnTo>
                    <a:pt x="4059" y="111"/>
                  </a:lnTo>
                  <a:lnTo>
                    <a:pt x="4059" y="111"/>
                  </a:lnTo>
                  <a:cubicBezTo>
                    <a:pt x="4059" y="50"/>
                    <a:pt x="4009" y="0"/>
                    <a:pt x="3948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E6EB2F6C-F79A-026E-C7C2-024072410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4046" y="9281385"/>
              <a:ext cx="4670914" cy="2560760"/>
            </a:xfrm>
            <a:custGeom>
              <a:avLst/>
              <a:gdLst>
                <a:gd name="T0" fmla="*/ 0 w 3747"/>
                <a:gd name="T1" fmla="*/ 2055 h 2056"/>
                <a:gd name="T2" fmla="*/ 3746 w 3747"/>
                <a:gd name="T3" fmla="*/ 2055 h 2056"/>
                <a:gd name="T4" fmla="*/ 3746 w 3747"/>
                <a:gd name="T5" fmla="*/ 0 h 2056"/>
                <a:gd name="T6" fmla="*/ 0 w 3747"/>
                <a:gd name="T7" fmla="*/ 0 h 2056"/>
                <a:gd name="T8" fmla="*/ 0 w 3747"/>
                <a:gd name="T9" fmla="*/ 2055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056">
                  <a:moveTo>
                    <a:pt x="0" y="2055"/>
                  </a:moveTo>
                  <a:lnTo>
                    <a:pt x="3746" y="2055"/>
                  </a:lnTo>
                  <a:lnTo>
                    <a:pt x="3746" y="0"/>
                  </a:lnTo>
                  <a:lnTo>
                    <a:pt x="0" y="0"/>
                  </a:lnTo>
                  <a:lnTo>
                    <a:pt x="0" y="2055"/>
                  </a:lnTo>
                </a:path>
              </a:pathLst>
            </a:custGeom>
            <a:solidFill>
              <a:srgbClr val="EBD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F81B749-DA08-B36D-3960-269B7E641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6217" y="12127893"/>
              <a:ext cx="5061074" cy="461595"/>
            </a:xfrm>
            <a:custGeom>
              <a:avLst/>
              <a:gdLst>
                <a:gd name="T0" fmla="*/ 0 w 4060"/>
                <a:gd name="T1" fmla="*/ 0 h 371"/>
                <a:gd name="T2" fmla="*/ 0 w 4060"/>
                <a:gd name="T3" fmla="*/ 266 h 371"/>
                <a:gd name="T4" fmla="*/ 0 w 4060"/>
                <a:gd name="T5" fmla="*/ 266 h 371"/>
                <a:gd name="T6" fmla="*/ 104 w 4060"/>
                <a:gd name="T7" fmla="*/ 370 h 371"/>
                <a:gd name="T8" fmla="*/ 1554 w 4060"/>
                <a:gd name="T9" fmla="*/ 370 h 371"/>
                <a:gd name="T10" fmla="*/ 1568 w 4060"/>
                <a:gd name="T11" fmla="*/ 370 h 371"/>
                <a:gd name="T12" fmla="*/ 2486 w 4060"/>
                <a:gd name="T13" fmla="*/ 370 h 371"/>
                <a:gd name="T14" fmla="*/ 2570 w 4060"/>
                <a:gd name="T15" fmla="*/ 370 h 371"/>
                <a:gd name="T16" fmla="*/ 3952 w 4060"/>
                <a:gd name="T17" fmla="*/ 370 h 371"/>
                <a:gd name="T18" fmla="*/ 3952 w 4060"/>
                <a:gd name="T19" fmla="*/ 370 h 371"/>
                <a:gd name="T20" fmla="*/ 4059 w 4060"/>
                <a:gd name="T21" fmla="*/ 263 h 371"/>
                <a:gd name="T22" fmla="*/ 4059 w 4060"/>
                <a:gd name="T23" fmla="*/ 0 h 371"/>
                <a:gd name="T24" fmla="*/ 0 w 4060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60" h="371">
                  <a:moveTo>
                    <a:pt x="0" y="0"/>
                  </a:moveTo>
                  <a:lnTo>
                    <a:pt x="0" y="266"/>
                  </a:lnTo>
                  <a:lnTo>
                    <a:pt x="0" y="266"/>
                  </a:lnTo>
                  <a:cubicBezTo>
                    <a:pt x="0" y="324"/>
                    <a:pt x="47" y="370"/>
                    <a:pt x="104" y="370"/>
                  </a:cubicBezTo>
                  <a:lnTo>
                    <a:pt x="1554" y="370"/>
                  </a:lnTo>
                  <a:lnTo>
                    <a:pt x="1568" y="370"/>
                  </a:lnTo>
                  <a:lnTo>
                    <a:pt x="2486" y="370"/>
                  </a:lnTo>
                  <a:lnTo>
                    <a:pt x="2570" y="370"/>
                  </a:lnTo>
                  <a:lnTo>
                    <a:pt x="3952" y="370"/>
                  </a:lnTo>
                  <a:lnTo>
                    <a:pt x="3952" y="370"/>
                  </a:lnTo>
                  <a:cubicBezTo>
                    <a:pt x="4011" y="370"/>
                    <a:pt x="4059" y="323"/>
                    <a:pt x="4059" y="263"/>
                  </a:cubicBezTo>
                  <a:lnTo>
                    <a:pt x="4059" y="0"/>
                  </a:lnTo>
                  <a:lnTo>
                    <a:pt x="0" y="0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C2A4BE7D-E291-78F5-C98C-D6F69988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8064" y="12292749"/>
              <a:ext cx="137381" cy="131884"/>
            </a:xfrm>
            <a:custGeom>
              <a:avLst/>
              <a:gdLst>
                <a:gd name="T0" fmla="*/ 55 w 109"/>
                <a:gd name="T1" fmla="*/ 0 h 108"/>
                <a:gd name="T2" fmla="*/ 55 w 109"/>
                <a:gd name="T3" fmla="*/ 0 h 108"/>
                <a:gd name="T4" fmla="*/ 0 w 109"/>
                <a:gd name="T5" fmla="*/ 54 h 108"/>
                <a:gd name="T6" fmla="*/ 0 w 109"/>
                <a:gd name="T7" fmla="*/ 54 h 108"/>
                <a:gd name="T8" fmla="*/ 55 w 109"/>
                <a:gd name="T9" fmla="*/ 107 h 108"/>
                <a:gd name="T10" fmla="*/ 55 w 109"/>
                <a:gd name="T11" fmla="*/ 107 h 108"/>
                <a:gd name="T12" fmla="*/ 108 w 109"/>
                <a:gd name="T13" fmla="*/ 54 h 108"/>
                <a:gd name="T14" fmla="*/ 108 w 109"/>
                <a:gd name="T15" fmla="*/ 54 h 108"/>
                <a:gd name="T16" fmla="*/ 55 w 109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8">
                  <a:moveTo>
                    <a:pt x="55" y="0"/>
                  </a:moveTo>
                  <a:lnTo>
                    <a:pt x="55" y="0"/>
                  </a:lnTo>
                  <a:cubicBezTo>
                    <a:pt x="24" y="0"/>
                    <a:pt x="0" y="24"/>
                    <a:pt x="0" y="54"/>
                  </a:cubicBezTo>
                  <a:lnTo>
                    <a:pt x="0" y="54"/>
                  </a:lnTo>
                  <a:cubicBezTo>
                    <a:pt x="0" y="83"/>
                    <a:pt x="24" y="107"/>
                    <a:pt x="55" y="107"/>
                  </a:cubicBezTo>
                  <a:lnTo>
                    <a:pt x="55" y="107"/>
                  </a:lnTo>
                  <a:cubicBezTo>
                    <a:pt x="84" y="107"/>
                    <a:pt x="108" y="83"/>
                    <a:pt x="108" y="54"/>
                  </a:cubicBezTo>
                  <a:lnTo>
                    <a:pt x="108" y="54"/>
                  </a:lnTo>
                  <a:cubicBezTo>
                    <a:pt x="108" y="24"/>
                    <a:pt x="84" y="0"/>
                    <a:pt x="55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5CB5317-DB70-BD97-7042-31C4FFE4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7747" y="12589490"/>
              <a:ext cx="1687026" cy="516547"/>
            </a:xfrm>
            <a:custGeom>
              <a:avLst/>
              <a:gdLst>
                <a:gd name="T0" fmla="*/ 728 w 1354"/>
                <a:gd name="T1" fmla="*/ 411 h 413"/>
                <a:gd name="T2" fmla="*/ 1353 w 1354"/>
                <a:gd name="T3" fmla="*/ 410 h 413"/>
                <a:gd name="T4" fmla="*/ 1353 w 1354"/>
                <a:gd name="T5" fmla="*/ 410 h 413"/>
                <a:gd name="T6" fmla="*/ 1353 w 1354"/>
                <a:gd name="T7" fmla="*/ 410 h 413"/>
                <a:gd name="T8" fmla="*/ 1320 w 1354"/>
                <a:gd name="T9" fmla="*/ 371 h 413"/>
                <a:gd name="T10" fmla="*/ 1320 w 1354"/>
                <a:gd name="T11" fmla="*/ 371 h 413"/>
                <a:gd name="T12" fmla="*/ 1247 w 1354"/>
                <a:gd name="T13" fmla="*/ 361 h 413"/>
                <a:gd name="T14" fmla="*/ 1247 w 1354"/>
                <a:gd name="T15" fmla="*/ 361 h 413"/>
                <a:gd name="T16" fmla="*/ 1218 w 1354"/>
                <a:gd name="T17" fmla="*/ 358 h 413"/>
                <a:gd name="T18" fmla="*/ 1218 w 1354"/>
                <a:gd name="T19" fmla="*/ 358 h 413"/>
                <a:gd name="T20" fmla="*/ 1195 w 1354"/>
                <a:gd name="T21" fmla="*/ 337 h 413"/>
                <a:gd name="T22" fmla="*/ 1140 w 1354"/>
                <a:gd name="T23" fmla="*/ 0 h 413"/>
                <a:gd name="T24" fmla="*/ 717 w 1354"/>
                <a:gd name="T25" fmla="*/ 0 h 413"/>
                <a:gd name="T26" fmla="*/ 636 w 1354"/>
                <a:gd name="T27" fmla="*/ 0 h 413"/>
                <a:gd name="T28" fmla="*/ 212 w 1354"/>
                <a:gd name="T29" fmla="*/ 0 h 413"/>
                <a:gd name="T30" fmla="*/ 158 w 1354"/>
                <a:gd name="T31" fmla="*/ 337 h 413"/>
                <a:gd name="T32" fmla="*/ 158 w 1354"/>
                <a:gd name="T33" fmla="*/ 337 h 413"/>
                <a:gd name="T34" fmla="*/ 134 w 1354"/>
                <a:gd name="T35" fmla="*/ 358 h 413"/>
                <a:gd name="T36" fmla="*/ 134 w 1354"/>
                <a:gd name="T37" fmla="*/ 358 h 413"/>
                <a:gd name="T38" fmla="*/ 105 w 1354"/>
                <a:gd name="T39" fmla="*/ 361 h 413"/>
                <a:gd name="T40" fmla="*/ 105 w 1354"/>
                <a:gd name="T41" fmla="*/ 361 h 413"/>
                <a:gd name="T42" fmla="*/ 33 w 1354"/>
                <a:gd name="T43" fmla="*/ 371 h 413"/>
                <a:gd name="T44" fmla="*/ 33 w 1354"/>
                <a:gd name="T45" fmla="*/ 371 h 413"/>
                <a:gd name="T46" fmla="*/ 0 w 1354"/>
                <a:gd name="T47" fmla="*/ 410 h 413"/>
                <a:gd name="T48" fmla="*/ 0 w 1354"/>
                <a:gd name="T49" fmla="*/ 410 h 413"/>
                <a:gd name="T50" fmla="*/ 625 w 1354"/>
                <a:gd name="T51" fmla="*/ 411 h 413"/>
                <a:gd name="T52" fmla="*/ 625 w 1354"/>
                <a:gd name="T53" fmla="*/ 412 h 413"/>
                <a:gd name="T54" fmla="*/ 676 w 1354"/>
                <a:gd name="T55" fmla="*/ 411 h 413"/>
                <a:gd name="T56" fmla="*/ 728 w 1354"/>
                <a:gd name="T57" fmla="*/ 412 h 413"/>
                <a:gd name="T58" fmla="*/ 728 w 1354"/>
                <a:gd name="T59" fmla="*/ 4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54" h="413">
                  <a:moveTo>
                    <a:pt x="728" y="411"/>
                  </a:moveTo>
                  <a:lnTo>
                    <a:pt x="1353" y="410"/>
                  </a:lnTo>
                  <a:lnTo>
                    <a:pt x="1353" y="410"/>
                  </a:lnTo>
                  <a:lnTo>
                    <a:pt x="1353" y="410"/>
                  </a:lnTo>
                  <a:cubicBezTo>
                    <a:pt x="1352" y="391"/>
                    <a:pt x="1338" y="376"/>
                    <a:pt x="1320" y="371"/>
                  </a:cubicBezTo>
                  <a:lnTo>
                    <a:pt x="1320" y="371"/>
                  </a:lnTo>
                  <a:cubicBezTo>
                    <a:pt x="1299" y="367"/>
                    <a:pt x="1271" y="363"/>
                    <a:pt x="1247" y="361"/>
                  </a:cubicBezTo>
                  <a:lnTo>
                    <a:pt x="1247" y="361"/>
                  </a:lnTo>
                  <a:cubicBezTo>
                    <a:pt x="1236" y="360"/>
                    <a:pt x="1227" y="359"/>
                    <a:pt x="1218" y="358"/>
                  </a:cubicBezTo>
                  <a:lnTo>
                    <a:pt x="1218" y="358"/>
                  </a:lnTo>
                  <a:cubicBezTo>
                    <a:pt x="1207" y="358"/>
                    <a:pt x="1197" y="348"/>
                    <a:pt x="1195" y="337"/>
                  </a:cubicBezTo>
                  <a:lnTo>
                    <a:pt x="1140" y="0"/>
                  </a:lnTo>
                  <a:lnTo>
                    <a:pt x="717" y="0"/>
                  </a:lnTo>
                  <a:lnTo>
                    <a:pt x="636" y="0"/>
                  </a:lnTo>
                  <a:lnTo>
                    <a:pt x="212" y="0"/>
                  </a:lnTo>
                  <a:lnTo>
                    <a:pt x="158" y="337"/>
                  </a:lnTo>
                  <a:lnTo>
                    <a:pt x="158" y="337"/>
                  </a:lnTo>
                  <a:cubicBezTo>
                    <a:pt x="156" y="348"/>
                    <a:pt x="146" y="358"/>
                    <a:pt x="134" y="358"/>
                  </a:cubicBezTo>
                  <a:lnTo>
                    <a:pt x="134" y="358"/>
                  </a:lnTo>
                  <a:cubicBezTo>
                    <a:pt x="126" y="359"/>
                    <a:pt x="116" y="360"/>
                    <a:pt x="105" y="361"/>
                  </a:cubicBezTo>
                  <a:lnTo>
                    <a:pt x="105" y="361"/>
                  </a:lnTo>
                  <a:cubicBezTo>
                    <a:pt x="81" y="363"/>
                    <a:pt x="54" y="367"/>
                    <a:pt x="33" y="371"/>
                  </a:cubicBezTo>
                  <a:lnTo>
                    <a:pt x="33" y="371"/>
                  </a:lnTo>
                  <a:cubicBezTo>
                    <a:pt x="15" y="376"/>
                    <a:pt x="1" y="391"/>
                    <a:pt x="0" y="410"/>
                  </a:cubicBezTo>
                  <a:lnTo>
                    <a:pt x="0" y="410"/>
                  </a:lnTo>
                  <a:lnTo>
                    <a:pt x="625" y="411"/>
                  </a:lnTo>
                  <a:lnTo>
                    <a:pt x="625" y="412"/>
                  </a:lnTo>
                  <a:lnTo>
                    <a:pt x="676" y="411"/>
                  </a:lnTo>
                  <a:lnTo>
                    <a:pt x="728" y="412"/>
                  </a:lnTo>
                  <a:lnTo>
                    <a:pt x="728" y="411"/>
                  </a:lnTo>
                </a:path>
              </a:pathLst>
            </a:custGeom>
            <a:solidFill>
              <a:srgbClr val="ACAF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384A56B0-9CD8-82DE-F998-0D3441D39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1517" y="12589490"/>
              <a:ext cx="1225429" cy="401147"/>
            </a:xfrm>
            <a:custGeom>
              <a:avLst/>
              <a:gdLst>
                <a:gd name="T0" fmla="*/ 929 w 982"/>
                <a:gd name="T1" fmla="*/ 0 h 323"/>
                <a:gd name="T2" fmla="*/ 506 w 982"/>
                <a:gd name="T3" fmla="*/ 0 h 323"/>
                <a:gd name="T4" fmla="*/ 425 w 982"/>
                <a:gd name="T5" fmla="*/ 0 h 323"/>
                <a:gd name="T6" fmla="*/ 1 w 982"/>
                <a:gd name="T7" fmla="*/ 0 h 323"/>
                <a:gd name="T8" fmla="*/ 0 w 982"/>
                <a:gd name="T9" fmla="*/ 7 h 323"/>
                <a:gd name="T10" fmla="*/ 981 w 982"/>
                <a:gd name="T11" fmla="*/ 322 h 323"/>
                <a:gd name="T12" fmla="*/ 929 w 982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323">
                  <a:moveTo>
                    <a:pt x="929" y="0"/>
                  </a:moveTo>
                  <a:lnTo>
                    <a:pt x="506" y="0"/>
                  </a:lnTo>
                  <a:lnTo>
                    <a:pt x="425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981" y="322"/>
                  </a:lnTo>
                  <a:lnTo>
                    <a:pt x="929" y="0"/>
                  </a:lnTo>
                </a:path>
              </a:pathLst>
            </a:custGeom>
            <a:solidFill>
              <a:srgbClr val="5C5B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 b="0" i="0" dirty="0">
                <a:latin typeface="Nunito Sans Light" pitchFamily="2" charset="77"/>
              </a:endParaRPr>
            </a:p>
          </p:txBody>
        </p:sp>
      </p:grpSp>
      <p:sp>
        <p:nvSpPr>
          <p:cNvPr id="12" name="Picture Placeholder 133">
            <a:extLst>
              <a:ext uri="{FF2B5EF4-FFF2-40B4-BE49-F238E27FC236}">
                <a16:creationId xmlns:a16="http://schemas.microsoft.com/office/drawing/2014/main" id="{48410FE3-6256-E72E-2475-D0038925846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961519" y="4574624"/>
            <a:ext cx="10230704" cy="5607602"/>
          </a:xfrm>
          <a:custGeom>
            <a:avLst/>
            <a:gdLst>
              <a:gd name="connsiteX0" fmla="*/ 0 w 4669668"/>
              <a:gd name="connsiteY0" fmla="*/ 0 h 2559515"/>
              <a:gd name="connsiteX1" fmla="*/ 4669668 w 4669668"/>
              <a:gd name="connsiteY1" fmla="*/ 0 h 2559515"/>
              <a:gd name="connsiteX2" fmla="*/ 4669668 w 4669668"/>
              <a:gd name="connsiteY2" fmla="*/ 2559515 h 2559515"/>
              <a:gd name="connsiteX3" fmla="*/ 0 w 4669668"/>
              <a:gd name="connsiteY3" fmla="*/ 2559515 h 255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668" h="2559515">
                <a:moveTo>
                  <a:pt x="0" y="0"/>
                </a:moveTo>
                <a:lnTo>
                  <a:pt x="4669668" y="0"/>
                </a:lnTo>
                <a:lnTo>
                  <a:pt x="4669668" y="2559515"/>
                </a:lnTo>
                <a:lnTo>
                  <a:pt x="0" y="255951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1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22" r:id="rId2"/>
    <p:sldLayoutId id="2147484023" r:id="rId3"/>
    <p:sldLayoutId id="2147484024" r:id="rId4"/>
    <p:sldLayoutId id="2147484031" r:id="rId5"/>
    <p:sldLayoutId id="2147484032" r:id="rId6"/>
    <p:sldLayoutId id="2147484027" r:id="rId7"/>
    <p:sldLayoutId id="2147484029" r:id="rId8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8800" b="0" i="0" kern="1200">
          <a:solidFill>
            <a:schemeClr val="tx2"/>
          </a:solidFill>
          <a:latin typeface="Nunito Sans Light" pitchFamily="2" charset="77"/>
          <a:ea typeface="Arimo" panose="020B0604020202020204" pitchFamily="34" charset="0"/>
          <a:cs typeface="Arimo" panose="020B0604020202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ts val="42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Nunito Sans Light" pitchFamily="2" charset="77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Nunito Sans Light" pitchFamily="2" charset="77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/>
          </a:solidFill>
          <a:effectLst/>
          <a:latin typeface="Nunito Sans Light" pitchFamily="2" charset="77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tx1"/>
          </a:solidFill>
          <a:effectLst/>
          <a:latin typeface="Nunito Sans Light" pitchFamily="2" charset="77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ts val="42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effectLst/>
          <a:latin typeface="Nunito Sans Light" pitchFamily="2" charset="77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  <p15:guide id="3" pos="958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3">
            <a:extLst>
              <a:ext uri="{FF2B5EF4-FFF2-40B4-BE49-F238E27FC236}">
                <a16:creationId xmlns:a16="http://schemas.microsoft.com/office/drawing/2014/main" id="{4604C461-14E5-5BF7-1544-1CD900C0764B}"/>
              </a:ext>
            </a:extLst>
          </p:cNvPr>
          <p:cNvSpPr/>
          <p:nvPr/>
        </p:nvSpPr>
        <p:spPr>
          <a:xfrm>
            <a:off x="13395993" y="7750824"/>
            <a:ext cx="10981657" cy="5965176"/>
          </a:xfrm>
          <a:custGeom>
            <a:avLst/>
            <a:gdLst>
              <a:gd name="connsiteX0" fmla="*/ 3696176 w 7318152"/>
              <a:gd name="connsiteY0" fmla="*/ 1719739 h 3975180"/>
              <a:gd name="connsiteX1" fmla="*/ 3479006 w 7318152"/>
              <a:gd name="connsiteY1" fmla="*/ 3107601 h 3975180"/>
              <a:gd name="connsiteX2" fmla="*/ 3373184 w 7318152"/>
              <a:gd name="connsiteY2" fmla="*/ 3312252 h 3975180"/>
              <a:gd name="connsiteX3" fmla="*/ 3178874 w 7318152"/>
              <a:gd name="connsiteY3" fmla="*/ 3331271 h 3975180"/>
              <a:gd name="connsiteX4" fmla="*/ 0 w 7318152"/>
              <a:gd name="connsiteY4" fmla="*/ 3975181 h 3975180"/>
              <a:gd name="connsiteX5" fmla="*/ 7318153 w 7318152"/>
              <a:gd name="connsiteY5" fmla="*/ 3975181 h 3975180"/>
              <a:gd name="connsiteX6" fmla="*/ 7318153 w 7318152"/>
              <a:gd name="connsiteY6" fmla="*/ 54762 h 3975180"/>
              <a:gd name="connsiteX7" fmla="*/ 3696176 w 7318152"/>
              <a:gd name="connsiteY7" fmla="*/ 1719739 h 397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8152" h="3975180">
                <a:moveTo>
                  <a:pt x="3696176" y="1719739"/>
                </a:moveTo>
                <a:cubicBezTo>
                  <a:pt x="3536347" y="2161089"/>
                  <a:pt x="3565684" y="2646280"/>
                  <a:pt x="3479006" y="3107601"/>
                </a:cubicBezTo>
                <a:cubicBezTo>
                  <a:pt x="3464433" y="3185391"/>
                  <a:pt x="3440811" y="3270884"/>
                  <a:pt x="3373184" y="3312252"/>
                </a:cubicBezTo>
                <a:cubicBezTo>
                  <a:pt x="3316510" y="3346868"/>
                  <a:pt x="3244691" y="3340401"/>
                  <a:pt x="3178874" y="3331271"/>
                </a:cubicBezTo>
                <a:cubicBezTo>
                  <a:pt x="2129885" y="3137557"/>
                  <a:pt x="469678" y="2635248"/>
                  <a:pt x="0" y="3975181"/>
                </a:cubicBezTo>
                <a:lnTo>
                  <a:pt x="7318153" y="3975181"/>
                </a:lnTo>
                <a:lnTo>
                  <a:pt x="7318153" y="54762"/>
                </a:lnTo>
                <a:cubicBezTo>
                  <a:pt x="5958174" y="-188214"/>
                  <a:pt x="4258818" y="379237"/>
                  <a:pt x="3696176" y="1719739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5563DDEA-5A1D-C331-65D4-B7A41EF39ACF}"/>
              </a:ext>
            </a:extLst>
          </p:cNvPr>
          <p:cNvSpPr/>
          <p:nvPr/>
        </p:nvSpPr>
        <p:spPr>
          <a:xfrm>
            <a:off x="0" y="0"/>
            <a:ext cx="7361015" cy="8158023"/>
          </a:xfrm>
          <a:custGeom>
            <a:avLst/>
            <a:gdLst>
              <a:gd name="connsiteX0" fmla="*/ 5499095 w 5866624"/>
              <a:gd name="connsiteY0" fmla="*/ 2715014 h 6501828"/>
              <a:gd name="connsiteX1" fmla="*/ 4181355 w 5866624"/>
              <a:gd name="connsiteY1" fmla="*/ 4759605 h 6501828"/>
              <a:gd name="connsiteX2" fmla="*/ 2504058 w 5866624"/>
              <a:gd name="connsiteY2" fmla="*/ 5180976 h 6501828"/>
              <a:gd name="connsiteX3" fmla="*/ 822672 w 5866624"/>
              <a:gd name="connsiteY3" fmla="*/ 5561504 h 6501828"/>
              <a:gd name="connsiteX4" fmla="*/ 0 w 5866624"/>
              <a:gd name="connsiteY4" fmla="*/ 6501829 h 6501828"/>
              <a:gd name="connsiteX5" fmla="*/ 0 w 5866624"/>
              <a:gd name="connsiteY5" fmla="*/ 0 h 6501828"/>
              <a:gd name="connsiteX6" fmla="*/ 5863977 w 5866624"/>
              <a:gd name="connsiteY6" fmla="*/ 0 h 6501828"/>
              <a:gd name="connsiteX7" fmla="*/ 5499000 w 5866624"/>
              <a:gd name="connsiteY7" fmla="*/ 2715014 h 65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6624" h="6501828">
                <a:moveTo>
                  <a:pt x="5499095" y="2715014"/>
                </a:moveTo>
                <a:cubicBezTo>
                  <a:pt x="5199829" y="3647628"/>
                  <a:pt x="4726918" y="4381361"/>
                  <a:pt x="4181355" y="4759605"/>
                </a:cubicBezTo>
                <a:cubicBezTo>
                  <a:pt x="3649770" y="5128138"/>
                  <a:pt x="3070828" y="5160126"/>
                  <a:pt x="2504058" y="5180976"/>
                </a:cubicBezTo>
                <a:cubicBezTo>
                  <a:pt x="1937193" y="5201825"/>
                  <a:pt x="1359297" y="5219152"/>
                  <a:pt x="822672" y="5561504"/>
                </a:cubicBezTo>
                <a:cubicBezTo>
                  <a:pt x="517891" y="5756004"/>
                  <a:pt x="225377" y="6075698"/>
                  <a:pt x="0" y="6501829"/>
                </a:cubicBezTo>
                <a:lnTo>
                  <a:pt x="0" y="0"/>
                </a:lnTo>
                <a:lnTo>
                  <a:pt x="5863977" y="0"/>
                </a:lnTo>
                <a:cubicBezTo>
                  <a:pt x="5886990" y="945371"/>
                  <a:pt x="5759562" y="1903118"/>
                  <a:pt x="5499000" y="2715014"/>
                </a:cubicBezTo>
                <a:close/>
              </a:path>
            </a:pathLst>
          </a:custGeom>
          <a:solidFill>
            <a:schemeClr val="accent4"/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1" name="Gráfico 9">
            <a:extLst>
              <a:ext uri="{FF2B5EF4-FFF2-40B4-BE49-F238E27FC236}">
                <a16:creationId xmlns:a16="http://schemas.microsoft.com/office/drawing/2014/main" id="{14CBB16A-3429-F548-6D27-DC150E4AD972}"/>
              </a:ext>
            </a:extLst>
          </p:cNvPr>
          <p:cNvSpPr/>
          <p:nvPr/>
        </p:nvSpPr>
        <p:spPr>
          <a:xfrm>
            <a:off x="871427" y="2625900"/>
            <a:ext cx="3111834" cy="1453110"/>
          </a:xfrm>
          <a:custGeom>
            <a:avLst/>
            <a:gdLst>
              <a:gd name="connsiteX0" fmla="*/ 2835778 w 2929672"/>
              <a:gd name="connsiteY0" fmla="*/ 883920 h 1368047"/>
              <a:gd name="connsiteX1" fmla="*/ 2828634 w 2929672"/>
              <a:gd name="connsiteY1" fmla="*/ 808577 h 1368047"/>
              <a:gd name="connsiteX2" fmla="*/ 2768055 w 2929672"/>
              <a:gd name="connsiteY2" fmla="*/ 764381 h 1368047"/>
              <a:gd name="connsiteX3" fmla="*/ 2743290 w 2929672"/>
              <a:gd name="connsiteY3" fmla="*/ 762953 h 1368047"/>
              <a:gd name="connsiteX4" fmla="*/ 2548218 w 2929672"/>
              <a:gd name="connsiteY4" fmla="*/ 49911 h 1368047"/>
              <a:gd name="connsiteX5" fmla="*/ 2548218 w 2929672"/>
              <a:gd name="connsiteY5" fmla="*/ 49911 h 1368047"/>
              <a:gd name="connsiteX6" fmla="*/ 2548218 w 2929672"/>
              <a:gd name="connsiteY6" fmla="*/ 49911 h 1368047"/>
              <a:gd name="connsiteX7" fmla="*/ 2548218 w 2929672"/>
              <a:gd name="connsiteY7" fmla="*/ 49625 h 1368047"/>
              <a:gd name="connsiteX8" fmla="*/ 2547933 w 2929672"/>
              <a:gd name="connsiteY8" fmla="*/ 49054 h 1368047"/>
              <a:gd name="connsiteX9" fmla="*/ 2546694 w 2929672"/>
              <a:gd name="connsiteY9" fmla="*/ 46577 h 1368047"/>
              <a:gd name="connsiteX10" fmla="*/ 2545932 w 2929672"/>
              <a:gd name="connsiteY10" fmla="*/ 45720 h 1368047"/>
              <a:gd name="connsiteX11" fmla="*/ 2544123 w 2929672"/>
              <a:gd name="connsiteY11" fmla="*/ 44196 h 1368047"/>
              <a:gd name="connsiteX12" fmla="*/ 2543646 w 2929672"/>
              <a:gd name="connsiteY12" fmla="*/ 43720 h 1368047"/>
              <a:gd name="connsiteX13" fmla="*/ 2542980 w 2929672"/>
              <a:gd name="connsiteY13" fmla="*/ 43529 h 1368047"/>
              <a:gd name="connsiteX14" fmla="*/ 2541360 w 2929672"/>
              <a:gd name="connsiteY14" fmla="*/ 42958 h 1368047"/>
              <a:gd name="connsiteX15" fmla="*/ 2539455 w 2929672"/>
              <a:gd name="connsiteY15" fmla="*/ 42577 h 1368047"/>
              <a:gd name="connsiteX16" fmla="*/ 2539265 w 2929672"/>
              <a:gd name="connsiteY16" fmla="*/ 42577 h 1368047"/>
              <a:gd name="connsiteX17" fmla="*/ 1325494 w 2929672"/>
              <a:gd name="connsiteY17" fmla="*/ 5810 h 1368047"/>
              <a:gd name="connsiteX18" fmla="*/ 1135946 w 2929672"/>
              <a:gd name="connsiteY18" fmla="*/ 0 h 1368047"/>
              <a:gd name="connsiteX19" fmla="*/ 1130612 w 2929672"/>
              <a:gd name="connsiteY19" fmla="*/ 1429 h 1368047"/>
              <a:gd name="connsiteX20" fmla="*/ 4853 w 2929672"/>
              <a:gd name="connsiteY20" fmla="*/ 669417 h 1368047"/>
              <a:gd name="connsiteX21" fmla="*/ 376 w 2929672"/>
              <a:gd name="connsiteY21" fmla="*/ 680466 h 1368047"/>
              <a:gd name="connsiteX22" fmla="*/ 10091 w 2929672"/>
              <a:gd name="connsiteY22" fmla="*/ 687419 h 1368047"/>
              <a:gd name="connsiteX23" fmla="*/ 649981 w 2929672"/>
              <a:gd name="connsiteY23" fmla="*/ 690086 h 1368047"/>
              <a:gd name="connsiteX24" fmla="*/ 801143 w 2929672"/>
              <a:gd name="connsiteY24" fmla="*/ 1242441 h 1368047"/>
              <a:gd name="connsiteX25" fmla="*/ 808953 w 2929672"/>
              <a:gd name="connsiteY25" fmla="*/ 1249489 h 1368047"/>
              <a:gd name="connsiteX26" fmla="*/ 1475894 w 2929672"/>
              <a:gd name="connsiteY26" fmla="*/ 1331309 h 1368047"/>
              <a:gd name="connsiteX27" fmla="*/ 1479418 w 2929672"/>
              <a:gd name="connsiteY27" fmla="*/ 1331024 h 1368047"/>
              <a:gd name="connsiteX28" fmla="*/ 1482752 w 2929672"/>
              <a:gd name="connsiteY28" fmla="*/ 1329404 h 1368047"/>
              <a:gd name="connsiteX29" fmla="*/ 2008056 w 2929672"/>
              <a:gd name="connsiteY29" fmla="*/ 921544 h 1368047"/>
              <a:gd name="connsiteX30" fmla="*/ 2011389 w 2929672"/>
              <a:gd name="connsiteY30" fmla="*/ 911638 h 1368047"/>
              <a:gd name="connsiteX31" fmla="*/ 1884421 w 2929672"/>
              <a:gd name="connsiteY31" fmla="*/ 420529 h 1368047"/>
              <a:gd name="connsiteX32" fmla="*/ 2532788 w 2929672"/>
              <a:gd name="connsiteY32" fmla="*/ 66485 h 1368047"/>
              <a:gd name="connsiteX33" fmla="*/ 2724526 w 2929672"/>
              <a:gd name="connsiteY33" fmla="*/ 767429 h 1368047"/>
              <a:gd name="connsiteX34" fmla="*/ 2708715 w 2929672"/>
              <a:gd name="connsiteY34" fmla="*/ 775811 h 1368047"/>
              <a:gd name="connsiteX35" fmla="*/ 2680425 w 2929672"/>
              <a:gd name="connsiteY35" fmla="*/ 882968 h 1368047"/>
              <a:gd name="connsiteX36" fmla="*/ 2724907 w 2929672"/>
              <a:gd name="connsiteY36" fmla="*/ 931355 h 1368047"/>
              <a:gd name="connsiteX37" fmla="*/ 2835016 w 2929672"/>
              <a:gd name="connsiteY37" fmla="*/ 1361027 h 1368047"/>
              <a:gd name="connsiteX38" fmla="*/ 2846827 w 2929672"/>
              <a:gd name="connsiteY38" fmla="*/ 1367695 h 1368047"/>
              <a:gd name="connsiteX39" fmla="*/ 2846922 w 2929672"/>
              <a:gd name="connsiteY39" fmla="*/ 1367695 h 1368047"/>
              <a:gd name="connsiteX40" fmla="*/ 2853590 w 2929672"/>
              <a:gd name="connsiteY40" fmla="*/ 1355693 h 1368047"/>
              <a:gd name="connsiteX41" fmla="*/ 2746052 w 2929672"/>
              <a:gd name="connsiteY41" fmla="*/ 936879 h 1368047"/>
              <a:gd name="connsiteX42" fmla="*/ 2747862 w 2929672"/>
              <a:gd name="connsiteY42" fmla="*/ 937165 h 1368047"/>
              <a:gd name="connsiteX43" fmla="*/ 2777009 w 2929672"/>
              <a:gd name="connsiteY43" fmla="*/ 934498 h 1368047"/>
              <a:gd name="connsiteX44" fmla="*/ 2830158 w 2929672"/>
              <a:gd name="connsiteY44" fmla="*/ 1115663 h 1368047"/>
              <a:gd name="connsiteX45" fmla="*/ 2860162 w 2929672"/>
              <a:gd name="connsiteY45" fmla="*/ 1210723 h 1368047"/>
              <a:gd name="connsiteX46" fmla="*/ 2871973 w 2929672"/>
              <a:gd name="connsiteY46" fmla="*/ 1217200 h 1368047"/>
              <a:gd name="connsiteX47" fmla="*/ 2872259 w 2929672"/>
              <a:gd name="connsiteY47" fmla="*/ 1217200 h 1368047"/>
              <a:gd name="connsiteX48" fmla="*/ 2878641 w 2929672"/>
              <a:gd name="connsiteY48" fmla="*/ 1205103 h 1368047"/>
              <a:gd name="connsiteX49" fmla="*/ 2848542 w 2929672"/>
              <a:gd name="connsiteY49" fmla="*/ 1109758 h 1368047"/>
              <a:gd name="connsiteX50" fmla="*/ 2795106 w 2929672"/>
              <a:gd name="connsiteY50" fmla="*/ 927449 h 1368047"/>
              <a:gd name="connsiteX51" fmla="*/ 2821776 w 2929672"/>
              <a:gd name="connsiteY51" fmla="*/ 906590 h 1368047"/>
              <a:gd name="connsiteX52" fmla="*/ 2910835 w 2929672"/>
              <a:gd name="connsiteY52" fmla="*/ 1221010 h 1368047"/>
              <a:gd name="connsiteX53" fmla="*/ 2922551 w 2929672"/>
              <a:gd name="connsiteY53" fmla="*/ 1227392 h 1368047"/>
              <a:gd name="connsiteX54" fmla="*/ 2922932 w 2929672"/>
              <a:gd name="connsiteY54" fmla="*/ 1227296 h 1368047"/>
              <a:gd name="connsiteX55" fmla="*/ 2929218 w 2929672"/>
              <a:gd name="connsiteY55" fmla="*/ 1215200 h 1368047"/>
              <a:gd name="connsiteX56" fmla="*/ 2835778 w 2929672"/>
              <a:gd name="connsiteY56" fmla="*/ 884015 h 1368047"/>
              <a:gd name="connsiteX57" fmla="*/ 1138232 w 2929672"/>
              <a:gd name="connsiteY57" fmla="*/ 19431 h 1368047"/>
              <a:gd name="connsiteX58" fmla="*/ 1324827 w 2929672"/>
              <a:gd name="connsiteY58" fmla="*/ 25051 h 1368047"/>
              <a:gd name="connsiteX59" fmla="*/ 2475828 w 2929672"/>
              <a:gd name="connsiteY59" fmla="*/ 59817 h 1368047"/>
              <a:gd name="connsiteX60" fmla="*/ 1206717 w 2929672"/>
              <a:gd name="connsiteY60" fmla="*/ 329184 h 1368047"/>
              <a:gd name="connsiteX61" fmla="*/ 1198430 w 2929672"/>
              <a:gd name="connsiteY61" fmla="*/ 340043 h 1368047"/>
              <a:gd name="connsiteX62" fmla="*/ 1209289 w 2929672"/>
              <a:gd name="connsiteY62" fmla="*/ 348329 h 1368047"/>
              <a:gd name="connsiteX63" fmla="*/ 2459636 w 2929672"/>
              <a:gd name="connsiteY63" fmla="*/ 84296 h 1368047"/>
              <a:gd name="connsiteX64" fmla="*/ 1361117 w 2929672"/>
              <a:gd name="connsiteY64" fmla="*/ 683990 h 1368047"/>
              <a:gd name="connsiteX65" fmla="*/ 844100 w 2929672"/>
              <a:gd name="connsiteY65" fmla="*/ 681323 h 1368047"/>
              <a:gd name="connsiteX66" fmla="*/ 48287 w 2929672"/>
              <a:gd name="connsiteY66" fmla="*/ 666464 h 1368047"/>
              <a:gd name="connsiteX67" fmla="*/ 1138232 w 2929672"/>
              <a:gd name="connsiteY67" fmla="*/ 19431 h 1368047"/>
              <a:gd name="connsiteX68" fmla="*/ 1991101 w 2929672"/>
              <a:gd name="connsiteY68" fmla="*/ 910400 h 1368047"/>
              <a:gd name="connsiteX69" fmla="*/ 1474084 w 2929672"/>
              <a:gd name="connsiteY69" fmla="*/ 1311688 h 1368047"/>
              <a:gd name="connsiteX70" fmla="*/ 818097 w 2929672"/>
              <a:gd name="connsiteY70" fmla="*/ 1231392 h 1368047"/>
              <a:gd name="connsiteX71" fmla="*/ 670269 w 2929672"/>
              <a:gd name="connsiteY71" fmla="*/ 691134 h 1368047"/>
              <a:gd name="connsiteX72" fmla="*/ 842957 w 2929672"/>
              <a:gd name="connsiteY72" fmla="*/ 700754 h 1368047"/>
              <a:gd name="connsiteX73" fmla="*/ 1365213 w 2929672"/>
              <a:gd name="connsiteY73" fmla="*/ 703040 h 1368047"/>
              <a:gd name="connsiteX74" fmla="*/ 1366642 w 2929672"/>
              <a:gd name="connsiteY74" fmla="*/ 702755 h 1368047"/>
              <a:gd name="connsiteX75" fmla="*/ 1368737 w 2929672"/>
              <a:gd name="connsiteY75" fmla="*/ 701897 h 1368047"/>
              <a:gd name="connsiteX76" fmla="*/ 1866800 w 2929672"/>
              <a:gd name="connsiteY76" fmla="*/ 429959 h 1368047"/>
              <a:gd name="connsiteX77" fmla="*/ 1991006 w 2929672"/>
              <a:gd name="connsiteY77" fmla="*/ 910400 h 1368047"/>
              <a:gd name="connsiteX78" fmla="*/ 2749577 w 2929672"/>
              <a:gd name="connsiteY78" fmla="*/ 918020 h 1368047"/>
              <a:gd name="connsiteX79" fmla="*/ 2698332 w 2929672"/>
              <a:gd name="connsiteY79" fmla="*/ 875729 h 1368047"/>
              <a:gd name="connsiteX80" fmla="*/ 2719954 w 2929672"/>
              <a:gd name="connsiteY80" fmla="*/ 791623 h 1368047"/>
              <a:gd name="connsiteX81" fmla="*/ 2736432 w 2929672"/>
              <a:gd name="connsiteY81" fmla="*/ 783717 h 1368047"/>
              <a:gd name="connsiteX82" fmla="*/ 2763959 w 2929672"/>
              <a:gd name="connsiteY82" fmla="*/ 783336 h 1368047"/>
              <a:gd name="connsiteX83" fmla="*/ 2811870 w 2929672"/>
              <a:gd name="connsiteY83" fmla="*/ 818293 h 1368047"/>
              <a:gd name="connsiteX84" fmla="*/ 2813013 w 2929672"/>
              <a:gd name="connsiteY84" fmla="*/ 886301 h 1368047"/>
              <a:gd name="connsiteX85" fmla="*/ 2749577 w 2929672"/>
              <a:gd name="connsiteY85" fmla="*/ 918020 h 13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929672" h="1368047">
                <a:moveTo>
                  <a:pt x="2835778" y="883920"/>
                </a:moveTo>
                <a:cubicBezTo>
                  <a:pt x="2845398" y="860393"/>
                  <a:pt x="2843112" y="833723"/>
                  <a:pt x="2828634" y="808577"/>
                </a:cubicBezTo>
                <a:cubicBezTo>
                  <a:pt x="2815775" y="786384"/>
                  <a:pt x="2793106" y="769811"/>
                  <a:pt x="2768055" y="764381"/>
                </a:cubicBezTo>
                <a:cubicBezTo>
                  <a:pt x="2759673" y="762572"/>
                  <a:pt x="2751386" y="762095"/>
                  <a:pt x="2743290" y="762953"/>
                </a:cubicBezTo>
                <a:cubicBezTo>
                  <a:pt x="2653850" y="439293"/>
                  <a:pt x="2550504" y="58198"/>
                  <a:pt x="2548218" y="49911"/>
                </a:cubicBezTo>
                <a:cubicBezTo>
                  <a:pt x="2548218" y="49911"/>
                  <a:pt x="2548218" y="49911"/>
                  <a:pt x="2548218" y="49911"/>
                </a:cubicBezTo>
                <a:cubicBezTo>
                  <a:pt x="2548218" y="49911"/>
                  <a:pt x="2548218" y="49911"/>
                  <a:pt x="2548218" y="49911"/>
                </a:cubicBezTo>
                <a:cubicBezTo>
                  <a:pt x="2548218" y="49911"/>
                  <a:pt x="2548218" y="49625"/>
                  <a:pt x="2548218" y="49625"/>
                </a:cubicBezTo>
                <a:cubicBezTo>
                  <a:pt x="2548218" y="49435"/>
                  <a:pt x="2548028" y="49244"/>
                  <a:pt x="2547933" y="49054"/>
                </a:cubicBezTo>
                <a:cubicBezTo>
                  <a:pt x="2547647" y="48197"/>
                  <a:pt x="2547266" y="47339"/>
                  <a:pt x="2546694" y="46577"/>
                </a:cubicBezTo>
                <a:cubicBezTo>
                  <a:pt x="2546504" y="46292"/>
                  <a:pt x="2546218" y="46006"/>
                  <a:pt x="2545932" y="45720"/>
                </a:cubicBezTo>
                <a:cubicBezTo>
                  <a:pt x="2545361" y="45148"/>
                  <a:pt x="2544789" y="44577"/>
                  <a:pt x="2544123" y="44196"/>
                </a:cubicBezTo>
                <a:cubicBezTo>
                  <a:pt x="2543932" y="44101"/>
                  <a:pt x="2543837" y="43910"/>
                  <a:pt x="2543646" y="43720"/>
                </a:cubicBezTo>
                <a:cubicBezTo>
                  <a:pt x="2543456" y="43625"/>
                  <a:pt x="2543170" y="43625"/>
                  <a:pt x="2542980" y="43529"/>
                </a:cubicBezTo>
                <a:cubicBezTo>
                  <a:pt x="2542408" y="43244"/>
                  <a:pt x="2541932" y="43053"/>
                  <a:pt x="2541360" y="42958"/>
                </a:cubicBezTo>
                <a:cubicBezTo>
                  <a:pt x="2540693" y="42767"/>
                  <a:pt x="2540122" y="42577"/>
                  <a:pt x="2539455" y="42577"/>
                </a:cubicBezTo>
                <a:cubicBezTo>
                  <a:pt x="2539455" y="42577"/>
                  <a:pt x="2539360" y="42577"/>
                  <a:pt x="2539265" y="42577"/>
                </a:cubicBezTo>
                <a:cubicBezTo>
                  <a:pt x="2229417" y="32861"/>
                  <a:pt x="1641438" y="15240"/>
                  <a:pt x="1325494" y="5810"/>
                </a:cubicBezTo>
                <a:cubicBezTo>
                  <a:pt x="1220243" y="2572"/>
                  <a:pt x="1149377" y="476"/>
                  <a:pt x="1135946" y="0"/>
                </a:cubicBezTo>
                <a:cubicBezTo>
                  <a:pt x="1134041" y="0"/>
                  <a:pt x="1132232" y="381"/>
                  <a:pt x="1130612" y="1429"/>
                </a:cubicBezTo>
                <a:cubicBezTo>
                  <a:pt x="761328" y="226219"/>
                  <a:pt x="382519" y="451009"/>
                  <a:pt x="4853" y="669417"/>
                </a:cubicBezTo>
                <a:cubicBezTo>
                  <a:pt x="1043" y="671608"/>
                  <a:pt x="-862" y="676180"/>
                  <a:pt x="376" y="680466"/>
                </a:cubicBezTo>
                <a:cubicBezTo>
                  <a:pt x="1614" y="684752"/>
                  <a:pt x="5615" y="687610"/>
                  <a:pt x="10091" y="687419"/>
                </a:cubicBezTo>
                <a:cubicBezTo>
                  <a:pt x="264218" y="676561"/>
                  <a:pt x="473102" y="681704"/>
                  <a:pt x="649981" y="690086"/>
                </a:cubicBezTo>
                <a:cubicBezTo>
                  <a:pt x="663411" y="739140"/>
                  <a:pt x="749041" y="1051370"/>
                  <a:pt x="801143" y="1242441"/>
                </a:cubicBezTo>
                <a:cubicBezTo>
                  <a:pt x="802190" y="1246156"/>
                  <a:pt x="805238" y="1248823"/>
                  <a:pt x="808953" y="1249489"/>
                </a:cubicBezTo>
                <a:cubicBezTo>
                  <a:pt x="811334" y="1249871"/>
                  <a:pt x="1056127" y="1288066"/>
                  <a:pt x="1475894" y="1331309"/>
                </a:cubicBezTo>
                <a:cubicBezTo>
                  <a:pt x="1477132" y="1331405"/>
                  <a:pt x="1478275" y="1331309"/>
                  <a:pt x="1479418" y="1331024"/>
                </a:cubicBezTo>
                <a:cubicBezTo>
                  <a:pt x="1480656" y="1330738"/>
                  <a:pt x="1481704" y="1330166"/>
                  <a:pt x="1482752" y="1329404"/>
                </a:cubicBezTo>
                <a:cubicBezTo>
                  <a:pt x="1486848" y="1326261"/>
                  <a:pt x="1889374" y="1017175"/>
                  <a:pt x="2008056" y="921544"/>
                </a:cubicBezTo>
                <a:cubicBezTo>
                  <a:pt x="2011008" y="919163"/>
                  <a:pt x="2012342" y="915257"/>
                  <a:pt x="2011389" y="911638"/>
                </a:cubicBezTo>
                <a:lnTo>
                  <a:pt x="1884421" y="420529"/>
                </a:lnTo>
                <a:lnTo>
                  <a:pt x="2532788" y="66485"/>
                </a:lnTo>
                <a:cubicBezTo>
                  <a:pt x="2550885" y="133160"/>
                  <a:pt x="2643373" y="473774"/>
                  <a:pt x="2724526" y="767429"/>
                </a:cubicBezTo>
                <a:cubicBezTo>
                  <a:pt x="2719001" y="769525"/>
                  <a:pt x="2713667" y="772287"/>
                  <a:pt x="2708715" y="775811"/>
                </a:cubicBezTo>
                <a:cubicBezTo>
                  <a:pt x="2677949" y="797624"/>
                  <a:pt x="2665281" y="845725"/>
                  <a:pt x="2680425" y="882968"/>
                </a:cubicBezTo>
                <a:cubicBezTo>
                  <a:pt x="2690046" y="906494"/>
                  <a:pt x="2705476" y="923068"/>
                  <a:pt x="2724907" y="931355"/>
                </a:cubicBezTo>
                <a:cubicBezTo>
                  <a:pt x="2758244" y="1078802"/>
                  <a:pt x="2793297" y="1215390"/>
                  <a:pt x="2835016" y="1361027"/>
                </a:cubicBezTo>
                <a:cubicBezTo>
                  <a:pt x="2836445" y="1366076"/>
                  <a:pt x="2841779" y="1369124"/>
                  <a:pt x="2846827" y="1367695"/>
                </a:cubicBezTo>
                <a:lnTo>
                  <a:pt x="2846922" y="1367695"/>
                </a:lnTo>
                <a:cubicBezTo>
                  <a:pt x="2852066" y="1366171"/>
                  <a:pt x="2855018" y="1360837"/>
                  <a:pt x="2853590" y="1355693"/>
                </a:cubicBezTo>
                <a:cubicBezTo>
                  <a:pt x="2812918" y="1213676"/>
                  <a:pt x="2778628" y="1080135"/>
                  <a:pt x="2746052" y="936879"/>
                </a:cubicBezTo>
                <a:cubicBezTo>
                  <a:pt x="2746719" y="936879"/>
                  <a:pt x="2747291" y="937165"/>
                  <a:pt x="2747862" y="937165"/>
                </a:cubicBezTo>
                <a:cubicBezTo>
                  <a:pt x="2757673" y="938022"/>
                  <a:pt x="2767484" y="937070"/>
                  <a:pt x="2777009" y="934498"/>
                </a:cubicBezTo>
                <a:cubicBezTo>
                  <a:pt x="2790439" y="991457"/>
                  <a:pt x="2809680" y="1051751"/>
                  <a:pt x="2830158" y="1115663"/>
                </a:cubicBezTo>
                <a:cubicBezTo>
                  <a:pt x="2840064" y="1146429"/>
                  <a:pt x="2850256" y="1178147"/>
                  <a:pt x="2860162" y="1210723"/>
                </a:cubicBezTo>
                <a:cubicBezTo>
                  <a:pt x="2861686" y="1215771"/>
                  <a:pt x="2866925" y="1218629"/>
                  <a:pt x="2871973" y="1217200"/>
                </a:cubicBezTo>
                <a:lnTo>
                  <a:pt x="2872259" y="1217200"/>
                </a:lnTo>
                <a:cubicBezTo>
                  <a:pt x="2877402" y="1215581"/>
                  <a:pt x="2880260" y="1210151"/>
                  <a:pt x="2878641" y="1205103"/>
                </a:cubicBezTo>
                <a:cubicBezTo>
                  <a:pt x="2868734" y="1172432"/>
                  <a:pt x="2858543" y="1140619"/>
                  <a:pt x="2848542" y="1109758"/>
                </a:cubicBezTo>
                <a:cubicBezTo>
                  <a:pt x="2827872" y="1045274"/>
                  <a:pt x="2808346" y="984409"/>
                  <a:pt x="2795106" y="927449"/>
                </a:cubicBezTo>
                <a:cubicBezTo>
                  <a:pt x="2805203" y="922211"/>
                  <a:pt x="2814251" y="915162"/>
                  <a:pt x="2821776" y="906590"/>
                </a:cubicBezTo>
                <a:cubicBezTo>
                  <a:pt x="2849780" y="1012984"/>
                  <a:pt x="2879783" y="1123474"/>
                  <a:pt x="2910835" y="1221010"/>
                </a:cubicBezTo>
                <a:cubicBezTo>
                  <a:pt x="2912454" y="1225963"/>
                  <a:pt x="2917598" y="1228725"/>
                  <a:pt x="2922551" y="1227392"/>
                </a:cubicBezTo>
                <a:cubicBezTo>
                  <a:pt x="2922646" y="1227392"/>
                  <a:pt x="2922836" y="1227392"/>
                  <a:pt x="2922932" y="1227296"/>
                </a:cubicBezTo>
                <a:cubicBezTo>
                  <a:pt x="2927980" y="1225677"/>
                  <a:pt x="2930838" y="1220248"/>
                  <a:pt x="2929218" y="1215200"/>
                </a:cubicBezTo>
                <a:cubicBezTo>
                  <a:pt x="2896548" y="1112711"/>
                  <a:pt x="2865020" y="995553"/>
                  <a:pt x="2835778" y="884015"/>
                </a:cubicBezTo>
                <a:close/>
                <a:moveTo>
                  <a:pt x="1138232" y="19431"/>
                </a:moveTo>
                <a:cubicBezTo>
                  <a:pt x="1156997" y="20003"/>
                  <a:pt x="1225672" y="22098"/>
                  <a:pt x="1324827" y="25051"/>
                </a:cubicBezTo>
                <a:cubicBezTo>
                  <a:pt x="1620483" y="33909"/>
                  <a:pt x="2154550" y="49911"/>
                  <a:pt x="2475828" y="59817"/>
                </a:cubicBezTo>
                <a:cubicBezTo>
                  <a:pt x="1789933" y="250412"/>
                  <a:pt x="1212623" y="328422"/>
                  <a:pt x="1206717" y="329184"/>
                </a:cubicBezTo>
                <a:cubicBezTo>
                  <a:pt x="1201383" y="329851"/>
                  <a:pt x="1197668" y="334709"/>
                  <a:pt x="1198430" y="340043"/>
                </a:cubicBezTo>
                <a:cubicBezTo>
                  <a:pt x="1199192" y="345376"/>
                  <a:pt x="1203955" y="349091"/>
                  <a:pt x="1209289" y="348329"/>
                </a:cubicBezTo>
                <a:cubicBezTo>
                  <a:pt x="1215194" y="347567"/>
                  <a:pt x="1782027" y="271082"/>
                  <a:pt x="2459636" y="84296"/>
                </a:cubicBezTo>
                <a:lnTo>
                  <a:pt x="1361117" y="683990"/>
                </a:lnTo>
                <a:cubicBezTo>
                  <a:pt x="1204622" y="702659"/>
                  <a:pt x="1045459" y="693230"/>
                  <a:pt x="844100" y="681323"/>
                </a:cubicBezTo>
                <a:cubicBezTo>
                  <a:pt x="637789" y="669131"/>
                  <a:pt x="382900" y="654082"/>
                  <a:pt x="48287" y="666464"/>
                </a:cubicBezTo>
                <a:cubicBezTo>
                  <a:pt x="414047" y="454724"/>
                  <a:pt x="780569" y="237077"/>
                  <a:pt x="1138232" y="19431"/>
                </a:cubicBezTo>
                <a:close/>
                <a:moveTo>
                  <a:pt x="1991101" y="910400"/>
                </a:moveTo>
                <a:cubicBezTo>
                  <a:pt x="1872705" y="1005364"/>
                  <a:pt x="1511136" y="1283208"/>
                  <a:pt x="1474084" y="1311688"/>
                </a:cubicBezTo>
                <a:cubicBezTo>
                  <a:pt x="1093846" y="1272445"/>
                  <a:pt x="858483" y="1237488"/>
                  <a:pt x="818097" y="1231392"/>
                </a:cubicBezTo>
                <a:cubicBezTo>
                  <a:pt x="767805" y="1046607"/>
                  <a:pt x="687795" y="755142"/>
                  <a:pt x="670269" y="691134"/>
                </a:cubicBezTo>
                <a:cubicBezTo>
                  <a:pt x="731515" y="694182"/>
                  <a:pt x="788951" y="697611"/>
                  <a:pt x="842957" y="700754"/>
                </a:cubicBezTo>
                <a:cubicBezTo>
                  <a:pt x="1046030" y="712756"/>
                  <a:pt x="1206432" y="722186"/>
                  <a:pt x="1365213" y="703040"/>
                </a:cubicBezTo>
                <a:cubicBezTo>
                  <a:pt x="1365690" y="703040"/>
                  <a:pt x="1366166" y="702850"/>
                  <a:pt x="1366642" y="702755"/>
                </a:cubicBezTo>
                <a:cubicBezTo>
                  <a:pt x="1367404" y="702564"/>
                  <a:pt x="1368071" y="702278"/>
                  <a:pt x="1368737" y="701897"/>
                </a:cubicBezTo>
                <a:lnTo>
                  <a:pt x="1866800" y="429959"/>
                </a:lnTo>
                <a:lnTo>
                  <a:pt x="1991006" y="910400"/>
                </a:lnTo>
                <a:close/>
                <a:moveTo>
                  <a:pt x="2749577" y="918020"/>
                </a:moveTo>
                <a:cubicBezTo>
                  <a:pt x="2726812" y="915924"/>
                  <a:pt x="2708619" y="900970"/>
                  <a:pt x="2698332" y="875729"/>
                </a:cubicBezTo>
                <a:cubicBezTo>
                  <a:pt x="2686521" y="846773"/>
                  <a:pt x="2696427" y="808292"/>
                  <a:pt x="2719954" y="791623"/>
                </a:cubicBezTo>
                <a:cubicBezTo>
                  <a:pt x="2725479" y="787718"/>
                  <a:pt x="2731003" y="785241"/>
                  <a:pt x="2736432" y="783717"/>
                </a:cubicBezTo>
                <a:cubicBezTo>
                  <a:pt x="2746815" y="780860"/>
                  <a:pt x="2756530" y="781717"/>
                  <a:pt x="2763959" y="783336"/>
                </a:cubicBezTo>
                <a:cubicBezTo>
                  <a:pt x="2783486" y="787527"/>
                  <a:pt x="2801869" y="800957"/>
                  <a:pt x="2811870" y="818293"/>
                </a:cubicBezTo>
                <a:cubicBezTo>
                  <a:pt x="2825491" y="841915"/>
                  <a:pt x="2825967" y="866013"/>
                  <a:pt x="2813013" y="886301"/>
                </a:cubicBezTo>
                <a:cubicBezTo>
                  <a:pt x="2799488" y="907542"/>
                  <a:pt x="2773961" y="920306"/>
                  <a:pt x="2749577" y="9180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E0B92794-C738-AE78-30AF-54C6F67FCC1D}"/>
              </a:ext>
            </a:extLst>
          </p:cNvPr>
          <p:cNvSpPr/>
          <p:nvPr/>
        </p:nvSpPr>
        <p:spPr>
          <a:xfrm>
            <a:off x="5105488" y="3169761"/>
            <a:ext cx="2794829" cy="2130992"/>
          </a:xfrm>
          <a:custGeom>
            <a:avLst/>
            <a:gdLst>
              <a:gd name="connsiteX0" fmla="*/ 448568 w 2794829"/>
              <a:gd name="connsiteY0" fmla="*/ 1884559 h 2130992"/>
              <a:gd name="connsiteX1" fmla="*/ 455928 w 2794829"/>
              <a:gd name="connsiteY1" fmla="*/ 1890858 h 2130992"/>
              <a:gd name="connsiteX2" fmla="*/ 450378 w 2794829"/>
              <a:gd name="connsiteY2" fmla="*/ 1907983 h 2130992"/>
              <a:gd name="connsiteX3" fmla="*/ 279173 w 2794829"/>
              <a:gd name="connsiteY3" fmla="*/ 1995464 h 2130992"/>
              <a:gd name="connsiteX4" fmla="*/ 276126 w 2794829"/>
              <a:gd name="connsiteY4" fmla="*/ 1996554 h 2130992"/>
              <a:gd name="connsiteX5" fmla="*/ 262194 w 2794829"/>
              <a:gd name="connsiteY5" fmla="*/ 1989901 h 2130992"/>
              <a:gd name="connsiteX6" fmla="*/ 267745 w 2794829"/>
              <a:gd name="connsiteY6" fmla="*/ 1972776 h 2130992"/>
              <a:gd name="connsiteX7" fmla="*/ 438949 w 2794829"/>
              <a:gd name="connsiteY7" fmla="*/ 1885295 h 2130992"/>
              <a:gd name="connsiteX8" fmla="*/ 438841 w 2794829"/>
              <a:gd name="connsiteY8" fmla="*/ 1885295 h 2130992"/>
              <a:gd name="connsiteX9" fmla="*/ 448568 w 2794829"/>
              <a:gd name="connsiteY9" fmla="*/ 1884559 h 2130992"/>
              <a:gd name="connsiteX10" fmla="*/ 791195 w 2794829"/>
              <a:gd name="connsiteY10" fmla="*/ 1710253 h 2130992"/>
              <a:gd name="connsiteX11" fmla="*/ 798555 w 2794829"/>
              <a:gd name="connsiteY11" fmla="*/ 1716552 h 2130992"/>
              <a:gd name="connsiteX12" fmla="*/ 793004 w 2794829"/>
              <a:gd name="connsiteY12" fmla="*/ 1733677 h 2130992"/>
              <a:gd name="connsiteX13" fmla="*/ 621691 w 2794829"/>
              <a:gd name="connsiteY13" fmla="*/ 1820721 h 2130992"/>
              <a:gd name="connsiteX14" fmla="*/ 618643 w 2794829"/>
              <a:gd name="connsiteY14" fmla="*/ 1821812 h 2130992"/>
              <a:gd name="connsiteX15" fmla="*/ 604603 w 2794829"/>
              <a:gd name="connsiteY15" fmla="*/ 1815158 h 2130992"/>
              <a:gd name="connsiteX16" fmla="*/ 610154 w 2794829"/>
              <a:gd name="connsiteY16" fmla="*/ 1798033 h 2130992"/>
              <a:gd name="connsiteX17" fmla="*/ 781576 w 2794829"/>
              <a:gd name="connsiteY17" fmla="*/ 1710989 h 2130992"/>
              <a:gd name="connsiteX18" fmla="*/ 781467 w 2794829"/>
              <a:gd name="connsiteY18" fmla="*/ 1710989 h 2130992"/>
              <a:gd name="connsiteX19" fmla="*/ 791195 w 2794829"/>
              <a:gd name="connsiteY19" fmla="*/ 1710253 h 2130992"/>
              <a:gd name="connsiteX20" fmla="*/ 1134488 w 2794829"/>
              <a:gd name="connsiteY20" fmla="*/ 1536873 h 2130992"/>
              <a:gd name="connsiteX21" fmla="*/ 1141835 w 2794829"/>
              <a:gd name="connsiteY21" fmla="*/ 1543227 h 2130992"/>
              <a:gd name="connsiteX22" fmla="*/ 1136175 w 2794829"/>
              <a:gd name="connsiteY22" fmla="*/ 1560243 h 2130992"/>
              <a:gd name="connsiteX23" fmla="*/ 964535 w 2794829"/>
              <a:gd name="connsiteY23" fmla="*/ 1646742 h 2130992"/>
              <a:gd name="connsiteX24" fmla="*/ 961488 w 2794829"/>
              <a:gd name="connsiteY24" fmla="*/ 1647832 h 2130992"/>
              <a:gd name="connsiteX25" fmla="*/ 947447 w 2794829"/>
              <a:gd name="connsiteY25" fmla="*/ 1641179 h 2130992"/>
              <a:gd name="connsiteX26" fmla="*/ 953107 w 2794829"/>
              <a:gd name="connsiteY26" fmla="*/ 1624162 h 2130992"/>
              <a:gd name="connsiteX27" fmla="*/ 1124747 w 2794829"/>
              <a:gd name="connsiteY27" fmla="*/ 1537664 h 2130992"/>
              <a:gd name="connsiteX28" fmla="*/ 1124856 w 2794829"/>
              <a:gd name="connsiteY28" fmla="*/ 1537555 h 2130992"/>
              <a:gd name="connsiteX29" fmla="*/ 1134488 w 2794829"/>
              <a:gd name="connsiteY29" fmla="*/ 1536873 h 2130992"/>
              <a:gd name="connsiteX30" fmla="*/ 1478203 w 2794829"/>
              <a:gd name="connsiteY30" fmla="*/ 1364912 h 2130992"/>
              <a:gd name="connsiteX31" fmla="*/ 1485550 w 2794829"/>
              <a:gd name="connsiteY31" fmla="*/ 1371320 h 2130992"/>
              <a:gd name="connsiteX32" fmla="*/ 1479782 w 2794829"/>
              <a:gd name="connsiteY32" fmla="*/ 1388336 h 2130992"/>
              <a:gd name="connsiteX33" fmla="*/ 1307815 w 2794829"/>
              <a:gd name="connsiteY33" fmla="*/ 1474072 h 2130992"/>
              <a:gd name="connsiteX34" fmla="*/ 1304877 w 2794829"/>
              <a:gd name="connsiteY34" fmla="*/ 1475163 h 2130992"/>
              <a:gd name="connsiteX35" fmla="*/ 1290836 w 2794829"/>
              <a:gd name="connsiteY35" fmla="*/ 1468400 h 2130992"/>
              <a:gd name="connsiteX36" fmla="*/ 1296496 w 2794829"/>
              <a:gd name="connsiteY36" fmla="*/ 1451383 h 2130992"/>
              <a:gd name="connsiteX37" fmla="*/ 1468571 w 2794829"/>
              <a:gd name="connsiteY37" fmla="*/ 1365648 h 2130992"/>
              <a:gd name="connsiteX38" fmla="*/ 1468571 w 2794829"/>
              <a:gd name="connsiteY38" fmla="*/ 1365539 h 2130992"/>
              <a:gd name="connsiteX39" fmla="*/ 1478203 w 2794829"/>
              <a:gd name="connsiteY39" fmla="*/ 1364912 h 2130992"/>
              <a:gd name="connsiteX40" fmla="*/ 2331124 w 2794829"/>
              <a:gd name="connsiteY40" fmla="*/ 1242499 h 2130992"/>
              <a:gd name="connsiteX41" fmla="*/ 2331145 w 2794829"/>
              <a:gd name="connsiteY41" fmla="*/ 1242594 h 2130992"/>
              <a:gd name="connsiteX42" fmla="*/ 2331124 w 2794829"/>
              <a:gd name="connsiteY42" fmla="*/ 1242608 h 2130992"/>
              <a:gd name="connsiteX43" fmla="*/ 2339110 w 2794829"/>
              <a:gd name="connsiteY43" fmla="*/ 1237045 h 2130992"/>
              <a:gd name="connsiteX44" fmla="*/ 2348647 w 2794829"/>
              <a:gd name="connsiteY44" fmla="*/ 1238681 h 2130992"/>
              <a:gd name="connsiteX45" fmla="*/ 2523444 w 2794829"/>
              <a:gd name="connsiteY45" fmla="*/ 1348086 h 2130992"/>
              <a:gd name="connsiteX46" fmla="*/ 2527579 w 2794829"/>
              <a:gd name="connsiteY46" fmla="*/ 1365539 h 2130992"/>
              <a:gd name="connsiteX47" fmla="*/ 2519416 w 2794829"/>
              <a:gd name="connsiteY47" fmla="*/ 1371320 h 2130992"/>
              <a:gd name="connsiteX48" fmla="*/ 2510056 w 2794829"/>
              <a:gd name="connsiteY48" fmla="*/ 1369684 h 2130992"/>
              <a:gd name="connsiteX49" fmla="*/ 2335042 w 2794829"/>
              <a:gd name="connsiteY49" fmla="*/ 1260061 h 2130992"/>
              <a:gd name="connsiteX50" fmla="*/ 2331145 w 2794829"/>
              <a:gd name="connsiteY50" fmla="*/ 1242594 h 2130992"/>
              <a:gd name="connsiteX51" fmla="*/ 1823455 w 2794829"/>
              <a:gd name="connsiteY51" fmla="*/ 1195678 h 2130992"/>
              <a:gd name="connsiteX52" fmla="*/ 1830680 w 2794829"/>
              <a:gd name="connsiteY52" fmla="*/ 1202141 h 2130992"/>
              <a:gd name="connsiteX53" fmla="*/ 1824803 w 2794829"/>
              <a:gd name="connsiteY53" fmla="*/ 1219157 h 2130992"/>
              <a:gd name="connsiteX54" fmla="*/ 1652183 w 2794829"/>
              <a:gd name="connsiteY54" fmla="*/ 1303474 h 2130992"/>
              <a:gd name="connsiteX55" fmla="*/ 1649244 w 2794829"/>
              <a:gd name="connsiteY55" fmla="*/ 1304456 h 2130992"/>
              <a:gd name="connsiteX56" fmla="*/ 1635204 w 2794829"/>
              <a:gd name="connsiteY56" fmla="*/ 1297584 h 2130992"/>
              <a:gd name="connsiteX57" fmla="*/ 1640973 w 2794829"/>
              <a:gd name="connsiteY57" fmla="*/ 1280568 h 2130992"/>
              <a:gd name="connsiteX58" fmla="*/ 1813701 w 2794829"/>
              <a:gd name="connsiteY58" fmla="*/ 1196142 h 2130992"/>
              <a:gd name="connsiteX59" fmla="*/ 1813701 w 2794829"/>
              <a:gd name="connsiteY59" fmla="*/ 1196251 h 2130992"/>
              <a:gd name="connsiteX60" fmla="*/ 1823455 w 2794829"/>
              <a:gd name="connsiteY60" fmla="*/ 1195678 h 2130992"/>
              <a:gd name="connsiteX61" fmla="*/ 2659167 w 2794829"/>
              <a:gd name="connsiteY61" fmla="*/ 1006673 h 2130992"/>
              <a:gd name="connsiteX62" fmla="*/ 2662650 w 2794829"/>
              <a:gd name="connsiteY62" fmla="*/ 1039069 h 2130992"/>
              <a:gd name="connsiteX63" fmla="*/ 2356375 w 2794829"/>
              <a:gd name="connsiteY63" fmla="*/ 1594602 h 2130992"/>
              <a:gd name="connsiteX64" fmla="*/ 2746456 w 2794829"/>
              <a:gd name="connsiteY64" fmla="*/ 1509630 h 2130992"/>
              <a:gd name="connsiteX65" fmla="*/ 2687683 w 2794829"/>
              <a:gd name="connsiteY65" fmla="*/ 1476253 h 2130992"/>
              <a:gd name="connsiteX66" fmla="*/ 2683002 w 2794829"/>
              <a:gd name="connsiteY66" fmla="*/ 1458909 h 2130992"/>
              <a:gd name="connsiteX67" fmla="*/ 2700308 w 2794829"/>
              <a:gd name="connsiteY67" fmla="*/ 1454219 h 2130992"/>
              <a:gd name="connsiteX68" fmla="*/ 2700417 w 2794829"/>
              <a:gd name="connsiteY68" fmla="*/ 1454219 h 2130992"/>
              <a:gd name="connsiteX69" fmla="*/ 2764088 w 2794829"/>
              <a:gd name="connsiteY69" fmla="*/ 1490324 h 2130992"/>
              <a:gd name="connsiteX70" fmla="*/ 2120411 w 2794829"/>
              <a:gd name="connsiteY70" fmla="*/ 974168 h 2130992"/>
              <a:gd name="connsiteX71" fmla="*/ 2128247 w 2794829"/>
              <a:gd name="connsiteY71" fmla="*/ 990311 h 2130992"/>
              <a:gd name="connsiteX72" fmla="*/ 2098425 w 2794829"/>
              <a:gd name="connsiteY72" fmla="*/ 1077137 h 2130992"/>
              <a:gd name="connsiteX73" fmla="*/ 2175048 w 2794829"/>
              <a:gd name="connsiteY73" fmla="*/ 1127095 h 2130992"/>
              <a:gd name="connsiteX74" fmla="*/ 2178749 w 2794829"/>
              <a:gd name="connsiteY74" fmla="*/ 1144656 h 2130992"/>
              <a:gd name="connsiteX75" fmla="*/ 2170804 w 2794829"/>
              <a:gd name="connsiteY75" fmla="*/ 1150219 h 2130992"/>
              <a:gd name="connsiteX76" fmla="*/ 2161226 w 2794829"/>
              <a:gd name="connsiteY76" fmla="*/ 1148474 h 2130992"/>
              <a:gd name="connsiteX77" fmla="*/ 2082099 w 2794829"/>
              <a:gd name="connsiteY77" fmla="*/ 1096880 h 2130992"/>
              <a:gd name="connsiteX78" fmla="*/ 1996552 w 2794829"/>
              <a:gd name="connsiteY78" fmla="*/ 1136694 h 2130992"/>
              <a:gd name="connsiteX79" fmla="*/ 1993831 w 2794829"/>
              <a:gd name="connsiteY79" fmla="*/ 1137566 h 2130992"/>
              <a:gd name="connsiteX80" fmla="*/ 1979681 w 2794829"/>
              <a:gd name="connsiteY80" fmla="*/ 1130585 h 2130992"/>
              <a:gd name="connsiteX81" fmla="*/ 1985776 w 2794829"/>
              <a:gd name="connsiteY81" fmla="*/ 1113678 h 2130992"/>
              <a:gd name="connsiteX82" fmla="*/ 2072957 w 2794829"/>
              <a:gd name="connsiteY82" fmla="*/ 1073101 h 2130992"/>
              <a:gd name="connsiteX83" fmla="*/ 2104303 w 2794829"/>
              <a:gd name="connsiteY83" fmla="*/ 982021 h 2130992"/>
              <a:gd name="connsiteX84" fmla="*/ 2120411 w 2794829"/>
              <a:gd name="connsiteY84" fmla="*/ 974168 h 2130992"/>
              <a:gd name="connsiteX85" fmla="*/ 1599070 w 2794829"/>
              <a:gd name="connsiteY85" fmla="*/ 769210 h 2130992"/>
              <a:gd name="connsiteX86" fmla="*/ 1334372 w 2794829"/>
              <a:gd name="connsiteY86" fmla="*/ 1004164 h 2130992"/>
              <a:gd name="connsiteX87" fmla="*/ 113302 w 2794829"/>
              <a:gd name="connsiteY87" fmla="*/ 2064946 h 2130992"/>
              <a:gd name="connsiteX88" fmla="*/ 114064 w 2794829"/>
              <a:gd name="connsiteY88" fmla="*/ 2065927 h 2130992"/>
              <a:gd name="connsiteX89" fmla="*/ 108513 w 2794829"/>
              <a:gd name="connsiteY89" fmla="*/ 2083053 h 2130992"/>
              <a:gd name="connsiteX90" fmla="*/ 104595 w 2794829"/>
              <a:gd name="connsiteY90" fmla="*/ 2085016 h 2130992"/>
              <a:gd name="connsiteX91" fmla="*/ 1999273 w 2794829"/>
              <a:gd name="connsiteY91" fmla="*/ 1672484 h 2130992"/>
              <a:gd name="connsiteX92" fmla="*/ 1682550 w 2794829"/>
              <a:gd name="connsiteY92" fmla="*/ 1519120 h 2130992"/>
              <a:gd name="connsiteX93" fmla="*/ 1503182 w 2794829"/>
              <a:gd name="connsiteY93" fmla="*/ 1096116 h 2130992"/>
              <a:gd name="connsiteX94" fmla="*/ 1599070 w 2794829"/>
              <a:gd name="connsiteY94" fmla="*/ 769210 h 2130992"/>
              <a:gd name="connsiteX95" fmla="*/ 2242528 w 2794829"/>
              <a:gd name="connsiteY95" fmla="*/ 622938 h 2130992"/>
              <a:gd name="connsiteX96" fmla="*/ 2250256 w 2794829"/>
              <a:gd name="connsiteY96" fmla="*/ 639081 h 2130992"/>
              <a:gd name="connsiteX97" fmla="*/ 2189088 w 2794829"/>
              <a:gd name="connsiteY97" fmla="*/ 814696 h 2130992"/>
              <a:gd name="connsiteX98" fmla="*/ 2179837 w 2794829"/>
              <a:gd name="connsiteY98" fmla="*/ 822986 h 2130992"/>
              <a:gd name="connsiteX99" fmla="*/ 2172980 w 2794829"/>
              <a:gd name="connsiteY99" fmla="*/ 822550 h 2130992"/>
              <a:gd name="connsiteX100" fmla="*/ 2173089 w 2794829"/>
              <a:gd name="connsiteY100" fmla="*/ 822550 h 2130992"/>
              <a:gd name="connsiteX101" fmla="*/ 2165252 w 2794829"/>
              <a:gd name="connsiteY101" fmla="*/ 806407 h 2130992"/>
              <a:gd name="connsiteX102" fmla="*/ 2226420 w 2794829"/>
              <a:gd name="connsiteY102" fmla="*/ 630791 h 2130992"/>
              <a:gd name="connsiteX103" fmla="*/ 2242528 w 2794829"/>
              <a:gd name="connsiteY103" fmla="*/ 622938 h 2130992"/>
              <a:gd name="connsiteX104" fmla="*/ 2154380 w 2794829"/>
              <a:gd name="connsiteY104" fmla="*/ 510433 h 2130992"/>
              <a:gd name="connsiteX105" fmla="*/ 1691801 w 2794829"/>
              <a:gd name="connsiteY105" fmla="*/ 696128 h 2130992"/>
              <a:gd name="connsiteX106" fmla="*/ 1528542 w 2794829"/>
              <a:gd name="connsiteY106" fmla="*/ 1095898 h 2130992"/>
              <a:gd name="connsiteX107" fmla="*/ 1699964 w 2794829"/>
              <a:gd name="connsiteY107" fmla="*/ 1500577 h 2130992"/>
              <a:gd name="connsiteX108" fmla="*/ 2109201 w 2794829"/>
              <a:gd name="connsiteY108" fmla="*/ 1648377 h 2130992"/>
              <a:gd name="connsiteX109" fmla="*/ 2109310 w 2794829"/>
              <a:gd name="connsiteY109" fmla="*/ 1648487 h 2130992"/>
              <a:gd name="connsiteX110" fmla="*/ 2237414 w 2794829"/>
              <a:gd name="connsiteY110" fmla="*/ 1620563 h 2130992"/>
              <a:gd name="connsiteX111" fmla="*/ 2303153 w 2794829"/>
              <a:gd name="connsiteY111" fmla="*/ 1593948 h 2130992"/>
              <a:gd name="connsiteX112" fmla="*/ 2637399 w 2794829"/>
              <a:gd name="connsiteY112" fmla="*/ 1041141 h 2130992"/>
              <a:gd name="connsiteX113" fmla="*/ 2310771 w 2794829"/>
              <a:gd name="connsiteY113" fmla="*/ 541237 h 2130992"/>
              <a:gd name="connsiteX114" fmla="*/ 2154380 w 2794829"/>
              <a:gd name="connsiteY114" fmla="*/ 510433 h 2130992"/>
              <a:gd name="connsiteX115" fmla="*/ 2365194 w 2794829"/>
              <a:gd name="connsiteY115" fmla="*/ 271822 h 2130992"/>
              <a:gd name="connsiteX116" fmla="*/ 2372918 w 2794829"/>
              <a:gd name="connsiteY116" fmla="*/ 288068 h 2130992"/>
              <a:gd name="connsiteX117" fmla="*/ 2311424 w 2794829"/>
              <a:gd name="connsiteY117" fmla="*/ 463574 h 2130992"/>
              <a:gd name="connsiteX118" fmla="*/ 2302173 w 2794829"/>
              <a:gd name="connsiteY118" fmla="*/ 471755 h 2130992"/>
              <a:gd name="connsiteX119" fmla="*/ 2295316 w 2794829"/>
              <a:gd name="connsiteY119" fmla="*/ 471319 h 2130992"/>
              <a:gd name="connsiteX120" fmla="*/ 2287588 w 2794829"/>
              <a:gd name="connsiteY120" fmla="*/ 455066 h 2130992"/>
              <a:gd name="connsiteX121" fmla="*/ 2349082 w 2794829"/>
              <a:gd name="connsiteY121" fmla="*/ 279560 h 2130992"/>
              <a:gd name="connsiteX122" fmla="*/ 2355599 w 2794829"/>
              <a:gd name="connsiteY122" fmla="*/ 272374 h 2130992"/>
              <a:gd name="connsiteX123" fmla="*/ 2365191 w 2794829"/>
              <a:gd name="connsiteY123" fmla="*/ 271816 h 2130992"/>
              <a:gd name="connsiteX124" fmla="*/ 2365300 w 2794829"/>
              <a:gd name="connsiteY124" fmla="*/ 271816 h 2130992"/>
              <a:gd name="connsiteX125" fmla="*/ 2365194 w 2794829"/>
              <a:gd name="connsiteY125" fmla="*/ 271822 h 2130992"/>
              <a:gd name="connsiteX126" fmla="*/ 2430168 w 2794829"/>
              <a:gd name="connsiteY126" fmla="*/ 48969 h 2130992"/>
              <a:gd name="connsiteX127" fmla="*/ 1835252 w 2794829"/>
              <a:gd name="connsiteY127" fmla="*/ 559999 h 2130992"/>
              <a:gd name="connsiteX128" fmla="*/ 2319587 w 2794829"/>
              <a:gd name="connsiteY128" fmla="*/ 517349 h 2130992"/>
              <a:gd name="connsiteX129" fmla="*/ 2624773 w 2794829"/>
              <a:gd name="connsiteY129" fmla="*/ 848728 h 2130992"/>
              <a:gd name="connsiteX130" fmla="*/ 2453460 w 2794829"/>
              <a:gd name="connsiteY130" fmla="*/ 59113 h 2130992"/>
              <a:gd name="connsiteX131" fmla="*/ 2434631 w 2794829"/>
              <a:gd name="connsiteY131" fmla="*/ 112670 h 2130992"/>
              <a:gd name="connsiteX132" fmla="*/ 2425379 w 2794829"/>
              <a:gd name="connsiteY132" fmla="*/ 120851 h 2130992"/>
              <a:gd name="connsiteX133" fmla="*/ 2418523 w 2794829"/>
              <a:gd name="connsiteY133" fmla="*/ 120415 h 2130992"/>
              <a:gd name="connsiteX134" fmla="*/ 2418414 w 2794829"/>
              <a:gd name="connsiteY134" fmla="*/ 120524 h 2130992"/>
              <a:gd name="connsiteX135" fmla="*/ 2410686 w 2794829"/>
              <a:gd name="connsiteY135" fmla="*/ 104271 h 2130992"/>
              <a:gd name="connsiteX136" fmla="*/ 2455419 w 2794829"/>
              <a:gd name="connsiteY136" fmla="*/ 102 h 2130992"/>
              <a:gd name="connsiteX137" fmla="*/ 2460970 w 2794829"/>
              <a:gd name="connsiteY137" fmla="*/ 647 h 2130992"/>
              <a:gd name="connsiteX138" fmla="*/ 2461405 w 2794829"/>
              <a:gd name="connsiteY138" fmla="*/ 975 h 2130992"/>
              <a:gd name="connsiteX139" fmla="*/ 2465541 w 2794829"/>
              <a:gd name="connsiteY139" fmla="*/ 3920 h 2130992"/>
              <a:gd name="connsiteX140" fmla="*/ 2466521 w 2794829"/>
              <a:gd name="connsiteY140" fmla="*/ 5229 h 2130992"/>
              <a:gd name="connsiteX141" fmla="*/ 2468371 w 2794829"/>
              <a:gd name="connsiteY141" fmla="*/ 8937 h 2130992"/>
              <a:gd name="connsiteX142" fmla="*/ 2468806 w 2794829"/>
              <a:gd name="connsiteY142" fmla="*/ 9919 h 2130992"/>
              <a:gd name="connsiteX143" fmla="*/ 2794672 w 2794829"/>
              <a:gd name="connsiteY143" fmla="*/ 1512030 h 2130992"/>
              <a:gd name="connsiteX144" fmla="*/ 2794672 w 2794829"/>
              <a:gd name="connsiteY144" fmla="*/ 1513775 h 2130992"/>
              <a:gd name="connsiteX145" fmla="*/ 2794781 w 2794829"/>
              <a:gd name="connsiteY145" fmla="*/ 1514103 h 2130992"/>
              <a:gd name="connsiteX146" fmla="*/ 2794781 w 2794829"/>
              <a:gd name="connsiteY146" fmla="*/ 1516721 h 2130992"/>
              <a:gd name="connsiteX147" fmla="*/ 2794019 w 2794829"/>
              <a:gd name="connsiteY147" fmla="*/ 1519229 h 2130992"/>
              <a:gd name="connsiteX148" fmla="*/ 2793475 w 2794829"/>
              <a:gd name="connsiteY148" fmla="*/ 1520975 h 2130992"/>
              <a:gd name="connsiteX149" fmla="*/ 2793148 w 2794829"/>
              <a:gd name="connsiteY149" fmla="*/ 1521302 h 2130992"/>
              <a:gd name="connsiteX150" fmla="*/ 2790536 w 2794829"/>
              <a:gd name="connsiteY150" fmla="*/ 1524356 h 2130992"/>
              <a:gd name="connsiteX151" fmla="*/ 2789665 w 2794829"/>
              <a:gd name="connsiteY151" fmla="*/ 1525229 h 2130992"/>
              <a:gd name="connsiteX152" fmla="*/ 2784985 w 2794829"/>
              <a:gd name="connsiteY152" fmla="*/ 1527410 h 2130992"/>
              <a:gd name="connsiteX153" fmla="*/ 2247100 w 2794829"/>
              <a:gd name="connsiteY153" fmla="*/ 1644560 h 2130992"/>
              <a:gd name="connsiteX154" fmla="*/ 2179076 w 2794829"/>
              <a:gd name="connsiteY154" fmla="*/ 1663757 h 2130992"/>
              <a:gd name="connsiteX155" fmla="*/ 2110833 w 2794829"/>
              <a:gd name="connsiteY155" fmla="*/ 1674229 h 2130992"/>
              <a:gd name="connsiteX156" fmla="*/ 15129 w 2794829"/>
              <a:gd name="connsiteY156" fmla="*/ 2130829 h 2130992"/>
              <a:gd name="connsiteX157" fmla="*/ 10557 w 2794829"/>
              <a:gd name="connsiteY157" fmla="*/ 2130829 h 2130992"/>
              <a:gd name="connsiteX158" fmla="*/ 9143 w 2794829"/>
              <a:gd name="connsiteY158" fmla="*/ 2130393 h 2130992"/>
              <a:gd name="connsiteX159" fmla="*/ 6422 w 2794829"/>
              <a:gd name="connsiteY159" fmla="*/ 2129411 h 2130992"/>
              <a:gd name="connsiteX160" fmla="*/ 5007 w 2794829"/>
              <a:gd name="connsiteY160" fmla="*/ 2128429 h 2130992"/>
              <a:gd name="connsiteX161" fmla="*/ 2939 w 2794829"/>
              <a:gd name="connsiteY161" fmla="*/ 2126575 h 2130992"/>
              <a:gd name="connsiteX162" fmla="*/ 1850 w 2794829"/>
              <a:gd name="connsiteY162" fmla="*/ 2125048 h 2130992"/>
              <a:gd name="connsiteX163" fmla="*/ 1088 w 2794829"/>
              <a:gd name="connsiteY163" fmla="*/ 2124066 h 2130992"/>
              <a:gd name="connsiteX164" fmla="*/ 762 w 2794829"/>
              <a:gd name="connsiteY164" fmla="*/ 2122757 h 2130992"/>
              <a:gd name="connsiteX165" fmla="*/ 109 w 2794829"/>
              <a:gd name="connsiteY165" fmla="*/ 2121448 h 2130992"/>
              <a:gd name="connsiteX166" fmla="*/ 109 w 2794829"/>
              <a:gd name="connsiteY166" fmla="*/ 2120248 h 2130992"/>
              <a:gd name="connsiteX167" fmla="*/ 0 w 2794829"/>
              <a:gd name="connsiteY167" fmla="*/ 2117849 h 2130992"/>
              <a:gd name="connsiteX168" fmla="*/ 327 w 2794829"/>
              <a:gd name="connsiteY168" fmla="*/ 2115449 h 2130992"/>
              <a:gd name="connsiteX169" fmla="*/ 1088 w 2794829"/>
              <a:gd name="connsiteY169" fmla="*/ 2113267 h 2130992"/>
              <a:gd name="connsiteX170" fmla="*/ 2286 w 2794829"/>
              <a:gd name="connsiteY170" fmla="*/ 2111086 h 2130992"/>
              <a:gd name="connsiteX171" fmla="*/ 3701 w 2794829"/>
              <a:gd name="connsiteY171" fmla="*/ 2109341 h 2130992"/>
              <a:gd name="connsiteX172" fmla="*/ 5768 w 2794829"/>
              <a:gd name="connsiteY172" fmla="*/ 2107704 h 2130992"/>
              <a:gd name="connsiteX173" fmla="*/ 6748 w 2794829"/>
              <a:gd name="connsiteY173" fmla="*/ 2106832 h 2130992"/>
              <a:gd name="connsiteX174" fmla="*/ 28407 w 2794829"/>
              <a:gd name="connsiteY174" fmla="*/ 2095706 h 2130992"/>
              <a:gd name="connsiteX175" fmla="*/ 1317829 w 2794829"/>
              <a:gd name="connsiteY175" fmla="*/ 985075 h 2130992"/>
              <a:gd name="connsiteX176" fmla="*/ 2449215 w 2794829"/>
              <a:gd name="connsiteY176" fmla="*/ 2502 h 2130992"/>
              <a:gd name="connsiteX177" fmla="*/ 2450086 w 2794829"/>
              <a:gd name="connsiteY177" fmla="*/ 2066 h 2130992"/>
              <a:gd name="connsiteX178" fmla="*/ 2453786 w 2794829"/>
              <a:gd name="connsiteY178" fmla="*/ 538 h 2130992"/>
              <a:gd name="connsiteX179" fmla="*/ 2455419 w 2794829"/>
              <a:gd name="connsiteY179" fmla="*/ 102 h 213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794829" h="2130992">
                <a:moveTo>
                  <a:pt x="448568" y="1884559"/>
                </a:moveTo>
                <a:cubicBezTo>
                  <a:pt x="451656" y="1885568"/>
                  <a:pt x="454350" y="1887750"/>
                  <a:pt x="455928" y="1890858"/>
                </a:cubicBezTo>
                <a:cubicBezTo>
                  <a:pt x="459085" y="1897184"/>
                  <a:pt x="456581" y="1904820"/>
                  <a:pt x="450378" y="1907983"/>
                </a:cubicBezTo>
                <a:cubicBezTo>
                  <a:pt x="388121" y="1939725"/>
                  <a:pt x="330654" y="1969067"/>
                  <a:pt x="279173" y="1995464"/>
                </a:cubicBezTo>
                <a:cubicBezTo>
                  <a:pt x="278193" y="1996009"/>
                  <a:pt x="277214" y="1996336"/>
                  <a:pt x="276126" y="1996554"/>
                </a:cubicBezTo>
                <a:cubicBezTo>
                  <a:pt x="270684" y="1997754"/>
                  <a:pt x="264915" y="1995137"/>
                  <a:pt x="262194" y="1989901"/>
                </a:cubicBezTo>
                <a:cubicBezTo>
                  <a:pt x="259038" y="1983574"/>
                  <a:pt x="261541" y="1975939"/>
                  <a:pt x="267745" y="1972776"/>
                </a:cubicBezTo>
                <a:cubicBezTo>
                  <a:pt x="319226" y="1946488"/>
                  <a:pt x="376802" y="1917037"/>
                  <a:pt x="438949" y="1885295"/>
                </a:cubicBezTo>
                <a:lnTo>
                  <a:pt x="438841" y="1885295"/>
                </a:lnTo>
                <a:cubicBezTo>
                  <a:pt x="441997" y="1883714"/>
                  <a:pt x="445480" y="1883550"/>
                  <a:pt x="448568" y="1884559"/>
                </a:cubicBezTo>
                <a:close/>
                <a:moveTo>
                  <a:pt x="791195" y="1710253"/>
                </a:moveTo>
                <a:cubicBezTo>
                  <a:pt x="794283" y="1711262"/>
                  <a:pt x="796977" y="1713444"/>
                  <a:pt x="798555" y="1716552"/>
                </a:cubicBezTo>
                <a:cubicBezTo>
                  <a:pt x="801711" y="1722878"/>
                  <a:pt x="799208" y="1730514"/>
                  <a:pt x="793004" y="1733677"/>
                </a:cubicBezTo>
                <a:cubicBezTo>
                  <a:pt x="734231" y="1763455"/>
                  <a:pt x="676873" y="1792579"/>
                  <a:pt x="621691" y="1820721"/>
                </a:cubicBezTo>
                <a:cubicBezTo>
                  <a:pt x="620711" y="1821267"/>
                  <a:pt x="619732" y="1821594"/>
                  <a:pt x="618643" y="1821812"/>
                </a:cubicBezTo>
                <a:cubicBezTo>
                  <a:pt x="613093" y="1823012"/>
                  <a:pt x="607324" y="1820394"/>
                  <a:pt x="604603" y="1815158"/>
                </a:cubicBezTo>
                <a:cubicBezTo>
                  <a:pt x="601447" y="1808832"/>
                  <a:pt x="603950" y="1801196"/>
                  <a:pt x="610154" y="1798033"/>
                </a:cubicBezTo>
                <a:cubicBezTo>
                  <a:pt x="665444" y="1770000"/>
                  <a:pt x="722803" y="1740767"/>
                  <a:pt x="781576" y="1710989"/>
                </a:cubicBezTo>
                <a:lnTo>
                  <a:pt x="781467" y="1710989"/>
                </a:lnTo>
                <a:cubicBezTo>
                  <a:pt x="784623" y="1709408"/>
                  <a:pt x="788106" y="1709244"/>
                  <a:pt x="791195" y="1710253"/>
                </a:cubicBezTo>
                <a:close/>
                <a:moveTo>
                  <a:pt x="1134488" y="1536873"/>
                </a:moveTo>
                <a:cubicBezTo>
                  <a:pt x="1137563" y="1537909"/>
                  <a:pt x="1140256" y="1540118"/>
                  <a:pt x="1141835" y="1543227"/>
                </a:cubicBezTo>
                <a:cubicBezTo>
                  <a:pt x="1144991" y="1549444"/>
                  <a:pt x="1142379" y="1557080"/>
                  <a:pt x="1136175" y="1560243"/>
                </a:cubicBezTo>
                <a:cubicBezTo>
                  <a:pt x="1078708" y="1589148"/>
                  <a:pt x="1021241" y="1618054"/>
                  <a:pt x="964535" y="1646742"/>
                </a:cubicBezTo>
                <a:cubicBezTo>
                  <a:pt x="963556" y="1647287"/>
                  <a:pt x="962467" y="1647614"/>
                  <a:pt x="961488" y="1647832"/>
                </a:cubicBezTo>
                <a:cubicBezTo>
                  <a:pt x="955937" y="1649032"/>
                  <a:pt x="950059" y="1646414"/>
                  <a:pt x="947447" y="1641179"/>
                </a:cubicBezTo>
                <a:cubicBezTo>
                  <a:pt x="944291" y="1634961"/>
                  <a:pt x="946794" y="1627326"/>
                  <a:pt x="953107" y="1624162"/>
                </a:cubicBezTo>
                <a:cubicBezTo>
                  <a:pt x="1009921" y="1595475"/>
                  <a:pt x="1067280" y="1566569"/>
                  <a:pt x="1124747" y="1537664"/>
                </a:cubicBezTo>
                <a:lnTo>
                  <a:pt x="1124856" y="1537555"/>
                </a:lnTo>
                <a:cubicBezTo>
                  <a:pt x="1127958" y="1535973"/>
                  <a:pt x="1131413" y="1535837"/>
                  <a:pt x="1134488" y="1536873"/>
                </a:cubicBezTo>
                <a:close/>
                <a:moveTo>
                  <a:pt x="1478203" y="1364912"/>
                </a:moveTo>
                <a:cubicBezTo>
                  <a:pt x="1481278" y="1365948"/>
                  <a:pt x="1483972" y="1368157"/>
                  <a:pt x="1485550" y="1371320"/>
                </a:cubicBezTo>
                <a:cubicBezTo>
                  <a:pt x="1488598" y="1377647"/>
                  <a:pt x="1486094" y="1385173"/>
                  <a:pt x="1479782" y="1388336"/>
                </a:cubicBezTo>
                <a:cubicBezTo>
                  <a:pt x="1423403" y="1416370"/>
                  <a:pt x="1365936" y="1445057"/>
                  <a:pt x="1307815" y="1474072"/>
                </a:cubicBezTo>
                <a:cubicBezTo>
                  <a:pt x="1306836" y="1474617"/>
                  <a:pt x="1305856" y="1474944"/>
                  <a:pt x="1304877" y="1475163"/>
                </a:cubicBezTo>
                <a:cubicBezTo>
                  <a:pt x="1299326" y="1476362"/>
                  <a:pt x="1293448" y="1473744"/>
                  <a:pt x="1290836" y="1468400"/>
                </a:cubicBezTo>
                <a:cubicBezTo>
                  <a:pt x="1287680" y="1462182"/>
                  <a:pt x="1290183" y="1454547"/>
                  <a:pt x="1296496" y="1451383"/>
                </a:cubicBezTo>
                <a:cubicBezTo>
                  <a:pt x="1354616" y="1422369"/>
                  <a:pt x="1412192" y="1393681"/>
                  <a:pt x="1468571" y="1365648"/>
                </a:cubicBezTo>
                <a:lnTo>
                  <a:pt x="1468571" y="1365539"/>
                </a:lnTo>
                <a:cubicBezTo>
                  <a:pt x="1471673" y="1364012"/>
                  <a:pt x="1475129" y="1363876"/>
                  <a:pt x="1478203" y="1364912"/>
                </a:cubicBezTo>
                <a:close/>
                <a:moveTo>
                  <a:pt x="2331124" y="1242499"/>
                </a:moveTo>
                <a:lnTo>
                  <a:pt x="2331145" y="1242594"/>
                </a:lnTo>
                <a:lnTo>
                  <a:pt x="2331124" y="1242608"/>
                </a:lnTo>
                <a:close/>
                <a:moveTo>
                  <a:pt x="2339110" y="1237045"/>
                </a:moveTo>
                <a:cubicBezTo>
                  <a:pt x="2342280" y="1236336"/>
                  <a:pt x="2345709" y="1236827"/>
                  <a:pt x="2348647" y="1238681"/>
                </a:cubicBezTo>
                <a:cubicBezTo>
                  <a:pt x="2411230" y="1278386"/>
                  <a:pt x="2470003" y="1315145"/>
                  <a:pt x="2523444" y="1348086"/>
                </a:cubicBezTo>
                <a:cubicBezTo>
                  <a:pt x="2529430" y="1351686"/>
                  <a:pt x="2531280" y="1359540"/>
                  <a:pt x="2527579" y="1365539"/>
                </a:cubicBezTo>
                <a:cubicBezTo>
                  <a:pt x="2525620" y="1368593"/>
                  <a:pt x="2522682" y="1370666"/>
                  <a:pt x="2519416" y="1371320"/>
                </a:cubicBezTo>
                <a:cubicBezTo>
                  <a:pt x="2516260" y="1371974"/>
                  <a:pt x="2512995" y="1371429"/>
                  <a:pt x="2510056" y="1369684"/>
                </a:cubicBezTo>
                <a:cubicBezTo>
                  <a:pt x="2456616" y="1336742"/>
                  <a:pt x="2397734" y="1299874"/>
                  <a:pt x="2335042" y="1260061"/>
                </a:cubicBezTo>
                <a:lnTo>
                  <a:pt x="2331145" y="1242594"/>
                </a:lnTo>
                <a:close/>
                <a:moveTo>
                  <a:pt x="1823455" y="1195678"/>
                </a:moveTo>
                <a:cubicBezTo>
                  <a:pt x="1826516" y="1196742"/>
                  <a:pt x="1829156" y="1198978"/>
                  <a:pt x="1830680" y="1202141"/>
                </a:cubicBezTo>
                <a:cubicBezTo>
                  <a:pt x="1833727" y="1208467"/>
                  <a:pt x="1831115" y="1216103"/>
                  <a:pt x="1824803" y="1219157"/>
                </a:cubicBezTo>
                <a:cubicBezTo>
                  <a:pt x="1770274" y="1245554"/>
                  <a:pt x="1712371" y="1273914"/>
                  <a:pt x="1652183" y="1303474"/>
                </a:cubicBezTo>
                <a:cubicBezTo>
                  <a:pt x="1651204" y="1303911"/>
                  <a:pt x="1650224" y="1304238"/>
                  <a:pt x="1649244" y="1304456"/>
                </a:cubicBezTo>
                <a:cubicBezTo>
                  <a:pt x="1643694" y="1305656"/>
                  <a:pt x="1637816" y="1302929"/>
                  <a:pt x="1635204" y="1297584"/>
                </a:cubicBezTo>
                <a:cubicBezTo>
                  <a:pt x="1632048" y="1291257"/>
                  <a:pt x="1634660" y="1283622"/>
                  <a:pt x="1640973" y="1280568"/>
                </a:cubicBezTo>
                <a:cubicBezTo>
                  <a:pt x="1701161" y="1250899"/>
                  <a:pt x="1759063" y="1222648"/>
                  <a:pt x="1813701" y="1196142"/>
                </a:cubicBezTo>
                <a:lnTo>
                  <a:pt x="1813701" y="1196251"/>
                </a:lnTo>
                <a:cubicBezTo>
                  <a:pt x="1816911" y="1194724"/>
                  <a:pt x="1820394" y="1194615"/>
                  <a:pt x="1823455" y="1195678"/>
                </a:cubicBezTo>
                <a:close/>
                <a:moveTo>
                  <a:pt x="2659167" y="1006673"/>
                </a:moveTo>
                <a:cubicBezTo>
                  <a:pt x="2660364" y="1017471"/>
                  <a:pt x="2661779" y="1028052"/>
                  <a:pt x="2662650" y="1039069"/>
                </a:cubicBezTo>
                <a:cubicBezTo>
                  <a:pt x="2680826" y="1260497"/>
                  <a:pt x="2559143" y="1478216"/>
                  <a:pt x="2356375" y="1594602"/>
                </a:cubicBezTo>
                <a:lnTo>
                  <a:pt x="2746456" y="1509630"/>
                </a:lnTo>
                <a:cubicBezTo>
                  <a:pt x="2728280" y="1499486"/>
                  <a:pt x="2708689" y="1488469"/>
                  <a:pt x="2687683" y="1476253"/>
                </a:cubicBezTo>
                <a:cubicBezTo>
                  <a:pt x="2681588" y="1472762"/>
                  <a:pt x="2679520" y="1465018"/>
                  <a:pt x="2683002" y="1458909"/>
                </a:cubicBezTo>
                <a:cubicBezTo>
                  <a:pt x="2686485" y="1452801"/>
                  <a:pt x="2694213" y="1450728"/>
                  <a:pt x="2700308" y="1454219"/>
                </a:cubicBezTo>
                <a:lnTo>
                  <a:pt x="2700417" y="1454219"/>
                </a:lnTo>
                <a:cubicBezTo>
                  <a:pt x="2723382" y="1467526"/>
                  <a:pt x="2744606" y="1479634"/>
                  <a:pt x="2764088" y="1490324"/>
                </a:cubicBezTo>
                <a:close/>
                <a:moveTo>
                  <a:pt x="2120411" y="974168"/>
                </a:moveTo>
                <a:cubicBezTo>
                  <a:pt x="2127050" y="976458"/>
                  <a:pt x="2130533" y="983657"/>
                  <a:pt x="2128247" y="990311"/>
                </a:cubicBezTo>
                <a:cubicBezTo>
                  <a:pt x="2117690" y="1020962"/>
                  <a:pt x="2107677" y="1050086"/>
                  <a:pt x="2098425" y="1077137"/>
                </a:cubicBezTo>
                <a:cubicBezTo>
                  <a:pt x="2111160" y="1085536"/>
                  <a:pt x="2138261" y="1103207"/>
                  <a:pt x="2175048" y="1127095"/>
                </a:cubicBezTo>
                <a:cubicBezTo>
                  <a:pt x="2180926" y="1130912"/>
                  <a:pt x="2182558" y="1138766"/>
                  <a:pt x="2178749" y="1144656"/>
                </a:cubicBezTo>
                <a:cubicBezTo>
                  <a:pt x="2176899" y="1147601"/>
                  <a:pt x="2173960" y="1149565"/>
                  <a:pt x="2170804" y="1150219"/>
                </a:cubicBezTo>
                <a:cubicBezTo>
                  <a:pt x="2167647" y="1150874"/>
                  <a:pt x="2164164" y="1150437"/>
                  <a:pt x="2161226" y="1148474"/>
                </a:cubicBezTo>
                <a:cubicBezTo>
                  <a:pt x="2121935" y="1122950"/>
                  <a:pt x="2093745" y="1104516"/>
                  <a:pt x="2082099" y="1096880"/>
                </a:cubicBezTo>
                <a:cubicBezTo>
                  <a:pt x="2055651" y="1108988"/>
                  <a:pt x="2027027" y="1122295"/>
                  <a:pt x="1996552" y="1136694"/>
                </a:cubicBezTo>
                <a:cubicBezTo>
                  <a:pt x="1995681" y="1137021"/>
                  <a:pt x="1994701" y="1137348"/>
                  <a:pt x="1993831" y="1137566"/>
                </a:cubicBezTo>
                <a:cubicBezTo>
                  <a:pt x="1988171" y="1138875"/>
                  <a:pt x="1982294" y="1136039"/>
                  <a:pt x="1979681" y="1130585"/>
                </a:cubicBezTo>
                <a:cubicBezTo>
                  <a:pt x="1976743" y="1124259"/>
                  <a:pt x="1979464" y="1116623"/>
                  <a:pt x="1985776" y="1113678"/>
                </a:cubicBezTo>
                <a:cubicBezTo>
                  <a:pt x="2016905" y="1099062"/>
                  <a:pt x="2046074" y="1085427"/>
                  <a:pt x="2072957" y="1073101"/>
                </a:cubicBezTo>
                <a:cubicBezTo>
                  <a:pt x="2082644" y="1044741"/>
                  <a:pt x="2093092" y="1014417"/>
                  <a:pt x="2104303" y="982021"/>
                </a:cubicBezTo>
                <a:cubicBezTo>
                  <a:pt x="2106588" y="975367"/>
                  <a:pt x="2113772" y="971877"/>
                  <a:pt x="2120411" y="974168"/>
                </a:cubicBezTo>
                <a:close/>
                <a:moveTo>
                  <a:pt x="1599070" y="769210"/>
                </a:moveTo>
                <a:cubicBezTo>
                  <a:pt x="1512760" y="845674"/>
                  <a:pt x="1424056" y="924537"/>
                  <a:pt x="1334372" y="1004164"/>
                </a:cubicBezTo>
                <a:cubicBezTo>
                  <a:pt x="816840" y="1463818"/>
                  <a:pt x="322927" y="1902638"/>
                  <a:pt x="113302" y="2064946"/>
                </a:cubicBezTo>
                <a:cubicBezTo>
                  <a:pt x="113520" y="2065273"/>
                  <a:pt x="113846" y="2065491"/>
                  <a:pt x="114064" y="2065927"/>
                </a:cubicBezTo>
                <a:cubicBezTo>
                  <a:pt x="117220" y="2072145"/>
                  <a:pt x="114717" y="2079889"/>
                  <a:pt x="108513" y="2083053"/>
                </a:cubicBezTo>
                <a:lnTo>
                  <a:pt x="104595" y="2085016"/>
                </a:lnTo>
                <a:lnTo>
                  <a:pt x="1999273" y="1672484"/>
                </a:lnTo>
                <a:cubicBezTo>
                  <a:pt x="1884121" y="1658740"/>
                  <a:pt x="1774846" y="1607146"/>
                  <a:pt x="1682550" y="1519120"/>
                </a:cubicBezTo>
                <a:cubicBezTo>
                  <a:pt x="1569357" y="1411133"/>
                  <a:pt x="1504053" y="1256897"/>
                  <a:pt x="1503182" y="1096116"/>
                </a:cubicBezTo>
                <a:cubicBezTo>
                  <a:pt x="1502638" y="978203"/>
                  <a:pt x="1536705" y="863890"/>
                  <a:pt x="1599070" y="769210"/>
                </a:cubicBezTo>
                <a:close/>
                <a:moveTo>
                  <a:pt x="2242528" y="622938"/>
                </a:moveTo>
                <a:cubicBezTo>
                  <a:pt x="2249058" y="625228"/>
                  <a:pt x="2252541" y="632427"/>
                  <a:pt x="2250256" y="639081"/>
                </a:cubicBezTo>
                <a:cubicBezTo>
                  <a:pt x="2229576" y="698201"/>
                  <a:pt x="2209006" y="757431"/>
                  <a:pt x="2189088" y="814696"/>
                </a:cubicBezTo>
                <a:cubicBezTo>
                  <a:pt x="2187564" y="819059"/>
                  <a:pt x="2183972" y="822114"/>
                  <a:pt x="2179837" y="822986"/>
                </a:cubicBezTo>
                <a:cubicBezTo>
                  <a:pt x="2177660" y="823423"/>
                  <a:pt x="2175265" y="823314"/>
                  <a:pt x="2172980" y="822550"/>
                </a:cubicBezTo>
                <a:lnTo>
                  <a:pt x="2173089" y="822550"/>
                </a:lnTo>
                <a:cubicBezTo>
                  <a:pt x="2166449" y="820259"/>
                  <a:pt x="2162966" y="813060"/>
                  <a:pt x="2165252" y="806407"/>
                </a:cubicBezTo>
                <a:cubicBezTo>
                  <a:pt x="2185170" y="749250"/>
                  <a:pt x="2205740" y="689911"/>
                  <a:pt x="2226420" y="630791"/>
                </a:cubicBezTo>
                <a:cubicBezTo>
                  <a:pt x="2228706" y="624137"/>
                  <a:pt x="2235889" y="620647"/>
                  <a:pt x="2242528" y="622938"/>
                </a:cubicBezTo>
                <a:close/>
                <a:moveTo>
                  <a:pt x="2154380" y="510433"/>
                </a:moveTo>
                <a:cubicBezTo>
                  <a:pt x="1992565" y="504287"/>
                  <a:pt x="1820449" y="570633"/>
                  <a:pt x="1691801" y="696128"/>
                </a:cubicBezTo>
                <a:cubicBezTo>
                  <a:pt x="1587206" y="798007"/>
                  <a:pt x="1527780" y="943735"/>
                  <a:pt x="1528542" y="1095898"/>
                </a:cubicBezTo>
                <a:cubicBezTo>
                  <a:pt x="1529304" y="1249807"/>
                  <a:pt x="1591778" y="1397280"/>
                  <a:pt x="1699964" y="1500577"/>
                </a:cubicBezTo>
                <a:cubicBezTo>
                  <a:pt x="1816205" y="1611618"/>
                  <a:pt x="1960852" y="1662012"/>
                  <a:pt x="2109201" y="1648377"/>
                </a:cubicBezTo>
                <a:lnTo>
                  <a:pt x="2109310" y="1648487"/>
                </a:lnTo>
                <a:lnTo>
                  <a:pt x="2237414" y="1620563"/>
                </a:lnTo>
                <a:cubicBezTo>
                  <a:pt x="2259399" y="1613036"/>
                  <a:pt x="2281385" y="1604419"/>
                  <a:pt x="2303153" y="1593948"/>
                </a:cubicBezTo>
                <a:cubicBezTo>
                  <a:pt x="2521593" y="1489233"/>
                  <a:pt x="2655902" y="1267150"/>
                  <a:pt x="2637399" y="1041141"/>
                </a:cubicBezTo>
                <a:cubicBezTo>
                  <a:pt x="2616719" y="790153"/>
                  <a:pt x="2500805" y="612574"/>
                  <a:pt x="2310771" y="541237"/>
                </a:cubicBezTo>
                <a:cubicBezTo>
                  <a:pt x="2261113" y="522585"/>
                  <a:pt x="2208319" y="512481"/>
                  <a:pt x="2154380" y="510433"/>
                </a:cubicBezTo>
                <a:close/>
                <a:moveTo>
                  <a:pt x="2365194" y="271822"/>
                </a:moveTo>
                <a:lnTo>
                  <a:pt x="2372918" y="288068"/>
                </a:lnTo>
                <a:lnTo>
                  <a:pt x="2311424" y="463574"/>
                </a:lnTo>
                <a:cubicBezTo>
                  <a:pt x="2309900" y="467828"/>
                  <a:pt x="2306308" y="470883"/>
                  <a:pt x="2302173" y="471755"/>
                </a:cubicBezTo>
                <a:cubicBezTo>
                  <a:pt x="2299996" y="472192"/>
                  <a:pt x="2297601" y="472082"/>
                  <a:pt x="2295316" y="471319"/>
                </a:cubicBezTo>
                <a:cubicBezTo>
                  <a:pt x="2288785" y="468919"/>
                  <a:pt x="2285302" y="461720"/>
                  <a:pt x="2287588" y="455066"/>
                </a:cubicBezTo>
                <a:lnTo>
                  <a:pt x="2349082" y="279560"/>
                </a:lnTo>
                <a:cubicBezTo>
                  <a:pt x="2350280" y="276287"/>
                  <a:pt x="2352674" y="273779"/>
                  <a:pt x="2355599" y="272374"/>
                </a:cubicBezTo>
                <a:close/>
                <a:moveTo>
                  <a:pt x="2365191" y="271816"/>
                </a:moveTo>
                <a:lnTo>
                  <a:pt x="2365300" y="271816"/>
                </a:lnTo>
                <a:lnTo>
                  <a:pt x="2365194" y="271822"/>
                </a:lnTo>
                <a:close/>
                <a:moveTo>
                  <a:pt x="2430168" y="48969"/>
                </a:moveTo>
                <a:cubicBezTo>
                  <a:pt x="2312077" y="142340"/>
                  <a:pt x="2095160" y="330717"/>
                  <a:pt x="1835252" y="559999"/>
                </a:cubicBezTo>
                <a:cubicBezTo>
                  <a:pt x="1989695" y="477754"/>
                  <a:pt x="2165906" y="459647"/>
                  <a:pt x="2319587" y="517349"/>
                </a:cubicBezTo>
                <a:cubicBezTo>
                  <a:pt x="2466521" y="572543"/>
                  <a:pt x="2571115" y="687729"/>
                  <a:pt x="2624773" y="848728"/>
                </a:cubicBezTo>
                <a:lnTo>
                  <a:pt x="2453460" y="59113"/>
                </a:lnTo>
                <a:lnTo>
                  <a:pt x="2434631" y="112670"/>
                </a:lnTo>
                <a:cubicBezTo>
                  <a:pt x="2433107" y="116924"/>
                  <a:pt x="2429515" y="119979"/>
                  <a:pt x="2425379" y="120851"/>
                </a:cubicBezTo>
                <a:cubicBezTo>
                  <a:pt x="2423203" y="121288"/>
                  <a:pt x="2420808" y="121179"/>
                  <a:pt x="2418523" y="120415"/>
                </a:cubicBezTo>
                <a:lnTo>
                  <a:pt x="2418414" y="120524"/>
                </a:lnTo>
                <a:cubicBezTo>
                  <a:pt x="2411774" y="118124"/>
                  <a:pt x="2408400" y="110925"/>
                  <a:pt x="2410686" y="104271"/>
                </a:cubicBezTo>
                <a:close/>
                <a:moveTo>
                  <a:pt x="2455419" y="102"/>
                </a:moveTo>
                <a:cubicBezTo>
                  <a:pt x="2457269" y="-116"/>
                  <a:pt x="2459120" y="-7"/>
                  <a:pt x="2460970" y="647"/>
                </a:cubicBezTo>
                <a:cubicBezTo>
                  <a:pt x="2461079" y="757"/>
                  <a:pt x="2461188" y="975"/>
                  <a:pt x="2461405" y="975"/>
                </a:cubicBezTo>
                <a:cubicBezTo>
                  <a:pt x="2463038" y="1738"/>
                  <a:pt x="2464344" y="2720"/>
                  <a:pt x="2465541" y="3920"/>
                </a:cubicBezTo>
                <a:cubicBezTo>
                  <a:pt x="2465868" y="4247"/>
                  <a:pt x="2466194" y="4792"/>
                  <a:pt x="2466521" y="5229"/>
                </a:cubicBezTo>
                <a:cubicBezTo>
                  <a:pt x="2467391" y="6429"/>
                  <a:pt x="2467936" y="7628"/>
                  <a:pt x="2468371" y="8937"/>
                </a:cubicBezTo>
                <a:cubicBezTo>
                  <a:pt x="2468480" y="9265"/>
                  <a:pt x="2468806" y="9919"/>
                  <a:pt x="2468806" y="9919"/>
                </a:cubicBezTo>
                <a:lnTo>
                  <a:pt x="2794672" y="1512030"/>
                </a:lnTo>
                <a:cubicBezTo>
                  <a:pt x="2794672" y="1512576"/>
                  <a:pt x="2794672" y="1513121"/>
                  <a:pt x="2794672" y="1513775"/>
                </a:cubicBezTo>
                <a:lnTo>
                  <a:pt x="2794781" y="1514103"/>
                </a:lnTo>
                <a:cubicBezTo>
                  <a:pt x="2794781" y="1514975"/>
                  <a:pt x="2794890" y="1515848"/>
                  <a:pt x="2794781" y="1516721"/>
                </a:cubicBezTo>
                <a:cubicBezTo>
                  <a:pt x="2794672" y="1517593"/>
                  <a:pt x="2794345" y="1518357"/>
                  <a:pt x="2794019" y="1519229"/>
                </a:cubicBezTo>
                <a:cubicBezTo>
                  <a:pt x="2793801" y="1519884"/>
                  <a:pt x="2793801" y="1520429"/>
                  <a:pt x="2793475" y="1520975"/>
                </a:cubicBezTo>
                <a:cubicBezTo>
                  <a:pt x="2793366" y="1521084"/>
                  <a:pt x="2793148" y="1521193"/>
                  <a:pt x="2793148" y="1521302"/>
                </a:cubicBezTo>
                <a:cubicBezTo>
                  <a:pt x="2792495" y="1522502"/>
                  <a:pt x="2791516" y="1523483"/>
                  <a:pt x="2790536" y="1524356"/>
                </a:cubicBezTo>
                <a:cubicBezTo>
                  <a:pt x="2790209" y="1524574"/>
                  <a:pt x="2789992" y="1525010"/>
                  <a:pt x="2789665" y="1525229"/>
                </a:cubicBezTo>
                <a:cubicBezTo>
                  <a:pt x="2788359" y="1526210"/>
                  <a:pt x="2786727" y="1526974"/>
                  <a:pt x="2784985" y="1527410"/>
                </a:cubicBezTo>
                <a:lnTo>
                  <a:pt x="2247100" y="1644560"/>
                </a:lnTo>
                <a:cubicBezTo>
                  <a:pt x="2224462" y="1652413"/>
                  <a:pt x="2201823" y="1658849"/>
                  <a:pt x="2179076" y="1663757"/>
                </a:cubicBezTo>
                <a:cubicBezTo>
                  <a:pt x="2156328" y="1668666"/>
                  <a:pt x="2133472" y="1672157"/>
                  <a:pt x="2110833" y="1674229"/>
                </a:cubicBezTo>
                <a:lnTo>
                  <a:pt x="15129" y="2130829"/>
                </a:lnTo>
                <a:cubicBezTo>
                  <a:pt x="13605" y="2131047"/>
                  <a:pt x="12081" y="2131047"/>
                  <a:pt x="10557" y="2130829"/>
                </a:cubicBezTo>
                <a:cubicBezTo>
                  <a:pt x="10122" y="2130720"/>
                  <a:pt x="9687" y="2130502"/>
                  <a:pt x="9143" y="2130393"/>
                </a:cubicBezTo>
                <a:cubicBezTo>
                  <a:pt x="8163" y="2130174"/>
                  <a:pt x="7292" y="2129847"/>
                  <a:pt x="6422" y="2129411"/>
                </a:cubicBezTo>
                <a:cubicBezTo>
                  <a:pt x="5877" y="2129084"/>
                  <a:pt x="5442" y="2128756"/>
                  <a:pt x="5007" y="2128429"/>
                </a:cubicBezTo>
                <a:cubicBezTo>
                  <a:pt x="4245" y="2127884"/>
                  <a:pt x="3592" y="2127229"/>
                  <a:pt x="2939" y="2126575"/>
                </a:cubicBezTo>
                <a:cubicBezTo>
                  <a:pt x="2503" y="2126029"/>
                  <a:pt x="2177" y="2125593"/>
                  <a:pt x="1850" y="2125048"/>
                </a:cubicBezTo>
                <a:cubicBezTo>
                  <a:pt x="1633" y="2124720"/>
                  <a:pt x="1306" y="2124502"/>
                  <a:pt x="1088" y="2124066"/>
                </a:cubicBezTo>
                <a:cubicBezTo>
                  <a:pt x="871" y="2123630"/>
                  <a:pt x="871" y="2123193"/>
                  <a:pt x="762" y="2122757"/>
                </a:cubicBezTo>
                <a:cubicBezTo>
                  <a:pt x="544" y="2122212"/>
                  <a:pt x="218" y="2121884"/>
                  <a:pt x="109" y="2121448"/>
                </a:cubicBezTo>
                <a:cubicBezTo>
                  <a:pt x="109" y="2121012"/>
                  <a:pt x="109" y="2120685"/>
                  <a:pt x="109" y="2120248"/>
                </a:cubicBezTo>
                <a:cubicBezTo>
                  <a:pt x="0" y="2119485"/>
                  <a:pt x="0" y="2118721"/>
                  <a:pt x="0" y="2117849"/>
                </a:cubicBezTo>
                <a:cubicBezTo>
                  <a:pt x="109" y="2116976"/>
                  <a:pt x="109" y="2116212"/>
                  <a:pt x="327" y="2115449"/>
                </a:cubicBezTo>
                <a:cubicBezTo>
                  <a:pt x="544" y="2114685"/>
                  <a:pt x="762" y="2114031"/>
                  <a:pt x="1088" y="2113267"/>
                </a:cubicBezTo>
                <a:cubicBezTo>
                  <a:pt x="1415" y="2112504"/>
                  <a:pt x="1850" y="2111740"/>
                  <a:pt x="2286" y="2111086"/>
                </a:cubicBezTo>
                <a:cubicBezTo>
                  <a:pt x="2721" y="2110431"/>
                  <a:pt x="3156" y="2109886"/>
                  <a:pt x="3701" y="2109341"/>
                </a:cubicBezTo>
                <a:cubicBezTo>
                  <a:pt x="4354" y="2108686"/>
                  <a:pt x="5007" y="2108250"/>
                  <a:pt x="5768" y="2107704"/>
                </a:cubicBezTo>
                <a:cubicBezTo>
                  <a:pt x="6095" y="2107377"/>
                  <a:pt x="6748" y="2106832"/>
                  <a:pt x="6748" y="2106832"/>
                </a:cubicBezTo>
                <a:lnTo>
                  <a:pt x="28407" y="2095706"/>
                </a:lnTo>
                <a:cubicBezTo>
                  <a:pt x="161191" y="2012152"/>
                  <a:pt x="773413" y="1468399"/>
                  <a:pt x="1317829" y="985075"/>
                </a:cubicBezTo>
                <a:cubicBezTo>
                  <a:pt x="1814463" y="543855"/>
                  <a:pt x="2283670" y="127178"/>
                  <a:pt x="2449215" y="2502"/>
                </a:cubicBezTo>
                <a:cubicBezTo>
                  <a:pt x="2449433" y="2284"/>
                  <a:pt x="2449759" y="2284"/>
                  <a:pt x="2450086" y="2066"/>
                </a:cubicBezTo>
                <a:cubicBezTo>
                  <a:pt x="2451174" y="1411"/>
                  <a:pt x="2452480" y="866"/>
                  <a:pt x="2453786" y="538"/>
                </a:cubicBezTo>
                <a:cubicBezTo>
                  <a:pt x="2454331" y="429"/>
                  <a:pt x="2454875" y="102"/>
                  <a:pt x="2455419" y="102"/>
                </a:cubicBezTo>
                <a:close/>
              </a:path>
            </a:pathLst>
          </a:custGeom>
          <a:solidFill>
            <a:schemeClr val="accent1"/>
          </a:solidFill>
          <a:ln w="1085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411F7AD0-C767-BAE2-3DAD-103DF1D78440}"/>
              </a:ext>
            </a:extLst>
          </p:cNvPr>
          <p:cNvSpPr/>
          <p:nvPr/>
        </p:nvSpPr>
        <p:spPr>
          <a:xfrm>
            <a:off x="579637" y="5063737"/>
            <a:ext cx="2592471" cy="3085471"/>
          </a:xfrm>
          <a:custGeom>
            <a:avLst/>
            <a:gdLst>
              <a:gd name="connsiteX0" fmla="*/ 1026573 w 2592471"/>
              <a:gd name="connsiteY0" fmla="*/ 2787669 h 3085471"/>
              <a:gd name="connsiteX1" fmla="*/ 1023225 w 2592471"/>
              <a:gd name="connsiteY1" fmla="*/ 2796169 h 3085471"/>
              <a:gd name="connsiteX2" fmla="*/ 1033966 w 2592471"/>
              <a:gd name="connsiteY2" fmla="*/ 2960190 h 3085471"/>
              <a:gd name="connsiteX3" fmla="*/ 1077904 w 2592471"/>
              <a:gd name="connsiteY3" fmla="*/ 2998374 h 3085471"/>
              <a:gd name="connsiteX4" fmla="*/ 1385333 w 2592471"/>
              <a:gd name="connsiteY4" fmla="*/ 3049238 h 3085471"/>
              <a:gd name="connsiteX5" fmla="*/ 1505292 w 2592471"/>
              <a:gd name="connsiteY5" fmla="*/ 3018580 h 3085471"/>
              <a:gd name="connsiteX6" fmla="*/ 1593587 w 2592471"/>
              <a:gd name="connsiteY6" fmla="*/ 2941378 h 3085471"/>
              <a:gd name="connsiteX7" fmla="*/ 1593587 w 2592471"/>
              <a:gd name="connsiteY7" fmla="*/ 2941238 h 3085471"/>
              <a:gd name="connsiteX8" fmla="*/ 1594703 w 2592471"/>
              <a:gd name="connsiteY8" fmla="*/ 2791989 h 3085471"/>
              <a:gd name="connsiteX9" fmla="*/ 1316706 w 2592471"/>
              <a:gd name="connsiteY9" fmla="*/ 2817073 h 3085471"/>
              <a:gd name="connsiteX10" fmla="*/ 1026573 w 2592471"/>
              <a:gd name="connsiteY10" fmla="*/ 2787669 h 3085471"/>
              <a:gd name="connsiteX11" fmla="*/ 1069117 w 2592471"/>
              <a:gd name="connsiteY11" fmla="*/ 2581283 h 3085471"/>
              <a:gd name="connsiteX12" fmla="*/ 1065629 w 2592471"/>
              <a:gd name="connsiteY12" fmla="*/ 2582538 h 3085471"/>
              <a:gd name="connsiteX13" fmla="*/ 989888 w 2592471"/>
              <a:gd name="connsiteY13" fmla="*/ 2646084 h 3085471"/>
              <a:gd name="connsiteX14" fmla="*/ 1012485 w 2592471"/>
              <a:gd name="connsiteY14" fmla="*/ 2742239 h 3085471"/>
              <a:gd name="connsiteX15" fmla="*/ 1014019 w 2592471"/>
              <a:gd name="connsiteY15" fmla="*/ 2743772 h 3085471"/>
              <a:gd name="connsiteX16" fmla="*/ 1024202 w 2592471"/>
              <a:gd name="connsiteY16" fmla="*/ 2756035 h 3085471"/>
              <a:gd name="connsiteX17" fmla="*/ 1600562 w 2592471"/>
              <a:gd name="connsiteY17" fmla="*/ 2760216 h 3085471"/>
              <a:gd name="connsiteX18" fmla="*/ 1601120 w 2592471"/>
              <a:gd name="connsiteY18" fmla="*/ 2760216 h 3085471"/>
              <a:gd name="connsiteX19" fmla="*/ 1601538 w 2592471"/>
              <a:gd name="connsiteY19" fmla="*/ 2760076 h 3085471"/>
              <a:gd name="connsiteX20" fmla="*/ 1648266 w 2592471"/>
              <a:gd name="connsiteY20" fmla="*/ 2698760 h 3085471"/>
              <a:gd name="connsiteX21" fmla="*/ 1608233 w 2592471"/>
              <a:gd name="connsiteY21" fmla="*/ 2615844 h 3085471"/>
              <a:gd name="connsiteX22" fmla="*/ 1607954 w 2592471"/>
              <a:gd name="connsiteY22" fmla="*/ 2615983 h 3085471"/>
              <a:gd name="connsiteX23" fmla="*/ 1551044 w 2592471"/>
              <a:gd name="connsiteY23" fmla="*/ 2590202 h 3085471"/>
              <a:gd name="connsiteX24" fmla="*/ 1295783 w 2592471"/>
              <a:gd name="connsiteY24" fmla="*/ 1769121 h 3085471"/>
              <a:gd name="connsiteX25" fmla="*/ 1275139 w 2592471"/>
              <a:gd name="connsiteY25" fmla="*/ 1794345 h 3085471"/>
              <a:gd name="connsiteX26" fmla="*/ 1117379 w 2592471"/>
              <a:gd name="connsiteY26" fmla="*/ 1886180 h 3085471"/>
              <a:gd name="connsiteX27" fmla="*/ 1143602 w 2592471"/>
              <a:gd name="connsiteY27" fmla="*/ 2027765 h 3085471"/>
              <a:gd name="connsiteX28" fmla="*/ 1186843 w 2592471"/>
              <a:gd name="connsiteY28" fmla="*/ 2552994 h 3085471"/>
              <a:gd name="connsiteX29" fmla="*/ 1410580 w 2592471"/>
              <a:gd name="connsiteY29" fmla="*/ 2557175 h 3085471"/>
              <a:gd name="connsiteX30" fmla="*/ 1410580 w 2592471"/>
              <a:gd name="connsiteY30" fmla="*/ 2553273 h 3085471"/>
              <a:gd name="connsiteX31" fmla="*/ 1440012 w 2592471"/>
              <a:gd name="connsiteY31" fmla="*/ 1824724 h 3085471"/>
              <a:gd name="connsiteX32" fmla="*/ 1345719 w 2592471"/>
              <a:gd name="connsiteY32" fmla="*/ 1802985 h 3085471"/>
              <a:gd name="connsiteX33" fmla="*/ 1295783 w 2592471"/>
              <a:gd name="connsiteY33" fmla="*/ 1769121 h 3085471"/>
              <a:gd name="connsiteX34" fmla="*/ 876346 w 2592471"/>
              <a:gd name="connsiteY34" fmla="*/ 1522881 h 3085471"/>
              <a:gd name="connsiteX35" fmla="*/ 872998 w 2592471"/>
              <a:gd name="connsiteY35" fmla="*/ 1523159 h 3085471"/>
              <a:gd name="connsiteX36" fmla="*/ 848030 w 2592471"/>
              <a:gd name="connsiteY36" fmla="*/ 1580713 h 3085471"/>
              <a:gd name="connsiteX37" fmla="*/ 910241 w 2592471"/>
              <a:gd name="connsiteY37" fmla="*/ 1770236 h 3085471"/>
              <a:gd name="connsiteX38" fmla="*/ 1032876 w 2592471"/>
              <a:gd name="connsiteY38" fmla="*/ 1852955 h 3085471"/>
              <a:gd name="connsiteX39" fmla="*/ 1079572 w 2592471"/>
              <a:gd name="connsiteY39" fmla="*/ 1859126 h 3085471"/>
              <a:gd name="connsiteX40" fmla="*/ 1079578 w 2592471"/>
              <a:gd name="connsiteY40" fmla="*/ 1859145 h 3085471"/>
              <a:gd name="connsiteX41" fmla="*/ 1079718 w 2592471"/>
              <a:gd name="connsiteY41" fmla="*/ 1859145 h 3085471"/>
              <a:gd name="connsiteX42" fmla="*/ 1079572 w 2592471"/>
              <a:gd name="connsiteY42" fmla="*/ 1859126 h 3085471"/>
              <a:gd name="connsiteX43" fmla="*/ 1044375 w 2592471"/>
              <a:gd name="connsiteY43" fmla="*/ 1745779 h 3085471"/>
              <a:gd name="connsiteX44" fmla="*/ 993794 w 2592471"/>
              <a:gd name="connsiteY44" fmla="*/ 1637431 h 3085471"/>
              <a:gd name="connsiteX45" fmla="*/ 901314 w 2592471"/>
              <a:gd name="connsiteY45" fmla="*/ 1532217 h 3085471"/>
              <a:gd name="connsiteX46" fmla="*/ 876346 w 2592471"/>
              <a:gd name="connsiteY46" fmla="*/ 1522881 h 3085471"/>
              <a:gd name="connsiteX47" fmla="*/ 1691228 w 2592471"/>
              <a:gd name="connsiteY47" fmla="*/ 1497239 h 3085471"/>
              <a:gd name="connsiteX48" fmla="*/ 1652311 w 2592471"/>
              <a:gd name="connsiteY48" fmla="*/ 1508945 h 3085471"/>
              <a:gd name="connsiteX49" fmla="*/ 1533189 w 2592471"/>
              <a:gd name="connsiteY49" fmla="*/ 1639521 h 3085471"/>
              <a:gd name="connsiteX50" fmla="*/ 1478092 w 2592471"/>
              <a:gd name="connsiteY50" fmla="*/ 1791836 h 3085471"/>
              <a:gd name="connsiteX51" fmla="*/ 1561924 w 2592471"/>
              <a:gd name="connsiteY51" fmla="*/ 1762990 h 3085471"/>
              <a:gd name="connsiteX52" fmla="*/ 1708385 w 2592471"/>
              <a:gd name="connsiteY52" fmla="*/ 1606076 h 3085471"/>
              <a:gd name="connsiteX53" fmla="*/ 1729866 w 2592471"/>
              <a:gd name="connsiteY53" fmla="*/ 1546014 h 3085471"/>
              <a:gd name="connsiteX54" fmla="*/ 1707409 w 2592471"/>
              <a:gd name="connsiteY54" fmla="*/ 1500723 h 3085471"/>
              <a:gd name="connsiteX55" fmla="*/ 1691228 w 2592471"/>
              <a:gd name="connsiteY55" fmla="*/ 1497239 h 3085471"/>
              <a:gd name="connsiteX56" fmla="*/ 2228810 w 2592471"/>
              <a:gd name="connsiteY56" fmla="*/ 1457524 h 3085471"/>
              <a:gd name="connsiteX57" fmla="*/ 2576691 w 2592471"/>
              <a:gd name="connsiteY57" fmla="*/ 1464770 h 3085471"/>
              <a:gd name="connsiteX58" fmla="*/ 2576691 w 2592471"/>
              <a:gd name="connsiteY58" fmla="*/ 1464910 h 3085471"/>
              <a:gd name="connsiteX59" fmla="*/ 2592453 w 2592471"/>
              <a:gd name="connsiteY59" fmla="*/ 1479403 h 3085471"/>
              <a:gd name="connsiteX60" fmla="*/ 2577946 w 2592471"/>
              <a:gd name="connsiteY60" fmla="*/ 1495150 h 3085471"/>
              <a:gd name="connsiteX61" fmla="*/ 2460498 w 2592471"/>
              <a:gd name="connsiteY61" fmla="*/ 1497658 h 3085471"/>
              <a:gd name="connsiteX62" fmla="*/ 2226160 w 2592471"/>
              <a:gd name="connsiteY62" fmla="*/ 1487764 h 3085471"/>
              <a:gd name="connsiteX63" fmla="*/ 2212351 w 2592471"/>
              <a:gd name="connsiteY63" fmla="*/ 1471320 h 3085471"/>
              <a:gd name="connsiteX64" fmla="*/ 2228810 w 2592471"/>
              <a:gd name="connsiteY64" fmla="*/ 1457524 h 3085471"/>
              <a:gd name="connsiteX65" fmla="*/ 1280300 w 2592471"/>
              <a:gd name="connsiteY65" fmla="*/ 1229817 h 3085471"/>
              <a:gd name="connsiteX66" fmla="*/ 1211533 w 2592471"/>
              <a:gd name="connsiteY66" fmla="*/ 1290436 h 3085471"/>
              <a:gd name="connsiteX67" fmla="*/ 1226179 w 2592471"/>
              <a:gd name="connsiteY67" fmla="*/ 1605936 h 3085471"/>
              <a:gd name="connsiteX68" fmla="*/ 1226179 w 2592471"/>
              <a:gd name="connsiteY68" fmla="*/ 1606076 h 3085471"/>
              <a:gd name="connsiteX69" fmla="*/ 1291598 w 2592471"/>
              <a:gd name="connsiteY69" fmla="*/ 1721323 h 3085471"/>
              <a:gd name="connsiteX70" fmla="*/ 1347393 w 2592471"/>
              <a:gd name="connsiteY70" fmla="*/ 1594927 h 3085471"/>
              <a:gd name="connsiteX71" fmla="*/ 1362318 w 2592471"/>
              <a:gd name="connsiteY71" fmla="*/ 1306741 h 3085471"/>
              <a:gd name="connsiteX72" fmla="*/ 1283508 w 2592471"/>
              <a:gd name="connsiteY72" fmla="*/ 1229817 h 3085471"/>
              <a:gd name="connsiteX73" fmla="*/ 1280300 w 2592471"/>
              <a:gd name="connsiteY73" fmla="*/ 1229817 h 3085471"/>
              <a:gd name="connsiteX74" fmla="*/ 2455756 w 2592471"/>
              <a:gd name="connsiteY74" fmla="*/ 1009426 h 3085471"/>
              <a:gd name="connsiteX75" fmla="*/ 2464404 w 2592471"/>
              <a:gd name="connsiteY75" fmla="*/ 1017161 h 3085471"/>
              <a:gd name="connsiteX76" fmla="*/ 2457290 w 2592471"/>
              <a:gd name="connsiteY76" fmla="*/ 1037367 h 3085471"/>
              <a:gd name="connsiteX77" fmla="*/ 2185011 w 2592471"/>
              <a:gd name="connsiteY77" fmla="*/ 1156098 h 3085471"/>
              <a:gd name="connsiteX78" fmla="*/ 2179432 w 2592471"/>
              <a:gd name="connsiteY78" fmla="*/ 1157213 h 3085471"/>
              <a:gd name="connsiteX79" fmla="*/ 2165344 w 2592471"/>
              <a:gd name="connsiteY79" fmla="*/ 1147597 h 3085471"/>
              <a:gd name="connsiteX80" fmla="*/ 2173992 w 2592471"/>
              <a:gd name="connsiteY80" fmla="*/ 1127948 h 3085471"/>
              <a:gd name="connsiteX81" fmla="*/ 2444178 w 2592471"/>
              <a:gd name="connsiteY81" fmla="*/ 1010054 h 3085471"/>
              <a:gd name="connsiteX82" fmla="*/ 2455756 w 2592471"/>
              <a:gd name="connsiteY82" fmla="*/ 1009426 h 3085471"/>
              <a:gd name="connsiteX83" fmla="*/ 12991 w 2592471"/>
              <a:gd name="connsiteY83" fmla="*/ 947832 h 3085471"/>
              <a:gd name="connsiteX84" fmla="*/ 24220 w 2592471"/>
              <a:gd name="connsiteY84" fmla="*/ 950689 h 3085471"/>
              <a:gd name="connsiteX85" fmla="*/ 287013 w 2592471"/>
              <a:gd name="connsiteY85" fmla="*/ 1084609 h 3085471"/>
              <a:gd name="connsiteX86" fmla="*/ 287013 w 2592471"/>
              <a:gd name="connsiteY86" fmla="*/ 1084470 h 3085471"/>
              <a:gd name="connsiteX87" fmla="*/ 297056 w 2592471"/>
              <a:gd name="connsiteY87" fmla="*/ 1103422 h 3085471"/>
              <a:gd name="connsiteX88" fmla="*/ 282550 w 2592471"/>
              <a:gd name="connsiteY88" fmla="*/ 1114153 h 3085471"/>
              <a:gd name="connsiteX89" fmla="*/ 278086 w 2592471"/>
              <a:gd name="connsiteY89" fmla="*/ 1113456 h 3085471"/>
              <a:gd name="connsiteX90" fmla="*/ 6087 w 2592471"/>
              <a:gd name="connsiteY90" fmla="*/ 974937 h 3085471"/>
              <a:gd name="connsiteX91" fmla="*/ 3018 w 2592471"/>
              <a:gd name="connsiteY91" fmla="*/ 953755 h 3085471"/>
              <a:gd name="connsiteX92" fmla="*/ 12991 w 2592471"/>
              <a:gd name="connsiteY92" fmla="*/ 947832 h 3085471"/>
              <a:gd name="connsiteX93" fmla="*/ 1277744 w 2592471"/>
              <a:gd name="connsiteY93" fmla="*/ 617310 h 3085471"/>
              <a:gd name="connsiteX94" fmla="*/ 1174290 w 2592471"/>
              <a:gd name="connsiteY94" fmla="*/ 625015 h 3085471"/>
              <a:gd name="connsiteX95" fmla="*/ 578402 w 2592471"/>
              <a:gd name="connsiteY95" fmla="*/ 1047261 h 3085471"/>
              <a:gd name="connsiteX96" fmla="*/ 530418 w 2592471"/>
              <a:gd name="connsiteY96" fmla="*/ 1699444 h 3085471"/>
              <a:gd name="connsiteX97" fmla="*/ 808973 w 2592471"/>
              <a:gd name="connsiteY97" fmla="*/ 2064276 h 3085471"/>
              <a:gd name="connsiteX98" fmla="*/ 1083205 w 2592471"/>
              <a:gd name="connsiteY98" fmla="*/ 2551322 h 3085471"/>
              <a:gd name="connsiteX99" fmla="*/ 1156435 w 2592471"/>
              <a:gd name="connsiteY99" fmla="*/ 2552716 h 3085471"/>
              <a:gd name="connsiteX100" fmla="*/ 1113473 w 2592471"/>
              <a:gd name="connsiteY100" fmla="*/ 2032781 h 3085471"/>
              <a:gd name="connsiteX101" fmla="*/ 1086831 w 2592471"/>
              <a:gd name="connsiteY101" fmla="*/ 1889664 h 3085471"/>
              <a:gd name="connsiteX102" fmla="*/ 1079718 w 2592471"/>
              <a:gd name="connsiteY102" fmla="*/ 1889664 h 3085471"/>
              <a:gd name="connsiteX103" fmla="*/ 885970 w 2592471"/>
              <a:gd name="connsiteY103" fmla="*/ 1788910 h 3085471"/>
              <a:gd name="connsiteX104" fmla="*/ 817482 w 2592471"/>
              <a:gd name="connsiteY104" fmla="*/ 1581689 h 3085471"/>
              <a:gd name="connsiteX105" fmla="*/ 867837 w 2592471"/>
              <a:gd name="connsiteY105" fmla="*/ 1493337 h 3085471"/>
              <a:gd name="connsiteX106" fmla="*/ 917215 w 2592471"/>
              <a:gd name="connsiteY106" fmla="*/ 1506437 h 3085471"/>
              <a:gd name="connsiteX107" fmla="*/ 1020157 w 2592471"/>
              <a:gd name="connsiteY107" fmla="*/ 1622380 h 3085471"/>
              <a:gd name="connsiteX108" fmla="*/ 1110265 w 2592471"/>
              <a:gd name="connsiteY108" fmla="*/ 1856776 h 3085471"/>
              <a:gd name="connsiteX109" fmla="*/ 1252402 w 2592471"/>
              <a:gd name="connsiteY109" fmla="*/ 1774278 h 3085471"/>
              <a:gd name="connsiteX110" fmla="*/ 1274023 w 2592471"/>
              <a:gd name="connsiteY110" fmla="*/ 1747521 h 3085471"/>
              <a:gd name="connsiteX111" fmla="*/ 1197863 w 2592471"/>
              <a:gd name="connsiteY111" fmla="*/ 1617364 h 3085471"/>
              <a:gd name="connsiteX112" fmla="*/ 1183914 w 2592471"/>
              <a:gd name="connsiteY112" fmla="*/ 1277616 h 3085471"/>
              <a:gd name="connsiteX113" fmla="*/ 1278207 w 2592471"/>
              <a:gd name="connsiteY113" fmla="*/ 1199716 h 3085471"/>
              <a:gd name="connsiteX114" fmla="*/ 1390773 w 2592471"/>
              <a:gd name="connsiteY114" fmla="*/ 1296847 h 3085471"/>
              <a:gd name="connsiteX115" fmla="*/ 1376127 w 2592471"/>
              <a:gd name="connsiteY115" fmla="*/ 1604403 h 3085471"/>
              <a:gd name="connsiteX116" fmla="*/ 1313079 w 2592471"/>
              <a:gd name="connsiteY116" fmla="*/ 1744038 h 3085471"/>
              <a:gd name="connsiteX117" fmla="*/ 1359110 w 2592471"/>
              <a:gd name="connsiteY117" fmla="*/ 1775810 h 3085471"/>
              <a:gd name="connsiteX118" fmla="*/ 1446428 w 2592471"/>
              <a:gd name="connsiteY118" fmla="*/ 1794484 h 3085471"/>
              <a:gd name="connsiteX119" fmla="*/ 1506547 w 2592471"/>
              <a:gd name="connsiteY119" fmla="*/ 1624889 h 3085471"/>
              <a:gd name="connsiteX120" fmla="*/ 1637944 w 2592471"/>
              <a:gd name="connsiteY120" fmla="*/ 1482328 h 3085471"/>
              <a:gd name="connsiteX121" fmla="*/ 1720520 w 2592471"/>
              <a:gd name="connsiteY121" fmla="*/ 1473410 h 3085471"/>
              <a:gd name="connsiteX122" fmla="*/ 1760274 w 2592471"/>
              <a:gd name="connsiteY122" fmla="*/ 1547547 h 3085471"/>
              <a:gd name="connsiteX123" fmla="*/ 1734887 w 2592471"/>
              <a:gd name="connsiteY123" fmla="*/ 1620987 h 3085471"/>
              <a:gd name="connsiteX124" fmla="*/ 1576709 w 2592471"/>
              <a:gd name="connsiteY124" fmla="*/ 1789607 h 3085471"/>
              <a:gd name="connsiteX125" fmla="*/ 1471118 w 2592471"/>
              <a:gd name="connsiteY125" fmla="*/ 1823331 h 3085471"/>
              <a:gd name="connsiteX126" fmla="*/ 1441128 w 2592471"/>
              <a:gd name="connsiteY126" fmla="*/ 2552298 h 3085471"/>
              <a:gd name="connsiteX127" fmla="*/ 1441128 w 2592471"/>
              <a:gd name="connsiteY127" fmla="*/ 2557732 h 3085471"/>
              <a:gd name="connsiteX128" fmla="*/ 1541140 w 2592471"/>
              <a:gd name="connsiteY128" fmla="*/ 2559544 h 3085471"/>
              <a:gd name="connsiteX129" fmla="*/ 1621903 w 2592471"/>
              <a:gd name="connsiteY129" fmla="*/ 2059398 h 3085471"/>
              <a:gd name="connsiteX130" fmla="*/ 1778826 w 2592471"/>
              <a:gd name="connsiteY130" fmla="*/ 1835176 h 3085471"/>
              <a:gd name="connsiteX131" fmla="*/ 1947187 w 2592471"/>
              <a:gd name="connsiteY131" fmla="*/ 1586148 h 3085471"/>
              <a:gd name="connsiteX132" fmla="*/ 1947187 w 2592471"/>
              <a:gd name="connsiteY132" fmla="*/ 1586427 h 3085471"/>
              <a:gd name="connsiteX133" fmla="*/ 1885394 w 2592471"/>
              <a:gd name="connsiteY133" fmla="*/ 926162 h 3085471"/>
              <a:gd name="connsiteX134" fmla="*/ 1277744 w 2592471"/>
              <a:gd name="connsiteY134" fmla="*/ 617310 h 3085471"/>
              <a:gd name="connsiteX135" fmla="*/ 1277491 w 2592471"/>
              <a:gd name="connsiteY135" fmla="*/ 586758 h 3085471"/>
              <a:gd name="connsiteX136" fmla="*/ 1910362 w 2592471"/>
              <a:gd name="connsiteY136" fmla="*/ 908882 h 3085471"/>
              <a:gd name="connsiteX137" fmla="*/ 1974526 w 2592471"/>
              <a:gd name="connsiteY137" fmla="*/ 1598969 h 3085471"/>
              <a:gd name="connsiteX138" fmla="*/ 1802399 w 2592471"/>
              <a:gd name="connsiteY138" fmla="*/ 1853989 h 3085471"/>
              <a:gd name="connsiteX139" fmla="*/ 1648545 w 2592471"/>
              <a:gd name="connsiteY139" fmla="*/ 2073613 h 3085471"/>
              <a:gd name="connsiteX140" fmla="*/ 1571827 w 2592471"/>
              <a:gd name="connsiteY140" fmla="*/ 2563167 h 3085471"/>
              <a:gd name="connsiteX141" fmla="*/ 1629854 w 2592471"/>
              <a:gd name="connsiteY141" fmla="*/ 2594662 h 3085471"/>
              <a:gd name="connsiteX142" fmla="*/ 1678535 w 2592471"/>
              <a:gd name="connsiteY142" fmla="*/ 2698760 h 3085471"/>
              <a:gd name="connsiteX143" fmla="*/ 1625111 w 2592471"/>
              <a:gd name="connsiteY143" fmla="*/ 2784603 h 3085471"/>
              <a:gd name="connsiteX144" fmla="*/ 1620090 w 2592471"/>
              <a:gd name="connsiteY144" fmla="*/ 2956010 h 3085471"/>
              <a:gd name="connsiteX145" fmla="*/ 1517985 w 2592471"/>
              <a:gd name="connsiteY145" fmla="*/ 3046033 h 3085471"/>
              <a:gd name="connsiteX146" fmla="*/ 1389239 w 2592471"/>
              <a:gd name="connsiteY146" fmla="*/ 3079339 h 3085471"/>
              <a:gd name="connsiteX147" fmla="*/ 1297317 w 2592471"/>
              <a:gd name="connsiteY147" fmla="*/ 3085471 h 3085471"/>
              <a:gd name="connsiteX148" fmla="*/ 1061445 w 2592471"/>
              <a:gd name="connsiteY148" fmla="*/ 3024015 h 3085471"/>
              <a:gd name="connsiteX149" fmla="*/ 1009974 w 2592471"/>
              <a:gd name="connsiteY149" fmla="*/ 2979003 h 3085471"/>
              <a:gd name="connsiteX150" fmla="*/ 995049 w 2592471"/>
              <a:gd name="connsiteY150" fmla="*/ 2784742 h 3085471"/>
              <a:gd name="connsiteX151" fmla="*/ 998815 w 2592471"/>
              <a:gd name="connsiteY151" fmla="*/ 2772758 h 3085471"/>
              <a:gd name="connsiteX152" fmla="*/ 992678 w 2592471"/>
              <a:gd name="connsiteY152" fmla="*/ 2765372 h 3085471"/>
              <a:gd name="connsiteX153" fmla="*/ 991004 w 2592471"/>
              <a:gd name="connsiteY153" fmla="*/ 2763700 h 3085471"/>
              <a:gd name="connsiteX154" fmla="*/ 961154 w 2592471"/>
              <a:gd name="connsiteY154" fmla="*/ 2636468 h 3085471"/>
              <a:gd name="connsiteX155" fmla="*/ 1052657 w 2592471"/>
              <a:gd name="connsiteY155" fmla="*/ 2554388 h 3085471"/>
              <a:gd name="connsiteX156" fmla="*/ 787074 w 2592471"/>
              <a:gd name="connsiteY156" fmla="*/ 2085179 h 3085471"/>
              <a:gd name="connsiteX157" fmla="*/ 503079 w 2592471"/>
              <a:gd name="connsiteY157" fmla="*/ 1712822 h 3085471"/>
              <a:gd name="connsiteX158" fmla="*/ 551620 w 2592471"/>
              <a:gd name="connsiteY158" fmla="*/ 1032490 h 3085471"/>
              <a:gd name="connsiteX159" fmla="*/ 1169687 w 2592471"/>
              <a:gd name="connsiteY159" fmla="*/ 594775 h 3085471"/>
              <a:gd name="connsiteX160" fmla="*/ 1169826 w 2592471"/>
              <a:gd name="connsiteY160" fmla="*/ 594775 h 3085471"/>
              <a:gd name="connsiteX161" fmla="*/ 1277491 w 2592471"/>
              <a:gd name="connsiteY161" fmla="*/ 586758 h 3085471"/>
              <a:gd name="connsiteX162" fmla="*/ 2049117 w 2592471"/>
              <a:gd name="connsiteY162" fmla="*/ 455542 h 3085471"/>
              <a:gd name="connsiteX163" fmla="*/ 2060450 w 2592471"/>
              <a:gd name="connsiteY163" fmla="*/ 458208 h 3085471"/>
              <a:gd name="connsiteX164" fmla="*/ 2063797 w 2592471"/>
              <a:gd name="connsiteY164" fmla="*/ 479390 h 3085471"/>
              <a:gd name="connsiteX165" fmla="*/ 1930587 w 2592471"/>
              <a:gd name="connsiteY165" fmla="*/ 615679 h 3085471"/>
              <a:gd name="connsiteX166" fmla="*/ 1921381 w 2592471"/>
              <a:gd name="connsiteY166" fmla="*/ 618745 h 3085471"/>
              <a:gd name="connsiteX167" fmla="*/ 1909246 w 2592471"/>
              <a:gd name="connsiteY167" fmla="*/ 612752 h 3085471"/>
              <a:gd name="connsiteX168" fmla="*/ 1912175 w 2592471"/>
              <a:gd name="connsiteY168" fmla="*/ 591570 h 3085471"/>
              <a:gd name="connsiteX169" fmla="*/ 2039247 w 2592471"/>
              <a:gd name="connsiteY169" fmla="*/ 461552 h 3085471"/>
              <a:gd name="connsiteX170" fmla="*/ 2049117 w 2592471"/>
              <a:gd name="connsiteY170" fmla="*/ 455542 h 3085471"/>
              <a:gd name="connsiteX171" fmla="*/ 581331 w 2592471"/>
              <a:gd name="connsiteY171" fmla="*/ 272394 h 3085471"/>
              <a:gd name="connsiteX172" fmla="*/ 589979 w 2592471"/>
              <a:gd name="connsiteY172" fmla="*/ 280111 h 3085471"/>
              <a:gd name="connsiteX173" fmla="*/ 762524 w 2592471"/>
              <a:gd name="connsiteY173" fmla="*/ 569691 h 3085471"/>
              <a:gd name="connsiteX174" fmla="*/ 759037 w 2592471"/>
              <a:gd name="connsiteY174" fmla="*/ 590873 h 3085471"/>
              <a:gd name="connsiteX175" fmla="*/ 750249 w 2592471"/>
              <a:gd name="connsiteY175" fmla="*/ 593660 h 3085471"/>
              <a:gd name="connsiteX176" fmla="*/ 737974 w 2592471"/>
              <a:gd name="connsiteY176" fmla="*/ 587389 h 3085471"/>
              <a:gd name="connsiteX177" fmla="*/ 562779 w 2592471"/>
              <a:gd name="connsiteY177" fmla="*/ 293350 h 3085471"/>
              <a:gd name="connsiteX178" fmla="*/ 569753 w 2592471"/>
              <a:gd name="connsiteY178" fmla="*/ 273143 h 3085471"/>
              <a:gd name="connsiteX179" fmla="*/ 581331 w 2592471"/>
              <a:gd name="connsiteY179" fmla="*/ 272394 h 3085471"/>
              <a:gd name="connsiteX180" fmla="*/ 1374035 w 2592471"/>
              <a:gd name="connsiteY180" fmla="*/ 8 h 3085471"/>
              <a:gd name="connsiteX181" fmla="*/ 1388681 w 2592471"/>
              <a:gd name="connsiteY181" fmla="*/ 15755 h 3085471"/>
              <a:gd name="connsiteX182" fmla="*/ 1376825 w 2592471"/>
              <a:gd name="connsiteY182" fmla="*/ 355363 h 3085471"/>
              <a:gd name="connsiteX183" fmla="*/ 1361621 w 2592471"/>
              <a:gd name="connsiteY183" fmla="*/ 369996 h 3085471"/>
              <a:gd name="connsiteX184" fmla="*/ 1361063 w 2592471"/>
              <a:gd name="connsiteY184" fmla="*/ 369996 h 3085471"/>
              <a:gd name="connsiteX185" fmla="*/ 1346417 w 2592471"/>
              <a:gd name="connsiteY185" fmla="*/ 354249 h 3085471"/>
              <a:gd name="connsiteX186" fmla="*/ 1358273 w 2592471"/>
              <a:gd name="connsiteY186" fmla="*/ 14640 h 3085471"/>
              <a:gd name="connsiteX187" fmla="*/ 1374035 w 2592471"/>
              <a:gd name="connsiteY187" fmla="*/ 8 h 308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2592471" h="3085471">
                <a:moveTo>
                  <a:pt x="1026573" y="2787669"/>
                </a:moveTo>
                <a:cubicBezTo>
                  <a:pt x="1025457" y="2790734"/>
                  <a:pt x="1024341" y="2793661"/>
                  <a:pt x="1023225" y="2796169"/>
                </a:cubicBezTo>
                <a:cubicBezTo>
                  <a:pt x="997839" y="2855256"/>
                  <a:pt x="1002023" y="2919359"/>
                  <a:pt x="1033966" y="2960190"/>
                </a:cubicBezTo>
                <a:cubicBezTo>
                  <a:pt x="1044427" y="2973569"/>
                  <a:pt x="1058795" y="2986110"/>
                  <a:pt x="1077904" y="2998374"/>
                </a:cubicBezTo>
                <a:cubicBezTo>
                  <a:pt x="1155319" y="3048263"/>
                  <a:pt x="1258819" y="3065404"/>
                  <a:pt x="1385333" y="3049238"/>
                </a:cubicBezTo>
                <a:cubicBezTo>
                  <a:pt x="1436246" y="3042828"/>
                  <a:pt x="1473210" y="3033352"/>
                  <a:pt x="1505292" y="3018580"/>
                </a:cubicBezTo>
                <a:cubicBezTo>
                  <a:pt x="1533189" y="3005760"/>
                  <a:pt x="1571130" y="2981930"/>
                  <a:pt x="1593587" y="2941378"/>
                </a:cubicBezTo>
                <a:lnTo>
                  <a:pt x="1593587" y="2941238"/>
                </a:lnTo>
                <a:cubicBezTo>
                  <a:pt x="1617718" y="2897620"/>
                  <a:pt x="1617858" y="2840066"/>
                  <a:pt x="1594703" y="2791989"/>
                </a:cubicBezTo>
                <a:cubicBezTo>
                  <a:pt x="1492599" y="2810523"/>
                  <a:pt x="1398306" y="2817073"/>
                  <a:pt x="1316706" y="2817073"/>
                </a:cubicBezTo>
                <a:cubicBezTo>
                  <a:pt x="1171081" y="2817073"/>
                  <a:pt x="1065769" y="2796587"/>
                  <a:pt x="1026573" y="2787669"/>
                </a:cubicBezTo>
                <a:close/>
                <a:moveTo>
                  <a:pt x="1069117" y="2581283"/>
                </a:moveTo>
                <a:cubicBezTo>
                  <a:pt x="1068001" y="2581702"/>
                  <a:pt x="1066885" y="2582398"/>
                  <a:pt x="1065629" y="2582538"/>
                </a:cubicBezTo>
                <a:cubicBezTo>
                  <a:pt x="1031316" y="2587554"/>
                  <a:pt x="1000907" y="2613196"/>
                  <a:pt x="989888" y="2646084"/>
                </a:cubicBezTo>
                <a:cubicBezTo>
                  <a:pt x="979008" y="2678972"/>
                  <a:pt x="988075" y="2717573"/>
                  <a:pt x="1012485" y="2742239"/>
                </a:cubicBezTo>
                <a:lnTo>
                  <a:pt x="1014019" y="2743772"/>
                </a:lnTo>
                <a:cubicBezTo>
                  <a:pt x="1017227" y="2746977"/>
                  <a:pt x="1021133" y="2751018"/>
                  <a:pt x="1024202" y="2756035"/>
                </a:cubicBezTo>
                <a:cubicBezTo>
                  <a:pt x="1065350" y="2766208"/>
                  <a:pt x="1298154" y="2817351"/>
                  <a:pt x="1600562" y="2760216"/>
                </a:cubicBezTo>
                <a:cubicBezTo>
                  <a:pt x="1600701" y="2760216"/>
                  <a:pt x="1600980" y="2760216"/>
                  <a:pt x="1601120" y="2760216"/>
                </a:cubicBezTo>
                <a:cubicBezTo>
                  <a:pt x="1601259" y="2760076"/>
                  <a:pt x="1601398" y="2760076"/>
                  <a:pt x="1601538" y="2760076"/>
                </a:cubicBezTo>
                <a:cubicBezTo>
                  <a:pt x="1629435" y="2756592"/>
                  <a:pt x="1648266" y="2725516"/>
                  <a:pt x="1648266" y="2698760"/>
                </a:cubicBezTo>
                <a:cubicBezTo>
                  <a:pt x="1648266" y="2671725"/>
                  <a:pt x="1634038" y="2642321"/>
                  <a:pt x="1608233" y="2615844"/>
                </a:cubicBezTo>
                <a:lnTo>
                  <a:pt x="1607954" y="2615983"/>
                </a:lnTo>
                <a:cubicBezTo>
                  <a:pt x="1590379" y="2597867"/>
                  <a:pt x="1589961" y="2597588"/>
                  <a:pt x="1551044" y="2590202"/>
                </a:cubicBezTo>
                <a:close/>
                <a:moveTo>
                  <a:pt x="1295783" y="1769121"/>
                </a:moveTo>
                <a:cubicBezTo>
                  <a:pt x="1289227" y="1777901"/>
                  <a:pt x="1282392" y="1786401"/>
                  <a:pt x="1275139" y="1794345"/>
                </a:cubicBezTo>
                <a:cubicBezTo>
                  <a:pt x="1230503" y="1843955"/>
                  <a:pt x="1174569" y="1876286"/>
                  <a:pt x="1117379" y="1886180"/>
                </a:cubicBezTo>
                <a:cubicBezTo>
                  <a:pt x="1128259" y="1934675"/>
                  <a:pt x="1136628" y="1982474"/>
                  <a:pt x="1143602" y="2027765"/>
                </a:cubicBezTo>
                <a:cubicBezTo>
                  <a:pt x="1170384" y="2200983"/>
                  <a:pt x="1184891" y="2377686"/>
                  <a:pt x="1186843" y="2552994"/>
                </a:cubicBezTo>
                <a:cubicBezTo>
                  <a:pt x="1186843" y="2552994"/>
                  <a:pt x="1410580" y="2557175"/>
                  <a:pt x="1410580" y="2557175"/>
                </a:cubicBezTo>
                <a:lnTo>
                  <a:pt x="1410580" y="2553273"/>
                </a:lnTo>
                <a:cubicBezTo>
                  <a:pt x="1404164" y="2366259"/>
                  <a:pt x="1393702" y="2058283"/>
                  <a:pt x="1440012" y="1824724"/>
                </a:cubicBezTo>
                <a:cubicBezTo>
                  <a:pt x="1406675" y="1824306"/>
                  <a:pt x="1374314" y="1817060"/>
                  <a:pt x="1345719" y="1802985"/>
                </a:cubicBezTo>
                <a:cubicBezTo>
                  <a:pt x="1328004" y="1794205"/>
                  <a:pt x="1311405" y="1783057"/>
                  <a:pt x="1295783" y="1769121"/>
                </a:cubicBezTo>
                <a:close/>
                <a:moveTo>
                  <a:pt x="876346" y="1522881"/>
                </a:moveTo>
                <a:cubicBezTo>
                  <a:pt x="875230" y="1522881"/>
                  <a:pt x="874114" y="1523020"/>
                  <a:pt x="872998" y="1523159"/>
                </a:cubicBezTo>
                <a:cubicBezTo>
                  <a:pt x="854865" y="1526086"/>
                  <a:pt x="847332" y="1555072"/>
                  <a:pt x="848030" y="1580713"/>
                </a:cubicBezTo>
                <a:cubicBezTo>
                  <a:pt x="850122" y="1653596"/>
                  <a:pt x="872161" y="1720904"/>
                  <a:pt x="910241" y="1770236"/>
                </a:cubicBezTo>
                <a:cubicBezTo>
                  <a:pt x="941939" y="1811311"/>
                  <a:pt x="986348" y="1840785"/>
                  <a:pt x="1032876" y="1852955"/>
                </a:cubicBezTo>
                <a:lnTo>
                  <a:pt x="1079572" y="1859126"/>
                </a:lnTo>
                <a:lnTo>
                  <a:pt x="1079578" y="1859145"/>
                </a:lnTo>
                <a:lnTo>
                  <a:pt x="1079718" y="1859145"/>
                </a:lnTo>
                <a:lnTo>
                  <a:pt x="1079572" y="1859126"/>
                </a:lnTo>
                <a:lnTo>
                  <a:pt x="1044375" y="1745779"/>
                </a:lnTo>
                <a:cubicBezTo>
                  <a:pt x="1030304" y="1708502"/>
                  <a:pt x="1013671" y="1672061"/>
                  <a:pt x="993794" y="1637431"/>
                </a:cubicBezTo>
                <a:cubicBezTo>
                  <a:pt x="964641" y="1586566"/>
                  <a:pt x="935209" y="1553121"/>
                  <a:pt x="901314" y="1532217"/>
                </a:cubicBezTo>
                <a:cubicBezTo>
                  <a:pt x="891131" y="1525947"/>
                  <a:pt x="883041" y="1522881"/>
                  <a:pt x="876346" y="1522881"/>
                </a:cubicBezTo>
                <a:close/>
                <a:moveTo>
                  <a:pt x="1691228" y="1497239"/>
                </a:moveTo>
                <a:cubicBezTo>
                  <a:pt x="1677698" y="1497239"/>
                  <a:pt x="1663331" y="1503092"/>
                  <a:pt x="1652311" y="1508945"/>
                </a:cubicBezTo>
                <a:cubicBezTo>
                  <a:pt x="1607536" y="1532914"/>
                  <a:pt x="1568619" y="1575696"/>
                  <a:pt x="1533189" y="1639521"/>
                </a:cubicBezTo>
                <a:cubicBezTo>
                  <a:pt x="1509895" y="1681467"/>
                  <a:pt x="1491901" y="1733586"/>
                  <a:pt x="1478092" y="1791836"/>
                </a:cubicBezTo>
                <a:cubicBezTo>
                  <a:pt x="1506547" y="1787516"/>
                  <a:pt x="1535142" y="1777901"/>
                  <a:pt x="1561924" y="1762990"/>
                </a:cubicBezTo>
                <a:cubicBezTo>
                  <a:pt x="1618416" y="1731635"/>
                  <a:pt x="1667655" y="1678819"/>
                  <a:pt x="1708385" y="1606076"/>
                </a:cubicBezTo>
                <a:cubicBezTo>
                  <a:pt x="1718986" y="1587123"/>
                  <a:pt x="1728889" y="1566638"/>
                  <a:pt x="1729866" y="1546014"/>
                </a:cubicBezTo>
                <a:cubicBezTo>
                  <a:pt x="1730563" y="1529709"/>
                  <a:pt x="1723868" y="1508527"/>
                  <a:pt x="1707409" y="1500723"/>
                </a:cubicBezTo>
                <a:cubicBezTo>
                  <a:pt x="1702387" y="1498215"/>
                  <a:pt x="1696808" y="1497239"/>
                  <a:pt x="1691228" y="1497239"/>
                </a:cubicBezTo>
                <a:close/>
                <a:moveTo>
                  <a:pt x="2228810" y="1457524"/>
                </a:moveTo>
                <a:cubicBezTo>
                  <a:pt x="2344166" y="1467279"/>
                  <a:pt x="2461196" y="1469787"/>
                  <a:pt x="2576691" y="1464770"/>
                </a:cubicBezTo>
                <a:lnTo>
                  <a:pt x="2576691" y="1464910"/>
                </a:lnTo>
                <a:cubicBezTo>
                  <a:pt x="2585060" y="1464352"/>
                  <a:pt x="2592034" y="1471041"/>
                  <a:pt x="2592453" y="1479403"/>
                </a:cubicBezTo>
                <a:cubicBezTo>
                  <a:pt x="2592871" y="1487764"/>
                  <a:pt x="2586315" y="1494732"/>
                  <a:pt x="2577946" y="1495150"/>
                </a:cubicBezTo>
                <a:cubicBezTo>
                  <a:pt x="2538890" y="1496822"/>
                  <a:pt x="2499694" y="1497658"/>
                  <a:pt x="2460498" y="1497658"/>
                </a:cubicBezTo>
                <a:cubicBezTo>
                  <a:pt x="2382246" y="1497658"/>
                  <a:pt x="2303854" y="1494314"/>
                  <a:pt x="2226160" y="1487764"/>
                </a:cubicBezTo>
                <a:cubicBezTo>
                  <a:pt x="2217791" y="1487067"/>
                  <a:pt x="2211654" y="1479681"/>
                  <a:pt x="2212351" y="1471320"/>
                </a:cubicBezTo>
                <a:cubicBezTo>
                  <a:pt x="2213048" y="1462959"/>
                  <a:pt x="2220581" y="1456967"/>
                  <a:pt x="2228810" y="1457524"/>
                </a:cubicBezTo>
                <a:close/>
                <a:moveTo>
                  <a:pt x="1280300" y="1229817"/>
                </a:moveTo>
                <a:cubicBezTo>
                  <a:pt x="1243057" y="1232186"/>
                  <a:pt x="1219762" y="1273017"/>
                  <a:pt x="1211533" y="1290436"/>
                </a:cubicBezTo>
                <a:cubicBezTo>
                  <a:pt x="1161457" y="1395928"/>
                  <a:pt x="1191865" y="1520233"/>
                  <a:pt x="1226179" y="1605936"/>
                </a:cubicBezTo>
                <a:lnTo>
                  <a:pt x="1226179" y="1606076"/>
                </a:lnTo>
                <a:cubicBezTo>
                  <a:pt x="1245288" y="1653875"/>
                  <a:pt x="1267048" y="1692058"/>
                  <a:pt x="1291598" y="1721323"/>
                </a:cubicBezTo>
                <a:cubicBezTo>
                  <a:pt x="1312800" y="1686623"/>
                  <a:pt x="1331073" y="1645235"/>
                  <a:pt x="1347393" y="1594927"/>
                </a:cubicBezTo>
                <a:cubicBezTo>
                  <a:pt x="1384915" y="1479959"/>
                  <a:pt x="1389797" y="1385616"/>
                  <a:pt x="1362318" y="1306741"/>
                </a:cubicBezTo>
                <a:cubicBezTo>
                  <a:pt x="1348788" y="1268000"/>
                  <a:pt x="1319356" y="1229817"/>
                  <a:pt x="1283508" y="1229817"/>
                </a:cubicBezTo>
                <a:cubicBezTo>
                  <a:pt x="1282531" y="1229817"/>
                  <a:pt x="1281416" y="1229817"/>
                  <a:pt x="1280300" y="1229817"/>
                </a:cubicBezTo>
                <a:close/>
                <a:moveTo>
                  <a:pt x="2455756" y="1009426"/>
                </a:moveTo>
                <a:cubicBezTo>
                  <a:pt x="2459417" y="1010715"/>
                  <a:pt x="2462590" y="1013398"/>
                  <a:pt x="2464404" y="1017161"/>
                </a:cubicBezTo>
                <a:cubicBezTo>
                  <a:pt x="2468031" y="1024686"/>
                  <a:pt x="2464822" y="1033744"/>
                  <a:pt x="2457290" y="1037367"/>
                </a:cubicBezTo>
                <a:cubicBezTo>
                  <a:pt x="2368437" y="1080149"/>
                  <a:pt x="2276794" y="1120144"/>
                  <a:pt x="2185011" y="1156098"/>
                </a:cubicBezTo>
                <a:cubicBezTo>
                  <a:pt x="2183198" y="1156934"/>
                  <a:pt x="2181245" y="1157213"/>
                  <a:pt x="2179432" y="1157213"/>
                </a:cubicBezTo>
                <a:cubicBezTo>
                  <a:pt x="2173434" y="1157213"/>
                  <a:pt x="2167715" y="1153589"/>
                  <a:pt x="2165344" y="1147597"/>
                </a:cubicBezTo>
                <a:cubicBezTo>
                  <a:pt x="2162275" y="1139793"/>
                  <a:pt x="2166181" y="1131014"/>
                  <a:pt x="2173992" y="1127948"/>
                </a:cubicBezTo>
                <a:cubicBezTo>
                  <a:pt x="2265077" y="1092273"/>
                  <a:pt x="2356023" y="1052557"/>
                  <a:pt x="2444178" y="1010054"/>
                </a:cubicBezTo>
                <a:cubicBezTo>
                  <a:pt x="2447945" y="1008242"/>
                  <a:pt x="2452094" y="1008137"/>
                  <a:pt x="2455756" y="1009426"/>
                </a:cubicBezTo>
                <a:close/>
                <a:moveTo>
                  <a:pt x="12991" y="947832"/>
                </a:moveTo>
                <a:cubicBezTo>
                  <a:pt x="16827" y="947275"/>
                  <a:pt x="20873" y="948181"/>
                  <a:pt x="24220" y="950689"/>
                </a:cubicBezTo>
                <a:cubicBezTo>
                  <a:pt x="103727" y="1010054"/>
                  <a:pt x="192162" y="1055206"/>
                  <a:pt x="287013" y="1084609"/>
                </a:cubicBezTo>
                <a:lnTo>
                  <a:pt x="287013" y="1084470"/>
                </a:lnTo>
                <a:cubicBezTo>
                  <a:pt x="295103" y="1086978"/>
                  <a:pt x="299567" y="1095479"/>
                  <a:pt x="297056" y="1103422"/>
                </a:cubicBezTo>
                <a:cubicBezTo>
                  <a:pt x="294964" y="1109972"/>
                  <a:pt x="288966" y="1114153"/>
                  <a:pt x="282550" y="1114153"/>
                </a:cubicBezTo>
                <a:cubicBezTo>
                  <a:pt x="281155" y="1114153"/>
                  <a:pt x="279620" y="1113874"/>
                  <a:pt x="278086" y="1113456"/>
                </a:cubicBezTo>
                <a:cubicBezTo>
                  <a:pt x="180027" y="1082937"/>
                  <a:pt x="88523" y="1036393"/>
                  <a:pt x="6087" y="974937"/>
                </a:cubicBezTo>
                <a:cubicBezTo>
                  <a:pt x="-609" y="969920"/>
                  <a:pt x="-2004" y="960444"/>
                  <a:pt x="3018" y="953755"/>
                </a:cubicBezTo>
                <a:cubicBezTo>
                  <a:pt x="5529" y="950411"/>
                  <a:pt x="9155" y="948390"/>
                  <a:pt x="12991" y="947832"/>
                </a:cubicBezTo>
                <a:close/>
                <a:moveTo>
                  <a:pt x="1277744" y="617310"/>
                </a:moveTo>
                <a:cubicBezTo>
                  <a:pt x="1243288" y="617435"/>
                  <a:pt x="1208708" y="619963"/>
                  <a:pt x="1174290" y="625015"/>
                </a:cubicBezTo>
                <a:cubicBezTo>
                  <a:pt x="929490" y="660829"/>
                  <a:pt x="701150" y="822621"/>
                  <a:pt x="578402" y="1047261"/>
                </a:cubicBezTo>
                <a:cubicBezTo>
                  <a:pt x="458024" y="1267303"/>
                  <a:pt x="439612" y="1517306"/>
                  <a:pt x="530418" y="1699444"/>
                </a:cubicBezTo>
                <a:cubicBezTo>
                  <a:pt x="609507" y="1858169"/>
                  <a:pt x="710914" y="1962965"/>
                  <a:pt x="808973" y="2064276"/>
                </a:cubicBezTo>
                <a:cubicBezTo>
                  <a:pt x="939115" y="2198614"/>
                  <a:pt x="1062003" y="2325706"/>
                  <a:pt x="1083205" y="2551322"/>
                </a:cubicBezTo>
                <a:lnTo>
                  <a:pt x="1156435" y="2552716"/>
                </a:lnTo>
                <a:cubicBezTo>
                  <a:pt x="1154343" y="2379218"/>
                  <a:pt x="1139976" y="2204328"/>
                  <a:pt x="1113473" y="2032781"/>
                </a:cubicBezTo>
                <a:cubicBezTo>
                  <a:pt x="1106499" y="1986934"/>
                  <a:pt x="1097990" y="1938577"/>
                  <a:pt x="1086831" y="1889664"/>
                </a:cubicBezTo>
                <a:cubicBezTo>
                  <a:pt x="1084460" y="1889664"/>
                  <a:pt x="1082089" y="1889664"/>
                  <a:pt x="1079718" y="1889664"/>
                </a:cubicBezTo>
                <a:cubicBezTo>
                  <a:pt x="1007045" y="1889664"/>
                  <a:pt x="934651" y="1852038"/>
                  <a:pt x="885970" y="1788910"/>
                </a:cubicBezTo>
                <a:cubicBezTo>
                  <a:pt x="844124" y="1734422"/>
                  <a:pt x="819714" y="1660842"/>
                  <a:pt x="817482" y="1581689"/>
                </a:cubicBezTo>
                <a:cubicBezTo>
                  <a:pt x="816366" y="1545038"/>
                  <a:pt x="829060" y="1499887"/>
                  <a:pt x="867837" y="1493337"/>
                </a:cubicBezTo>
                <a:cubicBezTo>
                  <a:pt x="887644" y="1489993"/>
                  <a:pt x="905498" y="1499190"/>
                  <a:pt x="917215" y="1506437"/>
                </a:cubicBezTo>
                <a:cubicBezTo>
                  <a:pt x="955574" y="1529988"/>
                  <a:pt x="988354" y="1566917"/>
                  <a:pt x="1020157" y="1622380"/>
                </a:cubicBezTo>
                <a:cubicBezTo>
                  <a:pt x="1062421" y="1696099"/>
                  <a:pt x="1090318" y="1776786"/>
                  <a:pt x="1110265" y="1856776"/>
                </a:cubicBezTo>
                <a:cubicBezTo>
                  <a:pt x="1161457" y="1848415"/>
                  <a:pt x="1211951" y="1819289"/>
                  <a:pt x="1252402" y="1774278"/>
                </a:cubicBezTo>
                <a:cubicBezTo>
                  <a:pt x="1259935" y="1765916"/>
                  <a:pt x="1267188" y="1756998"/>
                  <a:pt x="1274023" y="1747521"/>
                </a:cubicBezTo>
                <a:cubicBezTo>
                  <a:pt x="1244870" y="1714912"/>
                  <a:pt x="1219623" y="1671712"/>
                  <a:pt x="1197863" y="1617364"/>
                </a:cubicBezTo>
                <a:cubicBezTo>
                  <a:pt x="1161178" y="1526086"/>
                  <a:pt x="1129096" y="1393002"/>
                  <a:pt x="1183914" y="1277616"/>
                </a:cubicBezTo>
                <a:cubicBezTo>
                  <a:pt x="1206372" y="1230514"/>
                  <a:pt x="1240685" y="1202085"/>
                  <a:pt x="1278207" y="1199716"/>
                </a:cubicBezTo>
                <a:cubicBezTo>
                  <a:pt x="1334978" y="1195953"/>
                  <a:pt x="1374453" y="1249745"/>
                  <a:pt x="1390773" y="1296847"/>
                </a:cubicBezTo>
                <a:cubicBezTo>
                  <a:pt x="1420484" y="1382271"/>
                  <a:pt x="1415741" y="1482886"/>
                  <a:pt x="1376127" y="1604403"/>
                </a:cubicBezTo>
                <a:cubicBezTo>
                  <a:pt x="1357854" y="1660285"/>
                  <a:pt x="1337350" y="1705854"/>
                  <a:pt x="1313079" y="1744038"/>
                </a:cubicBezTo>
                <a:cubicBezTo>
                  <a:pt x="1327446" y="1757276"/>
                  <a:pt x="1342790" y="1767867"/>
                  <a:pt x="1359110" y="1775810"/>
                </a:cubicBezTo>
                <a:cubicBezTo>
                  <a:pt x="1385333" y="1788631"/>
                  <a:pt x="1415462" y="1794902"/>
                  <a:pt x="1446428" y="1794484"/>
                </a:cubicBezTo>
                <a:cubicBezTo>
                  <a:pt x="1461075" y="1729684"/>
                  <a:pt x="1480742" y="1671573"/>
                  <a:pt x="1506547" y="1624889"/>
                </a:cubicBezTo>
                <a:cubicBezTo>
                  <a:pt x="1544906" y="1555769"/>
                  <a:pt x="1587868" y="1509085"/>
                  <a:pt x="1637944" y="1482328"/>
                </a:cubicBezTo>
                <a:cubicBezTo>
                  <a:pt x="1669189" y="1465606"/>
                  <a:pt x="1697784" y="1462540"/>
                  <a:pt x="1720520" y="1473410"/>
                </a:cubicBezTo>
                <a:cubicBezTo>
                  <a:pt x="1749673" y="1487345"/>
                  <a:pt x="1761529" y="1520651"/>
                  <a:pt x="1760274" y="1547547"/>
                </a:cubicBezTo>
                <a:cubicBezTo>
                  <a:pt x="1759019" y="1574581"/>
                  <a:pt x="1747302" y="1598829"/>
                  <a:pt x="1734887" y="1620987"/>
                </a:cubicBezTo>
                <a:cubicBezTo>
                  <a:pt x="1691368" y="1698608"/>
                  <a:pt x="1638223" y="1755465"/>
                  <a:pt x="1576709" y="1789607"/>
                </a:cubicBezTo>
                <a:cubicBezTo>
                  <a:pt x="1543232" y="1808141"/>
                  <a:pt x="1506966" y="1819429"/>
                  <a:pt x="1471118" y="1823331"/>
                </a:cubicBezTo>
                <a:cubicBezTo>
                  <a:pt x="1423971" y="2053267"/>
                  <a:pt x="1434572" y="2364586"/>
                  <a:pt x="1441128" y="2552298"/>
                </a:cubicBezTo>
                <a:lnTo>
                  <a:pt x="1441128" y="2557732"/>
                </a:lnTo>
                <a:lnTo>
                  <a:pt x="1541140" y="2559544"/>
                </a:lnTo>
                <a:cubicBezTo>
                  <a:pt x="1533747" y="2426739"/>
                  <a:pt x="1553276" y="2188581"/>
                  <a:pt x="1621903" y="2059398"/>
                </a:cubicBezTo>
                <a:cubicBezTo>
                  <a:pt x="1665005" y="1978433"/>
                  <a:pt x="1722891" y="1905550"/>
                  <a:pt x="1778826" y="1835176"/>
                </a:cubicBezTo>
                <a:cubicBezTo>
                  <a:pt x="1840758" y="1757137"/>
                  <a:pt x="1904782" y="1676590"/>
                  <a:pt x="1947187" y="1586148"/>
                </a:cubicBezTo>
                <a:lnTo>
                  <a:pt x="1947187" y="1586427"/>
                </a:lnTo>
                <a:cubicBezTo>
                  <a:pt x="2043293" y="1381575"/>
                  <a:pt x="2019022" y="1122513"/>
                  <a:pt x="1885394" y="926162"/>
                </a:cubicBezTo>
                <a:cubicBezTo>
                  <a:pt x="1754067" y="733260"/>
                  <a:pt x="1518936" y="616429"/>
                  <a:pt x="1277744" y="617310"/>
                </a:cubicBezTo>
                <a:close/>
                <a:moveTo>
                  <a:pt x="1277491" y="586758"/>
                </a:moveTo>
                <a:cubicBezTo>
                  <a:pt x="1528540" y="585874"/>
                  <a:pt x="1773543" y="707688"/>
                  <a:pt x="1910362" y="908882"/>
                </a:cubicBezTo>
                <a:cubicBezTo>
                  <a:pt x="2049849" y="1113873"/>
                  <a:pt x="2074956" y="1384640"/>
                  <a:pt x="1974526" y="1598969"/>
                </a:cubicBezTo>
                <a:cubicBezTo>
                  <a:pt x="1930588" y="1692755"/>
                  <a:pt x="1865447" y="1774696"/>
                  <a:pt x="1802399" y="1853989"/>
                </a:cubicBezTo>
                <a:cubicBezTo>
                  <a:pt x="1747302" y="1923388"/>
                  <a:pt x="1690252" y="1995016"/>
                  <a:pt x="1648545" y="2073613"/>
                </a:cubicBezTo>
                <a:cubicBezTo>
                  <a:pt x="1584521" y="2194294"/>
                  <a:pt x="1563319" y="2430780"/>
                  <a:pt x="1571827" y="2563167"/>
                </a:cubicBezTo>
                <a:cubicBezTo>
                  <a:pt x="1602933" y="2569438"/>
                  <a:pt x="1608652" y="2572922"/>
                  <a:pt x="1629854" y="2594662"/>
                </a:cubicBezTo>
                <a:cubicBezTo>
                  <a:pt x="1652032" y="2617377"/>
                  <a:pt x="1678535" y="2654027"/>
                  <a:pt x="1678535" y="2698760"/>
                </a:cubicBezTo>
                <a:cubicBezTo>
                  <a:pt x="1678535" y="2736386"/>
                  <a:pt x="1655938" y="2771085"/>
                  <a:pt x="1625111" y="2784603"/>
                </a:cubicBezTo>
                <a:cubicBezTo>
                  <a:pt x="1649521" y="2840206"/>
                  <a:pt x="1647987" y="2905702"/>
                  <a:pt x="1620090" y="2956010"/>
                </a:cubicBezTo>
                <a:cubicBezTo>
                  <a:pt x="1593727" y="3003669"/>
                  <a:pt x="1549928" y="3031262"/>
                  <a:pt x="1517985" y="3046033"/>
                </a:cubicBezTo>
                <a:cubicBezTo>
                  <a:pt x="1482974" y="3062198"/>
                  <a:pt x="1443360" y="3072511"/>
                  <a:pt x="1389239" y="3079339"/>
                </a:cubicBezTo>
                <a:cubicBezTo>
                  <a:pt x="1357157" y="3083380"/>
                  <a:pt x="1326609" y="3085471"/>
                  <a:pt x="1297317" y="3085471"/>
                </a:cubicBezTo>
                <a:cubicBezTo>
                  <a:pt x="1204140" y="3085471"/>
                  <a:pt x="1125190" y="3064986"/>
                  <a:pt x="1061445" y="3024015"/>
                </a:cubicBezTo>
                <a:cubicBezTo>
                  <a:pt x="1039406" y="3009801"/>
                  <a:pt x="1022528" y="2995029"/>
                  <a:pt x="1009974" y="2979003"/>
                </a:cubicBezTo>
                <a:cubicBezTo>
                  <a:pt x="971336" y="2929532"/>
                  <a:pt x="965478" y="2853305"/>
                  <a:pt x="995049" y="2784742"/>
                </a:cubicBezTo>
                <a:cubicBezTo>
                  <a:pt x="997002" y="2780283"/>
                  <a:pt x="999373" y="2774848"/>
                  <a:pt x="998815" y="2772758"/>
                </a:cubicBezTo>
                <a:cubicBezTo>
                  <a:pt x="998397" y="2771085"/>
                  <a:pt x="995188" y="2767880"/>
                  <a:pt x="992678" y="2765372"/>
                </a:cubicBezTo>
                <a:lnTo>
                  <a:pt x="991004" y="2763700"/>
                </a:lnTo>
                <a:cubicBezTo>
                  <a:pt x="958643" y="2731090"/>
                  <a:pt x="946647" y="2679947"/>
                  <a:pt x="961154" y="2636468"/>
                </a:cubicBezTo>
                <a:cubicBezTo>
                  <a:pt x="974684" y="2595777"/>
                  <a:pt x="1010811" y="2563864"/>
                  <a:pt x="1052657" y="2554388"/>
                </a:cubicBezTo>
                <a:cubicBezTo>
                  <a:pt x="1032571" y="2339224"/>
                  <a:pt x="918750" y="2221190"/>
                  <a:pt x="787074" y="2085179"/>
                </a:cubicBezTo>
                <a:cubicBezTo>
                  <a:pt x="691944" y="1987073"/>
                  <a:pt x="584260" y="1875728"/>
                  <a:pt x="503079" y="1712822"/>
                </a:cubicBezTo>
                <a:cubicBezTo>
                  <a:pt x="408088" y="1521905"/>
                  <a:pt x="426640" y="1261172"/>
                  <a:pt x="551620" y="1032490"/>
                </a:cubicBezTo>
                <a:cubicBezTo>
                  <a:pt x="678832" y="799767"/>
                  <a:pt x="915681" y="631983"/>
                  <a:pt x="1169687" y="594775"/>
                </a:cubicBezTo>
                <a:lnTo>
                  <a:pt x="1169826" y="594775"/>
                </a:lnTo>
                <a:cubicBezTo>
                  <a:pt x="1205639" y="589514"/>
                  <a:pt x="1241627" y="586884"/>
                  <a:pt x="1277491" y="586758"/>
                </a:cubicBezTo>
                <a:close/>
                <a:moveTo>
                  <a:pt x="2049117" y="455542"/>
                </a:moveTo>
                <a:cubicBezTo>
                  <a:pt x="2052953" y="454933"/>
                  <a:pt x="2057033" y="455769"/>
                  <a:pt x="2060450" y="458208"/>
                </a:cubicBezTo>
                <a:cubicBezTo>
                  <a:pt x="2067145" y="463085"/>
                  <a:pt x="2068679" y="472561"/>
                  <a:pt x="2063797" y="479390"/>
                </a:cubicBezTo>
                <a:cubicBezTo>
                  <a:pt x="2026275" y="531090"/>
                  <a:pt x="1981500" y="576938"/>
                  <a:pt x="1930587" y="615679"/>
                </a:cubicBezTo>
                <a:cubicBezTo>
                  <a:pt x="1927798" y="617769"/>
                  <a:pt x="1924589" y="618745"/>
                  <a:pt x="1921381" y="618745"/>
                </a:cubicBezTo>
                <a:cubicBezTo>
                  <a:pt x="1916778" y="618745"/>
                  <a:pt x="1912175" y="616654"/>
                  <a:pt x="1909246" y="612752"/>
                </a:cubicBezTo>
                <a:cubicBezTo>
                  <a:pt x="1904224" y="606203"/>
                  <a:pt x="1905480" y="596587"/>
                  <a:pt x="1912175" y="591570"/>
                </a:cubicBezTo>
                <a:cubicBezTo>
                  <a:pt x="1960716" y="554641"/>
                  <a:pt x="2003539" y="510884"/>
                  <a:pt x="2039247" y="461552"/>
                </a:cubicBezTo>
                <a:cubicBezTo>
                  <a:pt x="2041689" y="458207"/>
                  <a:pt x="2045281" y="456152"/>
                  <a:pt x="2049117" y="455542"/>
                </a:cubicBezTo>
                <a:close/>
                <a:moveTo>
                  <a:pt x="581331" y="272394"/>
                </a:moveTo>
                <a:cubicBezTo>
                  <a:pt x="584992" y="273666"/>
                  <a:pt x="588166" y="276348"/>
                  <a:pt x="589979" y="280111"/>
                </a:cubicBezTo>
                <a:cubicBezTo>
                  <a:pt x="638939" y="381144"/>
                  <a:pt x="696965" y="478553"/>
                  <a:pt x="762524" y="569691"/>
                </a:cubicBezTo>
                <a:cubicBezTo>
                  <a:pt x="767406" y="576520"/>
                  <a:pt x="765872" y="585996"/>
                  <a:pt x="759037" y="590873"/>
                </a:cubicBezTo>
                <a:cubicBezTo>
                  <a:pt x="756387" y="592685"/>
                  <a:pt x="753318" y="593660"/>
                  <a:pt x="750249" y="593660"/>
                </a:cubicBezTo>
                <a:cubicBezTo>
                  <a:pt x="745646" y="593660"/>
                  <a:pt x="740904" y="591570"/>
                  <a:pt x="737974" y="587389"/>
                </a:cubicBezTo>
                <a:cubicBezTo>
                  <a:pt x="671439" y="494858"/>
                  <a:pt x="612576" y="395915"/>
                  <a:pt x="562779" y="293350"/>
                </a:cubicBezTo>
                <a:cubicBezTo>
                  <a:pt x="559013" y="285825"/>
                  <a:pt x="562221" y="276767"/>
                  <a:pt x="569753" y="273143"/>
                </a:cubicBezTo>
                <a:cubicBezTo>
                  <a:pt x="573520" y="271262"/>
                  <a:pt x="577669" y="271123"/>
                  <a:pt x="581331" y="272394"/>
                </a:cubicBezTo>
                <a:close/>
                <a:moveTo>
                  <a:pt x="1374035" y="8"/>
                </a:moveTo>
                <a:cubicBezTo>
                  <a:pt x="1382404" y="426"/>
                  <a:pt x="1388960" y="7393"/>
                  <a:pt x="1388681" y="15755"/>
                </a:cubicBezTo>
                <a:lnTo>
                  <a:pt x="1376825" y="355363"/>
                </a:lnTo>
                <a:cubicBezTo>
                  <a:pt x="1376546" y="363585"/>
                  <a:pt x="1369711" y="369996"/>
                  <a:pt x="1361621" y="369996"/>
                </a:cubicBezTo>
                <a:cubicBezTo>
                  <a:pt x="1361481" y="369996"/>
                  <a:pt x="1361063" y="369996"/>
                  <a:pt x="1361063" y="369996"/>
                </a:cubicBezTo>
                <a:cubicBezTo>
                  <a:pt x="1352694" y="369578"/>
                  <a:pt x="1346138" y="362610"/>
                  <a:pt x="1346417" y="354249"/>
                </a:cubicBezTo>
                <a:lnTo>
                  <a:pt x="1358273" y="14640"/>
                </a:lnTo>
                <a:cubicBezTo>
                  <a:pt x="1358691" y="6279"/>
                  <a:pt x="1365945" y="-271"/>
                  <a:pt x="1374035" y="8"/>
                </a:cubicBezTo>
                <a:close/>
              </a:path>
            </a:pathLst>
          </a:custGeom>
          <a:solidFill>
            <a:schemeClr val="accent1"/>
          </a:solidFill>
          <a:ln w="1392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42" name="Forma libre 41">
            <a:extLst>
              <a:ext uri="{FF2B5EF4-FFF2-40B4-BE49-F238E27FC236}">
                <a16:creationId xmlns:a16="http://schemas.microsoft.com/office/drawing/2014/main" id="{129F3DD5-308A-496F-1044-6201F3AE20A3}"/>
              </a:ext>
            </a:extLst>
          </p:cNvPr>
          <p:cNvSpPr/>
          <p:nvPr/>
        </p:nvSpPr>
        <p:spPr>
          <a:xfrm>
            <a:off x="2854348" y="-72471"/>
            <a:ext cx="3140162" cy="4373789"/>
          </a:xfrm>
          <a:custGeom>
            <a:avLst/>
            <a:gdLst>
              <a:gd name="connsiteX0" fmla="*/ 751338 w 3140162"/>
              <a:gd name="connsiteY0" fmla="*/ 526925 h 4373789"/>
              <a:gd name="connsiteX1" fmla="*/ 761532 w 3140162"/>
              <a:gd name="connsiteY1" fmla="*/ 534184 h 4373789"/>
              <a:gd name="connsiteX2" fmla="*/ 2628697 w 3140162"/>
              <a:gd name="connsiteY2" fmla="*/ 3588481 h 4373789"/>
              <a:gd name="connsiteX3" fmla="*/ 2623279 w 3140162"/>
              <a:gd name="connsiteY3" fmla="*/ 3610957 h 4373789"/>
              <a:gd name="connsiteX4" fmla="*/ 2622977 w 3140162"/>
              <a:gd name="connsiteY4" fmla="*/ 3610957 h 4373789"/>
              <a:gd name="connsiteX5" fmla="*/ 2623129 w 3140162"/>
              <a:gd name="connsiteY5" fmla="*/ 3611107 h 4373789"/>
              <a:gd name="connsiteX6" fmla="*/ 2600709 w 3140162"/>
              <a:gd name="connsiteY6" fmla="*/ 3605375 h 4373789"/>
              <a:gd name="connsiteX7" fmla="*/ 733996 w 3140162"/>
              <a:gd name="connsiteY7" fmla="*/ 551682 h 4373789"/>
              <a:gd name="connsiteX8" fmla="*/ 739112 w 3140162"/>
              <a:gd name="connsiteY8" fmla="*/ 529056 h 4373789"/>
              <a:gd name="connsiteX9" fmla="*/ 751338 w 3140162"/>
              <a:gd name="connsiteY9" fmla="*/ 526925 h 4373789"/>
              <a:gd name="connsiteX10" fmla="*/ 878295 w 3140162"/>
              <a:gd name="connsiteY10" fmla="*/ 37303 h 4373789"/>
              <a:gd name="connsiteX11" fmla="*/ 39734 w 3140162"/>
              <a:gd name="connsiteY11" fmla="*/ 506881 h 4373789"/>
              <a:gd name="connsiteX12" fmla="*/ 153789 w 3140162"/>
              <a:gd name="connsiteY12" fmla="*/ 698303 h 4373789"/>
              <a:gd name="connsiteX13" fmla="*/ 316446 w 3140162"/>
              <a:gd name="connsiteY13" fmla="*/ 599349 h 4373789"/>
              <a:gd name="connsiteX14" fmla="*/ 337963 w 3140162"/>
              <a:gd name="connsiteY14" fmla="*/ 607796 h 4373789"/>
              <a:gd name="connsiteX15" fmla="*/ 329537 w 3140162"/>
              <a:gd name="connsiteY15" fmla="*/ 629367 h 4373789"/>
              <a:gd name="connsiteX16" fmla="*/ 170642 w 3140162"/>
              <a:gd name="connsiteY16" fmla="*/ 726662 h 4373789"/>
              <a:gd name="connsiteX17" fmla="*/ 306966 w 3140162"/>
              <a:gd name="connsiteY17" fmla="*/ 955342 h 4373789"/>
              <a:gd name="connsiteX18" fmla="*/ 474287 w 3140162"/>
              <a:gd name="connsiteY18" fmla="*/ 852617 h 4373789"/>
              <a:gd name="connsiteX19" fmla="*/ 495804 w 3140162"/>
              <a:gd name="connsiteY19" fmla="*/ 861064 h 4373789"/>
              <a:gd name="connsiteX20" fmla="*/ 487378 w 3140162"/>
              <a:gd name="connsiteY20" fmla="*/ 882635 h 4373789"/>
              <a:gd name="connsiteX21" fmla="*/ 323819 w 3140162"/>
              <a:gd name="connsiteY21" fmla="*/ 983851 h 4373789"/>
              <a:gd name="connsiteX22" fmla="*/ 459391 w 3140162"/>
              <a:gd name="connsiteY22" fmla="*/ 1213135 h 4373789"/>
              <a:gd name="connsiteX23" fmla="*/ 632129 w 3140162"/>
              <a:gd name="connsiteY23" fmla="*/ 1106035 h 4373789"/>
              <a:gd name="connsiteX24" fmla="*/ 653646 w 3140162"/>
              <a:gd name="connsiteY24" fmla="*/ 1114482 h 4373789"/>
              <a:gd name="connsiteX25" fmla="*/ 647326 w 3140162"/>
              <a:gd name="connsiteY25" fmla="*/ 1134997 h 4373789"/>
              <a:gd name="connsiteX26" fmla="*/ 645220 w 3140162"/>
              <a:gd name="connsiteY26" fmla="*/ 1136053 h 4373789"/>
              <a:gd name="connsiteX27" fmla="*/ 476243 w 3140162"/>
              <a:gd name="connsiteY27" fmla="*/ 1241795 h 4373789"/>
              <a:gd name="connsiteX28" fmla="*/ 611816 w 3140162"/>
              <a:gd name="connsiteY28" fmla="*/ 1471380 h 4373789"/>
              <a:gd name="connsiteX29" fmla="*/ 612417 w 3140162"/>
              <a:gd name="connsiteY29" fmla="*/ 1470626 h 4373789"/>
              <a:gd name="connsiteX30" fmla="*/ 789970 w 3140162"/>
              <a:gd name="connsiteY30" fmla="*/ 1359303 h 4373789"/>
              <a:gd name="connsiteX31" fmla="*/ 811487 w 3140162"/>
              <a:gd name="connsiteY31" fmla="*/ 1367750 h 4373789"/>
              <a:gd name="connsiteX32" fmla="*/ 803061 w 3140162"/>
              <a:gd name="connsiteY32" fmla="*/ 1389321 h 4373789"/>
              <a:gd name="connsiteX33" fmla="*/ 633934 w 3140162"/>
              <a:gd name="connsiteY33" fmla="*/ 1495214 h 4373789"/>
              <a:gd name="connsiteX34" fmla="*/ 631677 w 3140162"/>
              <a:gd name="connsiteY34" fmla="*/ 1496873 h 4373789"/>
              <a:gd name="connsiteX35" fmla="*/ 627464 w 3140162"/>
              <a:gd name="connsiteY35" fmla="*/ 1498532 h 4373789"/>
              <a:gd name="connsiteX36" fmla="*/ 761983 w 3140162"/>
              <a:gd name="connsiteY36" fmla="*/ 1727967 h 4373789"/>
              <a:gd name="connsiteX37" fmla="*/ 934721 w 3140162"/>
              <a:gd name="connsiteY37" fmla="*/ 1620716 h 4373789"/>
              <a:gd name="connsiteX38" fmla="*/ 956238 w 3140162"/>
              <a:gd name="connsiteY38" fmla="*/ 1629163 h 4373789"/>
              <a:gd name="connsiteX39" fmla="*/ 947812 w 3140162"/>
              <a:gd name="connsiteY39" fmla="*/ 1650734 h 4373789"/>
              <a:gd name="connsiteX40" fmla="*/ 778685 w 3140162"/>
              <a:gd name="connsiteY40" fmla="*/ 1756627 h 4373789"/>
              <a:gd name="connsiteX41" fmla="*/ 912000 w 3140162"/>
              <a:gd name="connsiteY41" fmla="*/ 1984402 h 4373789"/>
              <a:gd name="connsiteX42" fmla="*/ 1075409 w 3140162"/>
              <a:gd name="connsiteY42" fmla="*/ 1884845 h 4373789"/>
              <a:gd name="connsiteX43" fmla="*/ 1096925 w 3140162"/>
              <a:gd name="connsiteY43" fmla="*/ 1893292 h 4373789"/>
              <a:gd name="connsiteX44" fmla="*/ 1088501 w 3140162"/>
              <a:gd name="connsiteY44" fmla="*/ 1914863 h 4373789"/>
              <a:gd name="connsiteX45" fmla="*/ 928552 w 3140162"/>
              <a:gd name="connsiteY45" fmla="*/ 2013062 h 4373789"/>
              <a:gd name="connsiteX46" fmla="*/ 1063823 w 3140162"/>
              <a:gd name="connsiteY46" fmla="*/ 2245664 h 4373789"/>
              <a:gd name="connsiteX47" fmla="*/ 1227081 w 3140162"/>
              <a:gd name="connsiteY47" fmla="*/ 2146258 h 4373789"/>
              <a:gd name="connsiteX48" fmla="*/ 1248597 w 3140162"/>
              <a:gd name="connsiteY48" fmla="*/ 2154705 h 4373789"/>
              <a:gd name="connsiteX49" fmla="*/ 1240173 w 3140162"/>
              <a:gd name="connsiteY49" fmla="*/ 2176276 h 4373789"/>
              <a:gd name="connsiteX50" fmla="*/ 1080375 w 3140162"/>
              <a:gd name="connsiteY50" fmla="*/ 2274325 h 4373789"/>
              <a:gd name="connsiteX51" fmla="*/ 1212185 w 3140162"/>
              <a:gd name="connsiteY51" fmla="*/ 2501496 h 4373789"/>
              <a:gd name="connsiteX52" fmla="*/ 1379355 w 3140162"/>
              <a:gd name="connsiteY52" fmla="*/ 2398922 h 4373789"/>
              <a:gd name="connsiteX53" fmla="*/ 1400873 w 3140162"/>
              <a:gd name="connsiteY53" fmla="*/ 2407369 h 4373789"/>
              <a:gd name="connsiteX54" fmla="*/ 1394553 w 3140162"/>
              <a:gd name="connsiteY54" fmla="*/ 2427884 h 4373789"/>
              <a:gd name="connsiteX55" fmla="*/ 1392445 w 3140162"/>
              <a:gd name="connsiteY55" fmla="*/ 2428940 h 4373789"/>
              <a:gd name="connsiteX56" fmla="*/ 1228585 w 3140162"/>
              <a:gd name="connsiteY56" fmla="*/ 2530308 h 4373789"/>
              <a:gd name="connsiteX57" fmla="*/ 1361299 w 3140162"/>
              <a:gd name="connsiteY57" fmla="*/ 2760345 h 4373789"/>
              <a:gd name="connsiteX58" fmla="*/ 1528921 w 3140162"/>
              <a:gd name="connsiteY58" fmla="*/ 2657469 h 4373789"/>
              <a:gd name="connsiteX59" fmla="*/ 1550437 w 3140162"/>
              <a:gd name="connsiteY59" fmla="*/ 2665917 h 4373789"/>
              <a:gd name="connsiteX60" fmla="*/ 1542013 w 3140162"/>
              <a:gd name="connsiteY60" fmla="*/ 2687487 h 4373789"/>
              <a:gd name="connsiteX61" fmla="*/ 1377851 w 3140162"/>
              <a:gd name="connsiteY61" fmla="*/ 2789156 h 4373789"/>
              <a:gd name="connsiteX62" fmla="*/ 1509961 w 3140162"/>
              <a:gd name="connsiteY62" fmla="*/ 3019194 h 4373789"/>
              <a:gd name="connsiteX63" fmla="*/ 1676531 w 3140162"/>
              <a:gd name="connsiteY63" fmla="*/ 2917223 h 4373789"/>
              <a:gd name="connsiteX64" fmla="*/ 1698049 w 3140162"/>
              <a:gd name="connsiteY64" fmla="*/ 2925671 h 4373789"/>
              <a:gd name="connsiteX65" fmla="*/ 1691729 w 3140162"/>
              <a:gd name="connsiteY65" fmla="*/ 2946185 h 4373789"/>
              <a:gd name="connsiteX66" fmla="*/ 1689621 w 3140162"/>
              <a:gd name="connsiteY66" fmla="*/ 2947241 h 4373789"/>
              <a:gd name="connsiteX67" fmla="*/ 1526363 w 3140162"/>
              <a:gd name="connsiteY67" fmla="*/ 3048156 h 4373789"/>
              <a:gd name="connsiteX68" fmla="*/ 1658325 w 3140162"/>
              <a:gd name="connsiteY68" fmla="*/ 3278797 h 4373789"/>
              <a:gd name="connsiteX69" fmla="*/ 1826097 w 3140162"/>
              <a:gd name="connsiteY69" fmla="*/ 3175771 h 4373789"/>
              <a:gd name="connsiteX70" fmla="*/ 1847613 w 3140162"/>
              <a:gd name="connsiteY70" fmla="*/ 3184218 h 4373789"/>
              <a:gd name="connsiteX71" fmla="*/ 1839187 w 3140162"/>
              <a:gd name="connsiteY71" fmla="*/ 3205789 h 4373789"/>
              <a:gd name="connsiteX72" fmla="*/ 1674725 w 3140162"/>
              <a:gd name="connsiteY72" fmla="*/ 3307759 h 4373789"/>
              <a:gd name="connsiteX73" fmla="*/ 1806085 w 3140162"/>
              <a:gd name="connsiteY73" fmla="*/ 3538551 h 4373789"/>
              <a:gd name="connsiteX74" fmla="*/ 1974157 w 3140162"/>
              <a:gd name="connsiteY74" fmla="*/ 3435223 h 4373789"/>
              <a:gd name="connsiteX75" fmla="*/ 1995675 w 3140162"/>
              <a:gd name="connsiteY75" fmla="*/ 3443670 h 4373789"/>
              <a:gd name="connsiteX76" fmla="*/ 1989355 w 3140162"/>
              <a:gd name="connsiteY76" fmla="*/ 3464185 h 4373789"/>
              <a:gd name="connsiteX77" fmla="*/ 1987249 w 3140162"/>
              <a:gd name="connsiteY77" fmla="*/ 3465241 h 4373789"/>
              <a:gd name="connsiteX78" fmla="*/ 1822335 w 3140162"/>
              <a:gd name="connsiteY78" fmla="*/ 3567513 h 4373789"/>
              <a:gd name="connsiteX79" fmla="*/ 1953543 w 3140162"/>
              <a:gd name="connsiteY79" fmla="*/ 3798607 h 4373789"/>
              <a:gd name="connsiteX80" fmla="*/ 2123121 w 3140162"/>
              <a:gd name="connsiteY80" fmla="*/ 3694072 h 4373789"/>
              <a:gd name="connsiteX81" fmla="*/ 2144637 w 3140162"/>
              <a:gd name="connsiteY81" fmla="*/ 3702519 h 4373789"/>
              <a:gd name="connsiteX82" fmla="*/ 2136213 w 3140162"/>
              <a:gd name="connsiteY82" fmla="*/ 3724090 h 4373789"/>
              <a:gd name="connsiteX83" fmla="*/ 1969945 w 3140162"/>
              <a:gd name="connsiteY83" fmla="*/ 3827569 h 4373789"/>
              <a:gd name="connsiteX84" fmla="*/ 2099799 w 3140162"/>
              <a:gd name="connsiteY84" fmla="*/ 4057908 h 4373789"/>
              <a:gd name="connsiteX85" fmla="*/ 2261703 w 3140162"/>
              <a:gd name="connsiteY85" fmla="*/ 3959558 h 4373789"/>
              <a:gd name="connsiteX86" fmla="*/ 2283221 w 3140162"/>
              <a:gd name="connsiteY86" fmla="*/ 3968005 h 4373789"/>
              <a:gd name="connsiteX87" fmla="*/ 2276901 w 3140162"/>
              <a:gd name="connsiteY87" fmla="*/ 3988520 h 4373789"/>
              <a:gd name="connsiteX88" fmla="*/ 2274793 w 3140162"/>
              <a:gd name="connsiteY88" fmla="*/ 3989576 h 4373789"/>
              <a:gd name="connsiteX89" fmla="*/ 2116049 w 3140162"/>
              <a:gd name="connsiteY89" fmla="*/ 4086870 h 4373789"/>
              <a:gd name="connsiteX90" fmla="*/ 2255533 w 3140162"/>
              <a:gd name="connsiteY90" fmla="*/ 4334708 h 4373789"/>
              <a:gd name="connsiteX91" fmla="*/ 2401187 w 3140162"/>
              <a:gd name="connsiteY91" fmla="*/ 4242994 h 4373789"/>
              <a:gd name="connsiteX92" fmla="*/ 2678201 w 3140162"/>
              <a:gd name="connsiteY92" fmla="*/ 4070127 h 4373789"/>
              <a:gd name="connsiteX93" fmla="*/ 3101769 w 3140162"/>
              <a:gd name="connsiteY93" fmla="*/ 3804942 h 4373789"/>
              <a:gd name="connsiteX94" fmla="*/ 3101769 w 3140162"/>
              <a:gd name="connsiteY94" fmla="*/ 3804791 h 4373789"/>
              <a:gd name="connsiteX95" fmla="*/ 878145 w 3140162"/>
              <a:gd name="connsiteY95" fmla="*/ 1402 h 4373789"/>
              <a:gd name="connsiteX96" fmla="*/ 898909 w 3140162"/>
              <a:gd name="connsiteY96" fmla="*/ 8039 h 4373789"/>
              <a:gd name="connsiteX97" fmla="*/ 3137881 w 3140162"/>
              <a:gd name="connsiteY97" fmla="*/ 3801473 h 4373789"/>
              <a:gd name="connsiteX98" fmla="*/ 3132615 w 3140162"/>
              <a:gd name="connsiteY98" fmla="*/ 3823647 h 4373789"/>
              <a:gd name="connsiteX99" fmla="*/ 2972365 w 3140162"/>
              <a:gd name="connsiteY99" fmla="*/ 3924713 h 4373789"/>
              <a:gd name="connsiteX100" fmla="*/ 2695353 w 3140162"/>
              <a:gd name="connsiteY100" fmla="*/ 4097581 h 4373789"/>
              <a:gd name="connsiteX101" fmla="*/ 2258393 w 3140162"/>
              <a:gd name="connsiteY101" fmla="*/ 4371212 h 4373789"/>
              <a:gd name="connsiteX102" fmla="*/ 2245603 w 3140162"/>
              <a:gd name="connsiteY102" fmla="*/ 4373324 h 4373789"/>
              <a:gd name="connsiteX103" fmla="*/ 2235371 w 3140162"/>
              <a:gd name="connsiteY103" fmla="*/ 4365480 h 4373789"/>
              <a:gd name="connsiteX104" fmla="*/ 2268 w 3140162"/>
              <a:gd name="connsiteY104" fmla="*/ 510954 h 4373789"/>
              <a:gd name="connsiteX105" fmla="*/ 7083 w 3140162"/>
              <a:gd name="connsiteY105" fmla="*/ 489082 h 4373789"/>
              <a:gd name="connsiteX106" fmla="*/ 878145 w 3140162"/>
              <a:gd name="connsiteY106" fmla="*/ 1553 h 437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140162" h="4373789">
                <a:moveTo>
                  <a:pt x="751338" y="526925"/>
                </a:moveTo>
                <a:cubicBezTo>
                  <a:pt x="755401" y="527849"/>
                  <a:pt x="759125" y="530338"/>
                  <a:pt x="761532" y="534184"/>
                </a:cubicBezTo>
                <a:cubicBezTo>
                  <a:pt x="1393801" y="1539562"/>
                  <a:pt x="2022007" y="2567264"/>
                  <a:pt x="2628697" y="3588481"/>
                </a:cubicBezTo>
                <a:cubicBezTo>
                  <a:pt x="2633209" y="3596174"/>
                  <a:pt x="2630801" y="3606129"/>
                  <a:pt x="2623279" y="3610957"/>
                </a:cubicBezTo>
                <a:lnTo>
                  <a:pt x="2622977" y="3610957"/>
                </a:lnTo>
                <a:lnTo>
                  <a:pt x="2623129" y="3611107"/>
                </a:lnTo>
                <a:cubicBezTo>
                  <a:pt x="2615305" y="3615633"/>
                  <a:pt x="2605373" y="3613068"/>
                  <a:pt x="2600709" y="3605375"/>
                </a:cubicBezTo>
                <a:cubicBezTo>
                  <a:pt x="1994321" y="2584461"/>
                  <a:pt x="1366265" y="1556909"/>
                  <a:pt x="733996" y="551682"/>
                </a:cubicBezTo>
                <a:cubicBezTo>
                  <a:pt x="729181" y="543989"/>
                  <a:pt x="731438" y="533883"/>
                  <a:pt x="739112" y="529056"/>
                </a:cubicBezTo>
                <a:cubicBezTo>
                  <a:pt x="742874" y="526643"/>
                  <a:pt x="747275" y="526001"/>
                  <a:pt x="751338" y="526925"/>
                </a:cubicBezTo>
                <a:close/>
                <a:moveTo>
                  <a:pt x="878295" y="37303"/>
                </a:moveTo>
                <a:cubicBezTo>
                  <a:pt x="566976" y="178644"/>
                  <a:pt x="306816" y="324209"/>
                  <a:pt x="39734" y="506881"/>
                </a:cubicBezTo>
                <a:cubicBezTo>
                  <a:pt x="77803" y="570538"/>
                  <a:pt x="115721" y="634496"/>
                  <a:pt x="153789" y="698303"/>
                </a:cubicBezTo>
                <a:cubicBezTo>
                  <a:pt x="180272" y="677034"/>
                  <a:pt x="239707" y="633138"/>
                  <a:pt x="316446" y="599349"/>
                </a:cubicBezTo>
                <a:cubicBezTo>
                  <a:pt x="324722" y="595729"/>
                  <a:pt x="334352" y="599500"/>
                  <a:pt x="337963" y="607796"/>
                </a:cubicBezTo>
                <a:cubicBezTo>
                  <a:pt x="341574" y="616093"/>
                  <a:pt x="337662" y="625898"/>
                  <a:pt x="329537" y="629367"/>
                </a:cubicBezTo>
                <a:cubicBezTo>
                  <a:pt x="252948" y="663156"/>
                  <a:pt x="193363" y="708259"/>
                  <a:pt x="170642" y="726662"/>
                </a:cubicBezTo>
                <a:cubicBezTo>
                  <a:pt x="216083" y="802838"/>
                  <a:pt x="261675" y="878864"/>
                  <a:pt x="306966" y="955342"/>
                </a:cubicBezTo>
                <a:cubicBezTo>
                  <a:pt x="330439" y="936184"/>
                  <a:pt x="392583" y="888668"/>
                  <a:pt x="474287" y="852617"/>
                </a:cubicBezTo>
                <a:cubicBezTo>
                  <a:pt x="482563" y="848996"/>
                  <a:pt x="492193" y="852768"/>
                  <a:pt x="495804" y="861064"/>
                </a:cubicBezTo>
                <a:cubicBezTo>
                  <a:pt x="499416" y="869360"/>
                  <a:pt x="495503" y="879165"/>
                  <a:pt x="487378" y="882635"/>
                </a:cubicBezTo>
                <a:cubicBezTo>
                  <a:pt x="404771" y="919139"/>
                  <a:pt x="341875" y="968767"/>
                  <a:pt x="323819" y="983851"/>
                </a:cubicBezTo>
                <a:cubicBezTo>
                  <a:pt x="369110" y="1060028"/>
                  <a:pt x="414250" y="1136657"/>
                  <a:pt x="459391" y="1213135"/>
                </a:cubicBezTo>
                <a:cubicBezTo>
                  <a:pt x="477297" y="1198201"/>
                  <a:pt x="543051" y="1145255"/>
                  <a:pt x="632129" y="1106035"/>
                </a:cubicBezTo>
                <a:cubicBezTo>
                  <a:pt x="640405" y="1102415"/>
                  <a:pt x="650035" y="1106186"/>
                  <a:pt x="653646" y="1114482"/>
                </a:cubicBezTo>
                <a:cubicBezTo>
                  <a:pt x="656956" y="1122025"/>
                  <a:pt x="654097" y="1130774"/>
                  <a:pt x="647326" y="1134997"/>
                </a:cubicBezTo>
                <a:cubicBezTo>
                  <a:pt x="646574" y="1135299"/>
                  <a:pt x="645972" y="1135752"/>
                  <a:pt x="645220" y="1136053"/>
                </a:cubicBezTo>
                <a:cubicBezTo>
                  <a:pt x="547866" y="1179044"/>
                  <a:pt x="477447" y="1240739"/>
                  <a:pt x="476243" y="1241795"/>
                </a:cubicBezTo>
                <a:cubicBezTo>
                  <a:pt x="521384" y="1318273"/>
                  <a:pt x="566675" y="1394751"/>
                  <a:pt x="611816" y="1471380"/>
                </a:cubicBezTo>
                <a:cubicBezTo>
                  <a:pt x="612116" y="1471078"/>
                  <a:pt x="612116" y="1470777"/>
                  <a:pt x="612417" y="1470626"/>
                </a:cubicBezTo>
                <a:cubicBezTo>
                  <a:pt x="615427" y="1467911"/>
                  <a:pt x="687351" y="1404556"/>
                  <a:pt x="789970" y="1359303"/>
                </a:cubicBezTo>
                <a:cubicBezTo>
                  <a:pt x="798246" y="1355683"/>
                  <a:pt x="807876" y="1359454"/>
                  <a:pt x="811487" y="1367750"/>
                </a:cubicBezTo>
                <a:cubicBezTo>
                  <a:pt x="815098" y="1376047"/>
                  <a:pt x="811186" y="1385701"/>
                  <a:pt x="803061" y="1389321"/>
                </a:cubicBezTo>
                <a:cubicBezTo>
                  <a:pt x="704956" y="1432613"/>
                  <a:pt x="634687" y="1494610"/>
                  <a:pt x="633934" y="1495214"/>
                </a:cubicBezTo>
                <a:cubicBezTo>
                  <a:pt x="633182" y="1495817"/>
                  <a:pt x="632430" y="1496420"/>
                  <a:pt x="631677" y="1496873"/>
                </a:cubicBezTo>
                <a:cubicBezTo>
                  <a:pt x="630323" y="1497627"/>
                  <a:pt x="628818" y="1498080"/>
                  <a:pt x="627464" y="1498532"/>
                </a:cubicBezTo>
                <a:cubicBezTo>
                  <a:pt x="672304" y="1574859"/>
                  <a:pt x="717143" y="1651488"/>
                  <a:pt x="761983" y="1727967"/>
                </a:cubicBezTo>
                <a:cubicBezTo>
                  <a:pt x="779738" y="1712882"/>
                  <a:pt x="845644" y="1659936"/>
                  <a:pt x="934721" y="1620716"/>
                </a:cubicBezTo>
                <a:cubicBezTo>
                  <a:pt x="942997" y="1617096"/>
                  <a:pt x="952627" y="1620867"/>
                  <a:pt x="956238" y="1629163"/>
                </a:cubicBezTo>
                <a:cubicBezTo>
                  <a:pt x="959849" y="1637460"/>
                  <a:pt x="955937" y="1647114"/>
                  <a:pt x="947812" y="1650734"/>
                </a:cubicBezTo>
                <a:cubicBezTo>
                  <a:pt x="849706" y="1694027"/>
                  <a:pt x="779437" y="1756024"/>
                  <a:pt x="778685" y="1756627"/>
                </a:cubicBezTo>
                <a:cubicBezTo>
                  <a:pt x="823224" y="1832502"/>
                  <a:pt x="867612" y="1908376"/>
                  <a:pt x="912000" y="1984402"/>
                </a:cubicBezTo>
                <a:cubicBezTo>
                  <a:pt x="937881" y="1963435"/>
                  <a:pt x="997918" y="1918935"/>
                  <a:pt x="1075409" y="1884845"/>
                </a:cubicBezTo>
                <a:cubicBezTo>
                  <a:pt x="1083685" y="1881224"/>
                  <a:pt x="1093315" y="1884995"/>
                  <a:pt x="1096925" y="1893292"/>
                </a:cubicBezTo>
                <a:cubicBezTo>
                  <a:pt x="1100537" y="1901588"/>
                  <a:pt x="1096625" y="1911393"/>
                  <a:pt x="1088501" y="1914863"/>
                </a:cubicBezTo>
                <a:cubicBezTo>
                  <a:pt x="1010709" y="1949104"/>
                  <a:pt x="950520" y="1995263"/>
                  <a:pt x="928552" y="2013062"/>
                </a:cubicBezTo>
                <a:cubicBezTo>
                  <a:pt x="973692" y="2090596"/>
                  <a:pt x="1018833" y="2168130"/>
                  <a:pt x="1063823" y="2245664"/>
                </a:cubicBezTo>
                <a:cubicBezTo>
                  <a:pt x="1090005" y="2224697"/>
                  <a:pt x="1149741" y="2180349"/>
                  <a:pt x="1227081" y="2146258"/>
                </a:cubicBezTo>
                <a:cubicBezTo>
                  <a:pt x="1235357" y="2142638"/>
                  <a:pt x="1244987" y="2146409"/>
                  <a:pt x="1248597" y="2154705"/>
                </a:cubicBezTo>
                <a:cubicBezTo>
                  <a:pt x="1252209" y="2163002"/>
                  <a:pt x="1248297" y="2172806"/>
                  <a:pt x="1240173" y="2176276"/>
                </a:cubicBezTo>
                <a:cubicBezTo>
                  <a:pt x="1162529" y="2210517"/>
                  <a:pt x="1102493" y="2256374"/>
                  <a:pt x="1080375" y="2274325"/>
                </a:cubicBezTo>
                <a:cubicBezTo>
                  <a:pt x="1124461" y="2350048"/>
                  <a:pt x="1168399" y="2425772"/>
                  <a:pt x="1212185" y="2501496"/>
                </a:cubicBezTo>
                <a:cubicBezTo>
                  <a:pt x="1235657" y="2482188"/>
                  <a:pt x="1297801" y="2434823"/>
                  <a:pt x="1379355" y="2398922"/>
                </a:cubicBezTo>
                <a:cubicBezTo>
                  <a:pt x="1387631" y="2395302"/>
                  <a:pt x="1397261" y="2399073"/>
                  <a:pt x="1400873" y="2407369"/>
                </a:cubicBezTo>
                <a:cubicBezTo>
                  <a:pt x="1404183" y="2414912"/>
                  <a:pt x="1401325" y="2423661"/>
                  <a:pt x="1394553" y="2427884"/>
                </a:cubicBezTo>
                <a:cubicBezTo>
                  <a:pt x="1393801" y="2428186"/>
                  <a:pt x="1393199" y="2428638"/>
                  <a:pt x="1392445" y="2428940"/>
                </a:cubicBezTo>
                <a:cubicBezTo>
                  <a:pt x="1309537" y="2465445"/>
                  <a:pt x="1246493" y="2515374"/>
                  <a:pt x="1228585" y="2530308"/>
                </a:cubicBezTo>
                <a:cubicBezTo>
                  <a:pt x="1272825" y="2606937"/>
                  <a:pt x="1317061" y="2683565"/>
                  <a:pt x="1361299" y="2760345"/>
                </a:cubicBezTo>
                <a:cubicBezTo>
                  <a:pt x="1384621" y="2741339"/>
                  <a:pt x="1446917" y="2693672"/>
                  <a:pt x="1528921" y="2657469"/>
                </a:cubicBezTo>
                <a:cubicBezTo>
                  <a:pt x="1537197" y="2653849"/>
                  <a:pt x="1546827" y="2657620"/>
                  <a:pt x="1550437" y="2665917"/>
                </a:cubicBezTo>
                <a:cubicBezTo>
                  <a:pt x="1554049" y="2674213"/>
                  <a:pt x="1550137" y="2684018"/>
                  <a:pt x="1542013" y="2687487"/>
                </a:cubicBezTo>
                <a:cubicBezTo>
                  <a:pt x="1458351" y="2724294"/>
                  <a:pt x="1395155" y="2774675"/>
                  <a:pt x="1377851" y="2789156"/>
                </a:cubicBezTo>
                <a:cubicBezTo>
                  <a:pt x="1421937" y="2865785"/>
                  <a:pt x="1466025" y="2942414"/>
                  <a:pt x="1509961" y="3019194"/>
                </a:cubicBezTo>
                <a:cubicBezTo>
                  <a:pt x="1534037" y="2999584"/>
                  <a:pt x="1595729" y="2952823"/>
                  <a:pt x="1676531" y="2917223"/>
                </a:cubicBezTo>
                <a:cubicBezTo>
                  <a:pt x="1684807" y="2913603"/>
                  <a:pt x="1694437" y="2917374"/>
                  <a:pt x="1698049" y="2925671"/>
                </a:cubicBezTo>
                <a:cubicBezTo>
                  <a:pt x="1701357" y="2933213"/>
                  <a:pt x="1698499" y="2941962"/>
                  <a:pt x="1691729" y="2946185"/>
                </a:cubicBezTo>
                <a:cubicBezTo>
                  <a:pt x="1690977" y="2946487"/>
                  <a:pt x="1690373" y="2946940"/>
                  <a:pt x="1689621" y="2947241"/>
                </a:cubicBezTo>
                <a:cubicBezTo>
                  <a:pt x="1607617" y="2983444"/>
                  <a:pt x="1545021" y="3032619"/>
                  <a:pt x="1526363" y="3048156"/>
                </a:cubicBezTo>
                <a:cubicBezTo>
                  <a:pt x="1570301" y="3125087"/>
                  <a:pt x="1614387" y="3201867"/>
                  <a:pt x="1658325" y="3278797"/>
                </a:cubicBezTo>
                <a:cubicBezTo>
                  <a:pt x="1681345" y="3259942"/>
                  <a:pt x="1743789" y="3211973"/>
                  <a:pt x="1826097" y="3175771"/>
                </a:cubicBezTo>
                <a:cubicBezTo>
                  <a:pt x="1834373" y="3172150"/>
                  <a:pt x="1844001" y="3175921"/>
                  <a:pt x="1847613" y="3184218"/>
                </a:cubicBezTo>
                <a:cubicBezTo>
                  <a:pt x="1851225" y="3192514"/>
                  <a:pt x="1847313" y="3202168"/>
                  <a:pt x="1839187" y="3205789"/>
                </a:cubicBezTo>
                <a:cubicBezTo>
                  <a:pt x="1755075" y="3242896"/>
                  <a:pt x="1691577" y="3293580"/>
                  <a:pt x="1674725" y="3307759"/>
                </a:cubicBezTo>
                <a:cubicBezTo>
                  <a:pt x="1718661" y="3384690"/>
                  <a:pt x="1762297" y="3461621"/>
                  <a:pt x="1806085" y="3538551"/>
                </a:cubicBezTo>
                <a:cubicBezTo>
                  <a:pt x="1828955" y="3519696"/>
                  <a:pt x="1891549" y="3471576"/>
                  <a:pt x="1974157" y="3435223"/>
                </a:cubicBezTo>
                <a:cubicBezTo>
                  <a:pt x="1982433" y="3431603"/>
                  <a:pt x="1992063" y="3435374"/>
                  <a:pt x="1995675" y="3443670"/>
                </a:cubicBezTo>
                <a:cubicBezTo>
                  <a:pt x="1998985" y="3451212"/>
                  <a:pt x="1996125" y="3459961"/>
                  <a:pt x="1989355" y="3464185"/>
                </a:cubicBezTo>
                <a:cubicBezTo>
                  <a:pt x="1988603" y="3464487"/>
                  <a:pt x="1988001" y="3464939"/>
                  <a:pt x="1987249" y="3465241"/>
                </a:cubicBezTo>
                <a:cubicBezTo>
                  <a:pt x="1902835" y="3502499"/>
                  <a:pt x="1838737" y="3553786"/>
                  <a:pt x="1822335" y="3567513"/>
                </a:cubicBezTo>
                <a:cubicBezTo>
                  <a:pt x="1866121" y="3644595"/>
                  <a:pt x="1909907" y="3721525"/>
                  <a:pt x="1953543" y="3798607"/>
                </a:cubicBezTo>
                <a:cubicBezTo>
                  <a:pt x="1975211" y="3780656"/>
                  <a:pt x="2038709" y="3731330"/>
                  <a:pt x="2123121" y="3694072"/>
                </a:cubicBezTo>
                <a:cubicBezTo>
                  <a:pt x="2131397" y="3690451"/>
                  <a:pt x="2141027" y="3694222"/>
                  <a:pt x="2144637" y="3702519"/>
                </a:cubicBezTo>
                <a:cubicBezTo>
                  <a:pt x="2148249" y="3710815"/>
                  <a:pt x="2144337" y="3720469"/>
                  <a:pt x="2136213" y="3724090"/>
                </a:cubicBezTo>
                <a:cubicBezTo>
                  <a:pt x="2048789" y="3762706"/>
                  <a:pt x="1983487" y="3815954"/>
                  <a:pt x="1969945" y="3827569"/>
                </a:cubicBezTo>
                <a:cubicBezTo>
                  <a:pt x="2013429" y="3904349"/>
                  <a:pt x="2056613" y="3981129"/>
                  <a:pt x="2099799" y="4057908"/>
                </a:cubicBezTo>
                <a:cubicBezTo>
                  <a:pt x="2126581" y="4036488"/>
                  <a:pt x="2185717" y="3993045"/>
                  <a:pt x="2261703" y="3959558"/>
                </a:cubicBezTo>
                <a:cubicBezTo>
                  <a:pt x="2269979" y="3955937"/>
                  <a:pt x="2279609" y="3959709"/>
                  <a:pt x="2283221" y="3968005"/>
                </a:cubicBezTo>
                <a:cubicBezTo>
                  <a:pt x="2286529" y="3975547"/>
                  <a:pt x="2283671" y="3984296"/>
                  <a:pt x="2276901" y="3988520"/>
                </a:cubicBezTo>
                <a:cubicBezTo>
                  <a:pt x="2276149" y="3988821"/>
                  <a:pt x="2275545" y="3989274"/>
                  <a:pt x="2274793" y="3989576"/>
                </a:cubicBezTo>
                <a:cubicBezTo>
                  <a:pt x="2198505" y="4023214"/>
                  <a:pt x="2138921" y="4068317"/>
                  <a:pt x="2116049" y="4086870"/>
                </a:cubicBezTo>
                <a:cubicBezTo>
                  <a:pt x="2162545" y="4169533"/>
                  <a:pt x="2209189" y="4252196"/>
                  <a:pt x="2255533" y="4334708"/>
                </a:cubicBezTo>
                <a:cubicBezTo>
                  <a:pt x="2296311" y="4308763"/>
                  <a:pt x="2346265" y="4277387"/>
                  <a:pt x="2401187" y="4242994"/>
                </a:cubicBezTo>
                <a:cubicBezTo>
                  <a:pt x="2485901" y="4189897"/>
                  <a:pt x="2582953" y="4129408"/>
                  <a:pt x="2678201" y="4070127"/>
                </a:cubicBezTo>
                <a:cubicBezTo>
                  <a:pt x="2835589" y="3972078"/>
                  <a:pt x="2998245" y="3870711"/>
                  <a:pt x="3101769" y="3804942"/>
                </a:cubicBezTo>
                <a:lnTo>
                  <a:pt x="3101769" y="3804791"/>
                </a:lnTo>
                <a:close/>
                <a:moveTo>
                  <a:pt x="878145" y="1402"/>
                </a:moveTo>
                <a:cubicBezTo>
                  <a:pt x="885668" y="-1917"/>
                  <a:pt x="894696" y="799"/>
                  <a:pt x="898909" y="8039"/>
                </a:cubicBezTo>
                <a:lnTo>
                  <a:pt x="3137881" y="3801473"/>
                </a:lnTo>
                <a:cubicBezTo>
                  <a:pt x="3142395" y="3809166"/>
                  <a:pt x="3139989" y="3818971"/>
                  <a:pt x="3132615" y="3823647"/>
                </a:cubicBezTo>
                <a:cubicBezTo>
                  <a:pt x="3089281" y="3851251"/>
                  <a:pt x="3034057" y="3886096"/>
                  <a:pt x="2972365" y="3924713"/>
                </a:cubicBezTo>
                <a:cubicBezTo>
                  <a:pt x="2887501" y="3977810"/>
                  <a:pt x="2790449" y="4038298"/>
                  <a:pt x="2695353" y="4097581"/>
                </a:cubicBezTo>
                <a:cubicBezTo>
                  <a:pt x="2530891" y="4199853"/>
                  <a:pt x="2361013" y="4305746"/>
                  <a:pt x="2258393" y="4371212"/>
                </a:cubicBezTo>
                <a:cubicBezTo>
                  <a:pt x="2254481" y="4373626"/>
                  <a:pt x="2249965" y="4374380"/>
                  <a:pt x="2245603" y="4373324"/>
                </a:cubicBezTo>
                <a:cubicBezTo>
                  <a:pt x="2241239" y="4372268"/>
                  <a:pt x="2237629" y="4369402"/>
                  <a:pt x="2235371" y="4365480"/>
                </a:cubicBezTo>
                <a:cubicBezTo>
                  <a:pt x="1512671" y="3076364"/>
                  <a:pt x="761381" y="1779404"/>
                  <a:pt x="2268" y="510954"/>
                </a:cubicBezTo>
                <a:cubicBezTo>
                  <a:pt x="-2096" y="503563"/>
                  <a:pt x="11" y="493909"/>
                  <a:pt x="7083" y="489082"/>
                </a:cubicBezTo>
                <a:cubicBezTo>
                  <a:pt x="285600" y="298113"/>
                  <a:pt x="554186" y="147721"/>
                  <a:pt x="878145" y="1553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51" name="Forma libre 50">
            <a:extLst>
              <a:ext uri="{FF2B5EF4-FFF2-40B4-BE49-F238E27FC236}">
                <a16:creationId xmlns:a16="http://schemas.microsoft.com/office/drawing/2014/main" id="{C50D8ADF-5707-4717-A04A-E7AF38CDB4B2}"/>
              </a:ext>
            </a:extLst>
          </p:cNvPr>
          <p:cNvSpPr/>
          <p:nvPr/>
        </p:nvSpPr>
        <p:spPr>
          <a:xfrm>
            <a:off x="21792723" y="8750291"/>
            <a:ext cx="2784477" cy="4919932"/>
          </a:xfrm>
          <a:custGeom>
            <a:avLst/>
            <a:gdLst>
              <a:gd name="connsiteX0" fmla="*/ 1307601 w 2784477"/>
              <a:gd name="connsiteY0" fmla="*/ 4714483 h 4919932"/>
              <a:gd name="connsiteX1" fmla="*/ 1322729 w 2784477"/>
              <a:gd name="connsiteY1" fmla="*/ 4774634 h 4919932"/>
              <a:gd name="connsiteX2" fmla="*/ 1345023 w 2784477"/>
              <a:gd name="connsiteY2" fmla="*/ 4861910 h 4919932"/>
              <a:gd name="connsiteX3" fmla="*/ 1364453 w 2784477"/>
              <a:gd name="connsiteY3" fmla="*/ 4816277 h 4919932"/>
              <a:gd name="connsiteX4" fmla="*/ 1364293 w 2784477"/>
              <a:gd name="connsiteY4" fmla="*/ 4816277 h 4919932"/>
              <a:gd name="connsiteX5" fmla="*/ 1401875 w 2784477"/>
              <a:gd name="connsiteY5" fmla="*/ 4728364 h 4919932"/>
              <a:gd name="connsiteX6" fmla="*/ 1307601 w 2784477"/>
              <a:gd name="connsiteY6" fmla="*/ 4714483 h 4919932"/>
              <a:gd name="connsiteX7" fmla="*/ 415007 w 2784477"/>
              <a:gd name="connsiteY7" fmla="*/ 4495576 h 4919932"/>
              <a:gd name="connsiteX8" fmla="*/ 390961 w 2784477"/>
              <a:gd name="connsiteY8" fmla="*/ 4671403 h 4919932"/>
              <a:gd name="connsiteX9" fmla="*/ 389685 w 2784477"/>
              <a:gd name="connsiteY9" fmla="*/ 4682094 h 4919932"/>
              <a:gd name="connsiteX10" fmla="*/ 487305 w 2784477"/>
              <a:gd name="connsiteY10" fmla="*/ 4526369 h 4919932"/>
              <a:gd name="connsiteX11" fmla="*/ 469789 w 2784477"/>
              <a:gd name="connsiteY11" fmla="*/ 4522859 h 4919932"/>
              <a:gd name="connsiteX12" fmla="*/ 415007 w 2784477"/>
              <a:gd name="connsiteY12" fmla="*/ 4495576 h 4919932"/>
              <a:gd name="connsiteX13" fmla="*/ 436345 w 2784477"/>
              <a:gd name="connsiteY13" fmla="*/ 4015798 h 4919932"/>
              <a:gd name="connsiteX14" fmla="*/ 390801 w 2784477"/>
              <a:gd name="connsiteY14" fmla="*/ 4037817 h 4919932"/>
              <a:gd name="connsiteX15" fmla="*/ 384749 w 2784477"/>
              <a:gd name="connsiteY15" fmla="*/ 4098766 h 4919932"/>
              <a:gd name="connsiteX16" fmla="*/ 384589 w 2784477"/>
              <a:gd name="connsiteY16" fmla="*/ 4098766 h 4919932"/>
              <a:gd name="connsiteX17" fmla="*/ 420899 w 2784477"/>
              <a:gd name="connsiteY17" fmla="*/ 4115998 h 4919932"/>
              <a:gd name="connsiteX18" fmla="*/ 473293 w 2784477"/>
              <a:gd name="connsiteY18" fmla="*/ 4073557 h 4919932"/>
              <a:gd name="connsiteX19" fmla="*/ 447017 w 2784477"/>
              <a:gd name="connsiteY19" fmla="*/ 4019787 h 4919932"/>
              <a:gd name="connsiteX20" fmla="*/ 436345 w 2784477"/>
              <a:gd name="connsiteY20" fmla="*/ 4015798 h 4919932"/>
              <a:gd name="connsiteX21" fmla="*/ 411505 w 2784477"/>
              <a:gd name="connsiteY21" fmla="*/ 3985922 h 4919932"/>
              <a:gd name="connsiteX22" fmla="*/ 462305 w 2784477"/>
              <a:gd name="connsiteY22" fmla="*/ 3991865 h 4919932"/>
              <a:gd name="connsiteX23" fmla="*/ 504825 w 2784477"/>
              <a:gd name="connsiteY23" fmla="*/ 4076907 h 4919932"/>
              <a:gd name="connsiteX24" fmla="*/ 420581 w 2784477"/>
              <a:gd name="connsiteY24" fmla="*/ 4147908 h 4919932"/>
              <a:gd name="connsiteX25" fmla="*/ 420421 w 2784477"/>
              <a:gd name="connsiteY25" fmla="*/ 4147908 h 4919932"/>
              <a:gd name="connsiteX26" fmla="*/ 405453 w 2784477"/>
              <a:gd name="connsiteY26" fmla="*/ 4146472 h 4919932"/>
              <a:gd name="connsiteX27" fmla="*/ 359269 w 2784477"/>
              <a:gd name="connsiteY27" fmla="*/ 4118072 h 4919932"/>
              <a:gd name="connsiteX28" fmla="*/ 365481 w 2784477"/>
              <a:gd name="connsiteY28" fmla="*/ 4018511 h 4919932"/>
              <a:gd name="connsiteX29" fmla="*/ 411505 w 2784477"/>
              <a:gd name="connsiteY29" fmla="*/ 3985922 h 4919932"/>
              <a:gd name="connsiteX30" fmla="*/ 442401 w 2784477"/>
              <a:gd name="connsiteY30" fmla="*/ 3903232 h 4919932"/>
              <a:gd name="connsiteX31" fmla="*/ 309265 w 2784477"/>
              <a:gd name="connsiteY31" fmla="*/ 3974156 h 4919932"/>
              <a:gd name="connsiteX32" fmla="*/ 292863 w 2784477"/>
              <a:gd name="connsiteY32" fmla="*/ 4170406 h 4919932"/>
              <a:gd name="connsiteX33" fmla="*/ 411345 w 2784477"/>
              <a:gd name="connsiteY33" fmla="*/ 4227367 h 4919932"/>
              <a:gd name="connsiteX34" fmla="*/ 578875 w 2784477"/>
              <a:gd name="connsiteY34" fmla="*/ 4089353 h 4919932"/>
              <a:gd name="connsiteX35" fmla="*/ 494633 w 2784477"/>
              <a:gd name="connsiteY35" fmla="*/ 3918471 h 4919932"/>
              <a:gd name="connsiteX36" fmla="*/ 442401 w 2784477"/>
              <a:gd name="connsiteY36" fmla="*/ 3903232 h 4919932"/>
              <a:gd name="connsiteX37" fmla="*/ 1996033 w 2784477"/>
              <a:gd name="connsiteY37" fmla="*/ 2489353 h 4919932"/>
              <a:gd name="connsiteX38" fmla="*/ 1979313 w 2784477"/>
              <a:gd name="connsiteY38" fmla="*/ 2568492 h 4919932"/>
              <a:gd name="connsiteX39" fmla="*/ 2746895 w 2784477"/>
              <a:gd name="connsiteY39" fmla="*/ 2740011 h 4919932"/>
              <a:gd name="connsiteX40" fmla="*/ 2751833 w 2784477"/>
              <a:gd name="connsiteY40" fmla="*/ 2661830 h 4919932"/>
              <a:gd name="connsiteX41" fmla="*/ 1996033 w 2784477"/>
              <a:gd name="connsiteY41" fmla="*/ 2489353 h 4919932"/>
              <a:gd name="connsiteX42" fmla="*/ 1764485 w 2784477"/>
              <a:gd name="connsiteY42" fmla="*/ 2390430 h 4919932"/>
              <a:gd name="connsiteX43" fmla="*/ 1745535 w 2784477"/>
              <a:gd name="connsiteY43" fmla="*/ 2393461 h 4919932"/>
              <a:gd name="connsiteX44" fmla="*/ 1726585 w 2784477"/>
              <a:gd name="connsiteY44" fmla="*/ 2447231 h 4919932"/>
              <a:gd name="connsiteX45" fmla="*/ 1753657 w 2784477"/>
              <a:gd name="connsiteY45" fmla="*/ 2476269 h 4919932"/>
              <a:gd name="connsiteX46" fmla="*/ 1777903 w 2784477"/>
              <a:gd name="connsiteY46" fmla="*/ 2471603 h 4919932"/>
              <a:gd name="connsiteX47" fmla="*/ 1798411 w 2784477"/>
              <a:gd name="connsiteY47" fmla="*/ 2454381 h 4919932"/>
              <a:gd name="connsiteX48" fmla="*/ 1798405 w 2784477"/>
              <a:gd name="connsiteY48" fmla="*/ 2454411 h 4919932"/>
              <a:gd name="connsiteX49" fmla="*/ 1798565 w 2784477"/>
              <a:gd name="connsiteY49" fmla="*/ 2454251 h 4919932"/>
              <a:gd name="connsiteX50" fmla="*/ 1798411 w 2784477"/>
              <a:gd name="connsiteY50" fmla="*/ 2454381 h 4919932"/>
              <a:gd name="connsiteX51" fmla="*/ 1802725 w 2784477"/>
              <a:gd name="connsiteY51" fmla="*/ 2429700 h 4919932"/>
              <a:gd name="connsiteX52" fmla="*/ 1789965 w 2784477"/>
              <a:gd name="connsiteY52" fmla="*/ 2406066 h 4919932"/>
              <a:gd name="connsiteX53" fmla="*/ 1764485 w 2784477"/>
              <a:gd name="connsiteY53" fmla="*/ 2390430 h 4919932"/>
              <a:gd name="connsiteX54" fmla="*/ 1443757 w 2784477"/>
              <a:gd name="connsiteY54" fmla="*/ 2380059 h 4919932"/>
              <a:gd name="connsiteX55" fmla="*/ 1431655 w 2784477"/>
              <a:gd name="connsiteY55" fmla="*/ 2454890 h 4919932"/>
              <a:gd name="connsiteX56" fmla="*/ 1431813 w 2784477"/>
              <a:gd name="connsiteY56" fmla="*/ 2454890 h 4919932"/>
              <a:gd name="connsiteX57" fmla="*/ 1531505 w 2784477"/>
              <a:gd name="connsiteY57" fmla="*/ 2474993 h 4919932"/>
              <a:gd name="connsiteX58" fmla="*/ 1533097 w 2784477"/>
              <a:gd name="connsiteY58" fmla="*/ 2423458 h 4919932"/>
              <a:gd name="connsiteX59" fmla="*/ 1533893 w 2784477"/>
              <a:gd name="connsiteY59" fmla="*/ 2397132 h 4919932"/>
              <a:gd name="connsiteX60" fmla="*/ 1443757 w 2784477"/>
              <a:gd name="connsiteY60" fmla="*/ 2380059 h 4919932"/>
              <a:gd name="connsiteX61" fmla="*/ 1772747 w 2784477"/>
              <a:gd name="connsiteY61" fmla="*/ 2359576 h 4919932"/>
              <a:gd name="connsiteX62" fmla="*/ 1813693 w 2784477"/>
              <a:gd name="connsiteY62" fmla="*/ 2384686 h 4919932"/>
              <a:gd name="connsiteX63" fmla="*/ 1813535 w 2784477"/>
              <a:gd name="connsiteY63" fmla="*/ 2384686 h 4919932"/>
              <a:gd name="connsiteX64" fmla="*/ 1824045 w 2784477"/>
              <a:gd name="connsiteY64" fmla="*/ 2472919 h 4919932"/>
              <a:gd name="connsiteX65" fmla="*/ 1749357 w 2784477"/>
              <a:gd name="connsiteY65" fmla="*/ 2507701 h 4919932"/>
              <a:gd name="connsiteX66" fmla="*/ 1745377 w 2784477"/>
              <a:gd name="connsiteY66" fmla="*/ 2507063 h 4919932"/>
              <a:gd name="connsiteX67" fmla="*/ 1695373 w 2784477"/>
              <a:gd name="connsiteY67" fmla="*/ 2453294 h 4919932"/>
              <a:gd name="connsiteX68" fmla="*/ 1729769 w 2784477"/>
              <a:gd name="connsiteY68" fmla="*/ 2365699 h 4919932"/>
              <a:gd name="connsiteX69" fmla="*/ 1772747 w 2784477"/>
              <a:gd name="connsiteY69" fmla="*/ 2359576 h 4919932"/>
              <a:gd name="connsiteX70" fmla="*/ 1225585 w 2784477"/>
              <a:gd name="connsiteY70" fmla="*/ 2339533 h 4919932"/>
              <a:gd name="connsiteX71" fmla="*/ 1196125 w 2784477"/>
              <a:gd name="connsiteY71" fmla="*/ 2408300 h 4919932"/>
              <a:gd name="connsiteX72" fmla="*/ 1304893 w 2784477"/>
              <a:gd name="connsiteY72" fmla="*/ 2429680 h 4919932"/>
              <a:gd name="connsiteX73" fmla="*/ 1317793 w 2784477"/>
              <a:gd name="connsiteY73" fmla="*/ 2356446 h 4919932"/>
              <a:gd name="connsiteX74" fmla="*/ 1237689 w 2784477"/>
              <a:gd name="connsiteY74" fmla="*/ 2341767 h 4919932"/>
              <a:gd name="connsiteX75" fmla="*/ 1004389 w 2784477"/>
              <a:gd name="connsiteY75" fmla="*/ 2259656 h 4919932"/>
              <a:gd name="connsiteX76" fmla="*/ 980025 w 2784477"/>
              <a:gd name="connsiteY76" fmla="*/ 2261192 h 4919932"/>
              <a:gd name="connsiteX77" fmla="*/ 961073 w 2784477"/>
              <a:gd name="connsiteY77" fmla="*/ 2314961 h 4919932"/>
              <a:gd name="connsiteX78" fmla="*/ 988145 w 2784477"/>
              <a:gd name="connsiteY78" fmla="*/ 2344000 h 4919932"/>
              <a:gd name="connsiteX79" fmla="*/ 1012391 w 2784477"/>
              <a:gd name="connsiteY79" fmla="*/ 2339333 h 4919932"/>
              <a:gd name="connsiteX80" fmla="*/ 1032901 w 2784477"/>
              <a:gd name="connsiteY80" fmla="*/ 2322109 h 4919932"/>
              <a:gd name="connsiteX81" fmla="*/ 1032895 w 2784477"/>
              <a:gd name="connsiteY81" fmla="*/ 2322141 h 4919932"/>
              <a:gd name="connsiteX82" fmla="*/ 1033053 w 2784477"/>
              <a:gd name="connsiteY82" fmla="*/ 2321981 h 4919932"/>
              <a:gd name="connsiteX83" fmla="*/ 1032901 w 2784477"/>
              <a:gd name="connsiteY83" fmla="*/ 2322109 h 4919932"/>
              <a:gd name="connsiteX84" fmla="*/ 1037215 w 2784477"/>
              <a:gd name="connsiteY84" fmla="*/ 2297430 h 4919932"/>
              <a:gd name="connsiteX85" fmla="*/ 1024455 w 2784477"/>
              <a:gd name="connsiteY85" fmla="*/ 2273796 h 4919932"/>
              <a:gd name="connsiteX86" fmla="*/ 1004389 w 2784477"/>
              <a:gd name="connsiteY86" fmla="*/ 2259656 h 4919932"/>
              <a:gd name="connsiteX87" fmla="*/ 1007395 w 2784477"/>
              <a:gd name="connsiteY87" fmla="*/ 2227306 h 4919932"/>
              <a:gd name="connsiteX88" fmla="*/ 1048341 w 2784477"/>
              <a:gd name="connsiteY88" fmla="*/ 2252416 h 4919932"/>
              <a:gd name="connsiteX89" fmla="*/ 1058853 w 2784477"/>
              <a:gd name="connsiteY89" fmla="*/ 2340649 h 4919932"/>
              <a:gd name="connsiteX90" fmla="*/ 984165 w 2784477"/>
              <a:gd name="connsiteY90" fmla="*/ 2375432 h 4919932"/>
              <a:gd name="connsiteX91" fmla="*/ 980183 w 2784477"/>
              <a:gd name="connsiteY91" fmla="*/ 2374793 h 4919932"/>
              <a:gd name="connsiteX92" fmla="*/ 930021 w 2784477"/>
              <a:gd name="connsiteY92" fmla="*/ 2321024 h 4919932"/>
              <a:gd name="connsiteX93" fmla="*/ 964417 w 2784477"/>
              <a:gd name="connsiteY93" fmla="*/ 2233429 h 4919932"/>
              <a:gd name="connsiteX94" fmla="*/ 1007395 w 2784477"/>
              <a:gd name="connsiteY94" fmla="*/ 2227306 h 4919932"/>
              <a:gd name="connsiteX95" fmla="*/ 1387225 w 2784477"/>
              <a:gd name="connsiteY95" fmla="*/ 2156844 h 4919932"/>
              <a:gd name="connsiteX96" fmla="*/ 1295177 w 2784477"/>
              <a:gd name="connsiteY96" fmla="*/ 2693262 h 4919932"/>
              <a:gd name="connsiteX97" fmla="*/ 1295019 w 2784477"/>
              <a:gd name="connsiteY97" fmla="*/ 2693262 h 4919932"/>
              <a:gd name="connsiteX98" fmla="*/ 1354897 w 2784477"/>
              <a:gd name="connsiteY98" fmla="*/ 2704431 h 4919932"/>
              <a:gd name="connsiteX99" fmla="*/ 1441369 w 2784477"/>
              <a:gd name="connsiteY99" fmla="*/ 2168971 h 4919932"/>
              <a:gd name="connsiteX100" fmla="*/ 33605 w 2784477"/>
              <a:gd name="connsiteY100" fmla="*/ 2127168 h 4919932"/>
              <a:gd name="connsiteX101" fmla="*/ 32013 w 2784477"/>
              <a:gd name="connsiteY101" fmla="*/ 2197052 h 4919932"/>
              <a:gd name="connsiteX102" fmla="*/ 32173 w 2784477"/>
              <a:gd name="connsiteY102" fmla="*/ 2197212 h 4919932"/>
              <a:gd name="connsiteX103" fmla="*/ 732233 w 2784477"/>
              <a:gd name="connsiteY103" fmla="*/ 2320386 h 4919932"/>
              <a:gd name="connsiteX104" fmla="*/ 741469 w 2784477"/>
              <a:gd name="connsiteY104" fmla="*/ 2252576 h 4919932"/>
              <a:gd name="connsiteX105" fmla="*/ 510237 w 2784477"/>
              <a:gd name="connsiteY105" fmla="*/ 2211731 h 4919932"/>
              <a:gd name="connsiteX106" fmla="*/ 33605 w 2784477"/>
              <a:gd name="connsiteY106" fmla="*/ 2127168 h 4919932"/>
              <a:gd name="connsiteX107" fmla="*/ 1581985 w 2784477"/>
              <a:gd name="connsiteY107" fmla="*/ 1556286 h 4919932"/>
              <a:gd name="connsiteX108" fmla="*/ 1405379 w 2784477"/>
              <a:gd name="connsiteY108" fmla="*/ 1944160 h 4919932"/>
              <a:gd name="connsiteX109" fmla="*/ 1238645 w 2784477"/>
              <a:gd name="connsiteY109" fmla="*/ 2309696 h 4919932"/>
              <a:gd name="connsiteX110" fmla="*/ 1243421 w 2784477"/>
              <a:gd name="connsiteY110" fmla="*/ 2310494 h 4919932"/>
              <a:gd name="connsiteX111" fmla="*/ 1323525 w 2784477"/>
              <a:gd name="connsiteY111" fmla="*/ 2325173 h 4919932"/>
              <a:gd name="connsiteX112" fmla="*/ 1359357 w 2784477"/>
              <a:gd name="connsiteY112" fmla="*/ 2134826 h 4919932"/>
              <a:gd name="connsiteX113" fmla="*/ 1366203 w 2784477"/>
              <a:gd name="connsiteY113" fmla="*/ 2124615 h 4919932"/>
              <a:gd name="connsiteX114" fmla="*/ 1378305 w 2784477"/>
              <a:gd name="connsiteY114" fmla="*/ 2122381 h 4919932"/>
              <a:gd name="connsiteX115" fmla="*/ 1462389 w 2784477"/>
              <a:gd name="connsiteY115" fmla="*/ 2141049 h 4919932"/>
              <a:gd name="connsiteX116" fmla="*/ 1474653 w 2784477"/>
              <a:gd name="connsiteY116" fmla="*/ 2158281 h 4919932"/>
              <a:gd name="connsiteX117" fmla="*/ 1474653 w 2784477"/>
              <a:gd name="connsiteY117" fmla="*/ 2158440 h 4919932"/>
              <a:gd name="connsiteX118" fmla="*/ 1448695 w 2784477"/>
              <a:gd name="connsiteY118" fmla="*/ 2348787 h 4919932"/>
              <a:gd name="connsiteX119" fmla="*/ 1534849 w 2784477"/>
              <a:gd name="connsiteY119" fmla="*/ 2365221 h 4919932"/>
              <a:gd name="connsiteX120" fmla="*/ 1581985 w 2784477"/>
              <a:gd name="connsiteY120" fmla="*/ 1556286 h 4919932"/>
              <a:gd name="connsiteX121" fmla="*/ 1297249 w 2784477"/>
              <a:gd name="connsiteY121" fmla="*/ 1052577 h 4919932"/>
              <a:gd name="connsiteX122" fmla="*/ 1273839 w 2784477"/>
              <a:gd name="connsiteY122" fmla="*/ 1121504 h 4919932"/>
              <a:gd name="connsiteX123" fmla="*/ 1272087 w 2784477"/>
              <a:gd name="connsiteY123" fmla="*/ 1126928 h 4919932"/>
              <a:gd name="connsiteX124" fmla="*/ 1225905 w 2784477"/>
              <a:gd name="connsiteY124" fmla="*/ 1318233 h 4919932"/>
              <a:gd name="connsiteX125" fmla="*/ 1194693 w 2784477"/>
              <a:gd name="connsiteY125" fmla="*/ 1458161 h 4919932"/>
              <a:gd name="connsiteX126" fmla="*/ 962347 w 2784477"/>
              <a:gd name="connsiteY126" fmla="*/ 1924694 h 4919932"/>
              <a:gd name="connsiteX127" fmla="*/ 922853 w 2784477"/>
              <a:gd name="connsiteY127" fmla="*/ 1973358 h 4919932"/>
              <a:gd name="connsiteX128" fmla="*/ 816633 w 2784477"/>
              <a:gd name="connsiteY128" fmla="*/ 2122860 h 4919932"/>
              <a:gd name="connsiteX129" fmla="*/ 757553 w 2784477"/>
              <a:gd name="connsiteY129" fmla="*/ 2491906 h 4919932"/>
              <a:gd name="connsiteX130" fmla="*/ 748633 w 2784477"/>
              <a:gd name="connsiteY130" fmla="*/ 2686880 h 4919932"/>
              <a:gd name="connsiteX131" fmla="*/ 668851 w 2784477"/>
              <a:gd name="connsiteY131" fmla="*/ 3004870 h 4919932"/>
              <a:gd name="connsiteX132" fmla="*/ 642257 w 2784477"/>
              <a:gd name="connsiteY132" fmla="*/ 3089593 h 4919932"/>
              <a:gd name="connsiteX133" fmla="*/ 516609 w 2784477"/>
              <a:gd name="connsiteY133" fmla="*/ 3607183 h 4919932"/>
              <a:gd name="connsiteX134" fmla="*/ 460075 w 2784477"/>
              <a:gd name="connsiteY134" fmla="*/ 3873158 h 4919932"/>
              <a:gd name="connsiteX135" fmla="*/ 510079 w 2784477"/>
              <a:gd name="connsiteY135" fmla="*/ 3890709 h 4919932"/>
              <a:gd name="connsiteX136" fmla="*/ 610725 w 2784477"/>
              <a:gd name="connsiteY136" fmla="*/ 4092704 h 4919932"/>
              <a:gd name="connsiteX137" fmla="*/ 411185 w 2784477"/>
              <a:gd name="connsiteY137" fmla="*/ 4259277 h 4919932"/>
              <a:gd name="connsiteX138" fmla="*/ 379813 w 2784477"/>
              <a:gd name="connsiteY138" fmla="*/ 4256246 h 4919932"/>
              <a:gd name="connsiteX139" fmla="*/ 388731 w 2784477"/>
              <a:gd name="connsiteY139" fmla="*/ 4414044 h 4919932"/>
              <a:gd name="connsiteX140" fmla="*/ 478229 w 2784477"/>
              <a:gd name="connsiteY140" fmla="*/ 4492225 h 4919932"/>
              <a:gd name="connsiteX141" fmla="*/ 547661 w 2784477"/>
              <a:gd name="connsiteY141" fmla="*/ 4483768 h 4919932"/>
              <a:gd name="connsiteX142" fmla="*/ 781281 w 2784477"/>
              <a:gd name="connsiteY142" fmla="*/ 3725252 h 4919932"/>
              <a:gd name="connsiteX143" fmla="*/ 893869 w 2784477"/>
              <a:gd name="connsiteY143" fmla="*/ 3320466 h 4919932"/>
              <a:gd name="connsiteX144" fmla="*/ 926197 w 2784477"/>
              <a:gd name="connsiteY144" fmla="*/ 3155488 h 4919932"/>
              <a:gd name="connsiteX145" fmla="*/ 974769 w 2784477"/>
              <a:gd name="connsiteY145" fmla="*/ 2921104 h 4919932"/>
              <a:gd name="connsiteX146" fmla="*/ 1157745 w 2784477"/>
              <a:gd name="connsiteY146" fmla="*/ 2417235 h 4919932"/>
              <a:gd name="connsiteX147" fmla="*/ 1157745 w 2784477"/>
              <a:gd name="connsiteY147" fmla="*/ 2416916 h 4919932"/>
              <a:gd name="connsiteX148" fmla="*/ 1160453 w 2784477"/>
              <a:gd name="connsiteY148" fmla="*/ 2410694 h 4919932"/>
              <a:gd name="connsiteX149" fmla="*/ 1376555 w 2784477"/>
              <a:gd name="connsiteY149" fmla="*/ 1930438 h 4919932"/>
              <a:gd name="connsiteX150" fmla="*/ 1594409 w 2784477"/>
              <a:gd name="connsiteY150" fmla="*/ 1446035 h 4919932"/>
              <a:gd name="connsiteX151" fmla="*/ 1613041 w 2784477"/>
              <a:gd name="connsiteY151" fmla="*/ 1436781 h 4919932"/>
              <a:gd name="connsiteX152" fmla="*/ 1624825 w 2784477"/>
              <a:gd name="connsiteY152" fmla="*/ 1454012 h 4919932"/>
              <a:gd name="connsiteX153" fmla="*/ 1564787 w 2784477"/>
              <a:gd name="connsiteY153" fmla="*/ 2424415 h 4919932"/>
              <a:gd name="connsiteX154" fmla="*/ 1553799 w 2784477"/>
              <a:gd name="connsiteY154" fmla="*/ 2748946 h 4919932"/>
              <a:gd name="connsiteX155" fmla="*/ 1553321 w 2784477"/>
              <a:gd name="connsiteY155" fmla="*/ 2760594 h 4919932"/>
              <a:gd name="connsiteX156" fmla="*/ 1513349 w 2784477"/>
              <a:gd name="connsiteY156" fmla="*/ 3162987 h 4919932"/>
              <a:gd name="connsiteX157" fmla="*/ 1457613 w 2784477"/>
              <a:gd name="connsiteY157" fmla="*/ 3357323 h 4919932"/>
              <a:gd name="connsiteX158" fmla="*/ 1414615 w 2784477"/>
              <a:gd name="connsiteY158" fmla="*/ 3500442 h 4919932"/>
              <a:gd name="connsiteX159" fmla="*/ 1345501 w 2784477"/>
              <a:gd name="connsiteY159" fmla="*/ 3924535 h 4919932"/>
              <a:gd name="connsiteX160" fmla="*/ 1267629 w 2784477"/>
              <a:gd name="connsiteY160" fmla="*/ 4675232 h 4919932"/>
              <a:gd name="connsiteX161" fmla="*/ 1449649 w 2784477"/>
              <a:gd name="connsiteY161" fmla="*/ 4700442 h 4919932"/>
              <a:gd name="connsiteX162" fmla="*/ 1841403 w 2784477"/>
              <a:gd name="connsiteY162" fmla="*/ 2891906 h 4919932"/>
              <a:gd name="connsiteX163" fmla="*/ 1841563 w 2784477"/>
              <a:gd name="connsiteY163" fmla="*/ 2892066 h 4919932"/>
              <a:gd name="connsiteX164" fmla="*/ 1904307 w 2784477"/>
              <a:gd name="connsiteY164" fmla="*/ 2684487 h 4919932"/>
              <a:gd name="connsiteX165" fmla="*/ 1966573 w 2784477"/>
              <a:gd name="connsiteY165" fmla="*/ 2469090 h 4919932"/>
              <a:gd name="connsiteX166" fmla="*/ 1936953 w 2784477"/>
              <a:gd name="connsiteY166" fmla="*/ 2132114 h 4919932"/>
              <a:gd name="connsiteX167" fmla="*/ 1904785 w 2784477"/>
              <a:gd name="connsiteY167" fmla="*/ 1883211 h 4919932"/>
              <a:gd name="connsiteX168" fmla="*/ 1948897 w 2784477"/>
              <a:gd name="connsiteY168" fmla="*/ 1477626 h 4919932"/>
              <a:gd name="connsiteX169" fmla="*/ 1989345 w 2784477"/>
              <a:gd name="connsiteY169" fmla="*/ 1207662 h 4919932"/>
              <a:gd name="connsiteX170" fmla="*/ 1991893 w 2784477"/>
              <a:gd name="connsiteY170" fmla="*/ 1162987 h 4919932"/>
              <a:gd name="connsiteX171" fmla="*/ 1978677 w 2784477"/>
              <a:gd name="connsiteY171" fmla="*/ 1189633 h 4919932"/>
              <a:gd name="connsiteX172" fmla="*/ 1745377 w 2784477"/>
              <a:gd name="connsiteY172" fmla="*/ 1356845 h 4919932"/>
              <a:gd name="connsiteX173" fmla="*/ 1590745 w 2784477"/>
              <a:gd name="connsiteY173" fmla="*/ 1358121 h 4919932"/>
              <a:gd name="connsiteX174" fmla="*/ 1405857 w 2784477"/>
              <a:gd name="connsiteY174" fmla="*/ 1263825 h 4919932"/>
              <a:gd name="connsiteX175" fmla="*/ 1297249 w 2784477"/>
              <a:gd name="connsiteY175" fmla="*/ 1052577 h 4919932"/>
              <a:gd name="connsiteX176" fmla="*/ 1663195 w 2784477"/>
              <a:gd name="connsiteY176" fmla="*/ 800762 h 4919932"/>
              <a:gd name="connsiteX177" fmla="*/ 1632629 w 2784477"/>
              <a:gd name="connsiteY177" fmla="*/ 810056 h 4919932"/>
              <a:gd name="connsiteX178" fmla="*/ 1586923 w 2784477"/>
              <a:gd name="connsiteY178" fmla="*/ 934667 h 4919932"/>
              <a:gd name="connsiteX179" fmla="*/ 1654605 w 2784477"/>
              <a:gd name="connsiteY179" fmla="*/ 1005508 h 4919932"/>
              <a:gd name="connsiteX180" fmla="*/ 1759231 w 2784477"/>
              <a:gd name="connsiteY180" fmla="*/ 955090 h 4919932"/>
              <a:gd name="connsiteX181" fmla="*/ 1741395 w 2784477"/>
              <a:gd name="connsiteY181" fmla="*/ 838456 h 4919932"/>
              <a:gd name="connsiteX182" fmla="*/ 1692865 w 2784477"/>
              <a:gd name="connsiteY182" fmla="*/ 805110 h 4919932"/>
              <a:gd name="connsiteX183" fmla="*/ 1663195 w 2784477"/>
              <a:gd name="connsiteY183" fmla="*/ 800762 h 4919932"/>
              <a:gd name="connsiteX184" fmla="*/ 1657471 w 2784477"/>
              <a:gd name="connsiteY184" fmla="*/ 769490 h 4919932"/>
              <a:gd name="connsiteX185" fmla="*/ 1697603 w 2784477"/>
              <a:gd name="connsiteY185" fmla="*/ 773598 h 4919932"/>
              <a:gd name="connsiteX186" fmla="*/ 1764965 w 2784477"/>
              <a:gd name="connsiteY186" fmla="*/ 817236 h 4919932"/>
              <a:gd name="connsiteX187" fmla="*/ 1784869 w 2784477"/>
              <a:gd name="connsiteY187" fmla="*/ 973757 h 4919932"/>
              <a:gd name="connsiteX188" fmla="*/ 1650465 w 2784477"/>
              <a:gd name="connsiteY188" fmla="*/ 1036940 h 4919932"/>
              <a:gd name="connsiteX189" fmla="*/ 1643617 w 2784477"/>
              <a:gd name="connsiteY189" fmla="*/ 1035823 h 4919932"/>
              <a:gd name="connsiteX190" fmla="*/ 1643617 w 2784477"/>
              <a:gd name="connsiteY190" fmla="*/ 1035983 h 4919932"/>
              <a:gd name="connsiteX191" fmla="*/ 1555869 w 2784477"/>
              <a:gd name="connsiteY191" fmla="*/ 940889 h 4919932"/>
              <a:gd name="connsiteX192" fmla="*/ 1616861 w 2784477"/>
              <a:gd name="connsiteY192" fmla="*/ 782612 h 4919932"/>
              <a:gd name="connsiteX193" fmla="*/ 1657471 w 2784477"/>
              <a:gd name="connsiteY193" fmla="*/ 769490 h 4919932"/>
              <a:gd name="connsiteX194" fmla="*/ 1611009 w 2784477"/>
              <a:gd name="connsiteY194" fmla="*/ 515102 h 4919932"/>
              <a:gd name="connsiteX195" fmla="*/ 1567653 w 2784477"/>
              <a:gd name="connsiteY195" fmla="*/ 522381 h 4919932"/>
              <a:gd name="connsiteX196" fmla="*/ 1486755 w 2784477"/>
              <a:gd name="connsiteY196" fmla="*/ 605828 h 4919932"/>
              <a:gd name="connsiteX197" fmla="*/ 1486597 w 2784477"/>
              <a:gd name="connsiteY197" fmla="*/ 605828 h 4919932"/>
              <a:gd name="connsiteX198" fmla="*/ 1329257 w 2784477"/>
              <a:gd name="connsiteY198" fmla="*/ 950463 h 4919932"/>
              <a:gd name="connsiteX199" fmla="*/ 1427513 w 2784477"/>
              <a:gd name="connsiteY199" fmla="*/ 1240690 h 4919932"/>
              <a:gd name="connsiteX200" fmla="*/ 1738847 w 2784477"/>
              <a:gd name="connsiteY200" fmla="*/ 1325572 h 4919932"/>
              <a:gd name="connsiteX201" fmla="*/ 1950967 w 2784477"/>
              <a:gd name="connsiteY201" fmla="*/ 1173837 h 4919932"/>
              <a:gd name="connsiteX202" fmla="*/ 2000971 w 2784477"/>
              <a:gd name="connsiteY202" fmla="*/ 963386 h 4919932"/>
              <a:gd name="connsiteX203" fmla="*/ 1974217 w 2784477"/>
              <a:gd name="connsiteY203" fmla="*/ 656406 h 4919932"/>
              <a:gd name="connsiteX204" fmla="*/ 1948419 w 2784477"/>
              <a:gd name="connsiteY204" fmla="*/ 594978 h 4919932"/>
              <a:gd name="connsiteX205" fmla="*/ 1881533 w 2784477"/>
              <a:gd name="connsiteY205" fmla="*/ 563386 h 4919932"/>
              <a:gd name="connsiteX206" fmla="*/ 1657949 w 2784477"/>
              <a:gd name="connsiteY206" fmla="*/ 519190 h 4919932"/>
              <a:gd name="connsiteX207" fmla="*/ 1611009 w 2784477"/>
              <a:gd name="connsiteY207" fmla="*/ 515102 h 4919932"/>
              <a:gd name="connsiteX208" fmla="*/ 1795061 w 2784477"/>
              <a:gd name="connsiteY208" fmla="*/ 31915 h 4919932"/>
              <a:gd name="connsiteX209" fmla="*/ 1706201 w 2784477"/>
              <a:gd name="connsiteY209" fmla="*/ 75951 h 4919932"/>
              <a:gd name="connsiteX210" fmla="*/ 1681995 w 2784477"/>
              <a:gd name="connsiteY210" fmla="*/ 174555 h 4919932"/>
              <a:gd name="connsiteX211" fmla="*/ 1681677 w 2784477"/>
              <a:gd name="connsiteY211" fmla="*/ 179501 h 4919932"/>
              <a:gd name="connsiteX212" fmla="*/ 1681517 w 2784477"/>
              <a:gd name="connsiteY212" fmla="*/ 179661 h 4919932"/>
              <a:gd name="connsiteX213" fmla="*/ 1638837 w 2784477"/>
              <a:gd name="connsiteY213" fmla="*/ 485046 h 4919932"/>
              <a:gd name="connsiteX214" fmla="*/ 1662089 w 2784477"/>
              <a:gd name="connsiteY214" fmla="*/ 487758 h 4919932"/>
              <a:gd name="connsiteX215" fmla="*/ 1870545 w 2784477"/>
              <a:gd name="connsiteY215" fmla="*/ 528125 h 4919932"/>
              <a:gd name="connsiteX216" fmla="*/ 1906697 w 2784477"/>
              <a:gd name="connsiteY216" fmla="*/ 317994 h 4919932"/>
              <a:gd name="connsiteX217" fmla="*/ 1935041 w 2784477"/>
              <a:gd name="connsiteY217" fmla="*/ 172641 h 4919932"/>
              <a:gd name="connsiteX218" fmla="*/ 1932175 w 2784477"/>
              <a:gd name="connsiteY218" fmla="*/ 111691 h 4919932"/>
              <a:gd name="connsiteX219" fmla="*/ 1895069 w 2784477"/>
              <a:gd name="connsiteY219" fmla="*/ 67974 h 4919932"/>
              <a:gd name="connsiteX220" fmla="*/ 1795061 w 2784477"/>
              <a:gd name="connsiteY220" fmla="*/ 31915 h 4919932"/>
              <a:gd name="connsiteX221" fmla="*/ 1794901 w 2784477"/>
              <a:gd name="connsiteY221" fmla="*/ 4 h 4919932"/>
              <a:gd name="connsiteX222" fmla="*/ 1914657 w 2784477"/>
              <a:gd name="connsiteY222" fmla="*/ 42126 h 4919932"/>
              <a:gd name="connsiteX223" fmla="*/ 1962433 w 2784477"/>
              <a:gd name="connsiteY223" fmla="*/ 100044 h 4919932"/>
              <a:gd name="connsiteX224" fmla="*/ 1967051 w 2784477"/>
              <a:gd name="connsiteY224" fmla="*/ 176310 h 4919932"/>
              <a:gd name="connsiteX225" fmla="*/ 1938227 w 2784477"/>
              <a:gd name="connsiteY225" fmla="*/ 324535 h 4919932"/>
              <a:gd name="connsiteX226" fmla="*/ 1902397 w 2784477"/>
              <a:gd name="connsiteY226" fmla="*/ 535624 h 4919932"/>
              <a:gd name="connsiteX227" fmla="*/ 1972147 w 2784477"/>
              <a:gd name="connsiteY227" fmla="*/ 572960 h 4919932"/>
              <a:gd name="connsiteX228" fmla="*/ 2005589 w 2784477"/>
              <a:gd name="connsiteY228" fmla="*/ 649067 h 4919932"/>
              <a:gd name="connsiteX229" fmla="*/ 2032981 w 2784477"/>
              <a:gd name="connsiteY229" fmla="*/ 964663 h 4919932"/>
              <a:gd name="connsiteX230" fmla="*/ 2020081 w 2784477"/>
              <a:gd name="connsiteY230" fmla="*/ 1074116 h 4919932"/>
              <a:gd name="connsiteX231" fmla="*/ 2021197 w 2784477"/>
              <a:gd name="connsiteY231" fmla="*/ 1209896 h 4919932"/>
              <a:gd name="connsiteX232" fmla="*/ 1980269 w 2784477"/>
              <a:gd name="connsiteY232" fmla="*/ 1483051 h 4919932"/>
              <a:gd name="connsiteX233" fmla="*/ 1936633 w 2784477"/>
              <a:gd name="connsiteY233" fmla="*/ 1881775 h 4919932"/>
              <a:gd name="connsiteX234" fmla="*/ 1968325 w 2784477"/>
              <a:gd name="connsiteY234" fmla="*/ 2126529 h 4919932"/>
              <a:gd name="connsiteX235" fmla="*/ 1999061 w 2784477"/>
              <a:gd name="connsiteY235" fmla="*/ 2457602 h 4919932"/>
              <a:gd name="connsiteX236" fmla="*/ 2772375 w 2784477"/>
              <a:gd name="connsiteY236" fmla="*/ 2634228 h 4919932"/>
              <a:gd name="connsiteX237" fmla="*/ 2784317 w 2784477"/>
              <a:gd name="connsiteY237" fmla="*/ 2650662 h 4919932"/>
              <a:gd name="connsiteX238" fmla="*/ 2784477 w 2784477"/>
              <a:gd name="connsiteY238" fmla="*/ 2650821 h 4919932"/>
              <a:gd name="connsiteX239" fmla="*/ 2777629 w 2784477"/>
              <a:gd name="connsiteY239" fmla="*/ 2760913 h 4919932"/>
              <a:gd name="connsiteX240" fmla="*/ 2771261 w 2784477"/>
              <a:gd name="connsiteY240" fmla="*/ 2772720 h 4919932"/>
              <a:gd name="connsiteX241" fmla="*/ 2758839 w 2784477"/>
              <a:gd name="connsiteY241" fmla="*/ 2775592 h 4919932"/>
              <a:gd name="connsiteX242" fmla="*/ 2758201 w 2784477"/>
              <a:gd name="connsiteY242" fmla="*/ 2775592 h 4919932"/>
              <a:gd name="connsiteX243" fmla="*/ 1970077 w 2784477"/>
              <a:gd name="connsiteY243" fmla="*/ 2599445 h 4919932"/>
              <a:gd name="connsiteX244" fmla="*/ 1933927 w 2784477"/>
              <a:gd name="connsiteY244" fmla="*/ 2696453 h 4919932"/>
              <a:gd name="connsiteX245" fmla="*/ 1873093 w 2784477"/>
              <a:gd name="connsiteY245" fmla="*/ 2896374 h 4919932"/>
              <a:gd name="connsiteX246" fmla="*/ 1477041 w 2784477"/>
              <a:gd name="connsiteY246" fmla="*/ 4721025 h 4919932"/>
              <a:gd name="connsiteX247" fmla="*/ 1463027 w 2784477"/>
              <a:gd name="connsiteY247" fmla="*/ 4732353 h 4919932"/>
              <a:gd name="connsiteX248" fmla="*/ 1435795 w 2784477"/>
              <a:gd name="connsiteY248" fmla="*/ 4732033 h 4919932"/>
              <a:gd name="connsiteX249" fmla="*/ 1393913 w 2784477"/>
              <a:gd name="connsiteY249" fmla="*/ 4829202 h 4919932"/>
              <a:gd name="connsiteX250" fmla="*/ 1357125 w 2784477"/>
              <a:gd name="connsiteY250" fmla="*/ 4912807 h 4919932"/>
              <a:gd name="connsiteX251" fmla="*/ 1345341 w 2784477"/>
              <a:gd name="connsiteY251" fmla="*/ 4919828 h 4919932"/>
              <a:gd name="connsiteX252" fmla="*/ 1340883 w 2784477"/>
              <a:gd name="connsiteY252" fmla="*/ 4919668 h 4919932"/>
              <a:gd name="connsiteX253" fmla="*/ 1332601 w 2784477"/>
              <a:gd name="connsiteY253" fmla="*/ 4915201 h 4919932"/>
              <a:gd name="connsiteX254" fmla="*/ 1292153 w 2784477"/>
              <a:gd name="connsiteY254" fmla="*/ 4782772 h 4919932"/>
              <a:gd name="connsiteX255" fmla="*/ 1273201 w 2784477"/>
              <a:gd name="connsiteY255" fmla="*/ 4709058 h 4919932"/>
              <a:gd name="connsiteX256" fmla="*/ 1247403 w 2784477"/>
              <a:gd name="connsiteY256" fmla="*/ 4704271 h 4919932"/>
              <a:gd name="connsiteX257" fmla="*/ 1234663 w 2784477"/>
              <a:gd name="connsiteY257" fmla="*/ 4687040 h 4919932"/>
              <a:gd name="connsiteX258" fmla="*/ 1313969 w 2784477"/>
              <a:gd name="connsiteY258" fmla="*/ 3921344 h 4919932"/>
              <a:gd name="connsiteX259" fmla="*/ 1384039 w 2784477"/>
              <a:gd name="connsiteY259" fmla="*/ 3492784 h 4919932"/>
              <a:gd name="connsiteX260" fmla="*/ 1427513 w 2784477"/>
              <a:gd name="connsiteY260" fmla="*/ 3348069 h 4919932"/>
              <a:gd name="connsiteX261" fmla="*/ 1482455 w 2784477"/>
              <a:gd name="connsiteY261" fmla="*/ 3156445 h 4919932"/>
              <a:gd name="connsiteX262" fmla="*/ 1521631 w 2784477"/>
              <a:gd name="connsiteY262" fmla="*/ 2759637 h 4919932"/>
              <a:gd name="connsiteX263" fmla="*/ 1522109 w 2784477"/>
              <a:gd name="connsiteY263" fmla="*/ 2747989 h 4919932"/>
              <a:gd name="connsiteX264" fmla="*/ 1530549 w 2784477"/>
              <a:gd name="connsiteY264" fmla="*/ 2507542 h 4919932"/>
              <a:gd name="connsiteX265" fmla="*/ 1426559 w 2784477"/>
              <a:gd name="connsiteY265" fmla="*/ 2486481 h 4919932"/>
              <a:gd name="connsiteX266" fmla="*/ 1383721 w 2784477"/>
              <a:gd name="connsiteY266" fmla="*/ 2725013 h 4919932"/>
              <a:gd name="connsiteX267" fmla="*/ 1366841 w 2784477"/>
              <a:gd name="connsiteY267" fmla="*/ 2737778 h 4919932"/>
              <a:gd name="connsiteX268" fmla="*/ 1314129 w 2784477"/>
              <a:gd name="connsiteY268" fmla="*/ 2730279 h 4919932"/>
              <a:gd name="connsiteX269" fmla="*/ 1272405 w 2784477"/>
              <a:gd name="connsiteY269" fmla="*/ 2719429 h 4919932"/>
              <a:gd name="connsiteX270" fmla="*/ 1262053 w 2784477"/>
              <a:gd name="connsiteY270" fmla="*/ 2702197 h 4919932"/>
              <a:gd name="connsiteX271" fmla="*/ 1299797 w 2784477"/>
              <a:gd name="connsiteY271" fmla="*/ 2461272 h 4919932"/>
              <a:gd name="connsiteX272" fmla="*/ 1183705 w 2784477"/>
              <a:gd name="connsiteY272" fmla="*/ 2438456 h 4919932"/>
              <a:gd name="connsiteX273" fmla="*/ 1005821 w 2784477"/>
              <a:gd name="connsiteY273" fmla="*/ 2929242 h 4919932"/>
              <a:gd name="connsiteX274" fmla="*/ 957569 w 2784477"/>
              <a:gd name="connsiteY274" fmla="*/ 3161551 h 4919932"/>
              <a:gd name="connsiteX275" fmla="*/ 925083 w 2784477"/>
              <a:gd name="connsiteY275" fmla="*/ 3327486 h 4919932"/>
              <a:gd name="connsiteX276" fmla="*/ 811857 w 2784477"/>
              <a:gd name="connsiteY276" fmla="*/ 3734826 h 4919932"/>
              <a:gd name="connsiteX277" fmla="*/ 576645 w 2784477"/>
              <a:gd name="connsiteY277" fmla="*/ 4498607 h 4919932"/>
              <a:gd name="connsiteX278" fmla="*/ 570913 w 2784477"/>
              <a:gd name="connsiteY278" fmla="*/ 4506585 h 4919932"/>
              <a:gd name="connsiteX279" fmla="*/ 520589 w 2784477"/>
              <a:gd name="connsiteY279" fmla="*/ 4526848 h 4919932"/>
              <a:gd name="connsiteX280" fmla="*/ 518677 w 2784477"/>
              <a:gd name="connsiteY280" fmla="*/ 4536740 h 4919932"/>
              <a:gd name="connsiteX281" fmla="*/ 414849 w 2784477"/>
              <a:gd name="connsiteY281" fmla="*/ 4702516 h 4919932"/>
              <a:gd name="connsiteX282" fmla="*/ 382681 w 2784477"/>
              <a:gd name="connsiteY282" fmla="*/ 4731874 h 4919932"/>
              <a:gd name="connsiteX283" fmla="*/ 374557 w 2784477"/>
              <a:gd name="connsiteY283" fmla="*/ 4732353 h 4919932"/>
              <a:gd name="connsiteX284" fmla="*/ 362933 w 2784477"/>
              <a:gd name="connsiteY284" fmla="*/ 4722939 h 4919932"/>
              <a:gd name="connsiteX285" fmla="*/ 359749 w 2784477"/>
              <a:gd name="connsiteY285" fmla="*/ 4667255 h 4919932"/>
              <a:gd name="connsiteX286" fmla="*/ 384591 w 2784477"/>
              <a:gd name="connsiteY286" fmla="*/ 4485045 h 4919932"/>
              <a:gd name="connsiteX287" fmla="*/ 391121 w 2784477"/>
              <a:gd name="connsiteY287" fmla="*/ 4474355 h 4919932"/>
              <a:gd name="connsiteX288" fmla="*/ 359589 w 2784477"/>
              <a:gd name="connsiteY288" fmla="*/ 4426330 h 4919932"/>
              <a:gd name="connsiteX289" fmla="*/ 349077 w 2784477"/>
              <a:gd name="connsiteY289" fmla="*/ 4248268 h 4919932"/>
              <a:gd name="connsiteX290" fmla="*/ 267861 w 2784477"/>
              <a:gd name="connsiteY290" fmla="*/ 4189712 h 4919932"/>
              <a:gd name="connsiteX291" fmla="*/ 284263 w 2784477"/>
              <a:gd name="connsiteY291" fmla="*/ 3954850 h 4919932"/>
              <a:gd name="connsiteX292" fmla="*/ 428065 w 2784477"/>
              <a:gd name="connsiteY292" fmla="*/ 3871403 h 4919932"/>
              <a:gd name="connsiteX293" fmla="*/ 485555 w 2784477"/>
              <a:gd name="connsiteY293" fmla="*/ 3600641 h 4919932"/>
              <a:gd name="connsiteX294" fmla="*/ 611839 w 2784477"/>
              <a:gd name="connsiteY294" fmla="*/ 3080338 h 4919932"/>
              <a:gd name="connsiteX295" fmla="*/ 638593 w 2784477"/>
              <a:gd name="connsiteY295" fmla="*/ 2995137 h 4919932"/>
              <a:gd name="connsiteX296" fmla="*/ 717103 w 2784477"/>
              <a:gd name="connsiteY296" fmla="*/ 2683051 h 4919932"/>
              <a:gd name="connsiteX297" fmla="*/ 725861 w 2784477"/>
              <a:gd name="connsiteY297" fmla="*/ 2491587 h 4919932"/>
              <a:gd name="connsiteX298" fmla="*/ 729843 w 2784477"/>
              <a:gd name="connsiteY298" fmla="*/ 2352138 h 4919932"/>
              <a:gd name="connsiteX299" fmla="*/ 13381 w 2784477"/>
              <a:gd name="connsiteY299" fmla="*/ 2226091 h 4919932"/>
              <a:gd name="connsiteX300" fmla="*/ 12903 w 2784477"/>
              <a:gd name="connsiteY300" fmla="*/ 2226091 h 4919932"/>
              <a:gd name="connsiteX301" fmla="*/ 3 w 2784477"/>
              <a:gd name="connsiteY301" fmla="*/ 2210135 h 4919932"/>
              <a:gd name="connsiteX302" fmla="*/ 2233 w 2784477"/>
              <a:gd name="connsiteY302" fmla="*/ 2107702 h 4919932"/>
              <a:gd name="connsiteX303" fmla="*/ 8125 w 2784477"/>
              <a:gd name="connsiteY303" fmla="*/ 2095736 h 4919932"/>
              <a:gd name="connsiteX304" fmla="*/ 21025 w 2784477"/>
              <a:gd name="connsiteY304" fmla="*/ 2092385 h 4919932"/>
              <a:gd name="connsiteX305" fmla="*/ 515813 w 2784477"/>
              <a:gd name="connsiteY305" fmla="*/ 2180139 h 4919932"/>
              <a:gd name="connsiteX306" fmla="*/ 747837 w 2784477"/>
              <a:gd name="connsiteY306" fmla="*/ 2221145 h 4919932"/>
              <a:gd name="connsiteX307" fmla="*/ 787969 w 2784477"/>
              <a:gd name="connsiteY307" fmla="*/ 2108181 h 4919932"/>
              <a:gd name="connsiteX308" fmla="*/ 898169 w 2784477"/>
              <a:gd name="connsiteY308" fmla="*/ 1952776 h 4919932"/>
              <a:gd name="connsiteX309" fmla="*/ 937185 w 2784477"/>
              <a:gd name="connsiteY309" fmla="*/ 1904750 h 4919932"/>
              <a:gd name="connsiteX310" fmla="*/ 1163797 w 2784477"/>
              <a:gd name="connsiteY310" fmla="*/ 1449864 h 4919932"/>
              <a:gd name="connsiteX311" fmla="*/ 1194693 w 2784477"/>
              <a:gd name="connsiteY311" fmla="*/ 1311691 h 4919932"/>
              <a:gd name="connsiteX312" fmla="*/ 1241829 w 2784477"/>
              <a:gd name="connsiteY312" fmla="*/ 1117036 h 4919932"/>
              <a:gd name="connsiteX313" fmla="*/ 1243581 w 2784477"/>
              <a:gd name="connsiteY313" fmla="*/ 1111611 h 4919932"/>
              <a:gd name="connsiteX314" fmla="*/ 1294541 w 2784477"/>
              <a:gd name="connsiteY314" fmla="*/ 980139 h 4919932"/>
              <a:gd name="connsiteX315" fmla="*/ 1297885 w 2784477"/>
              <a:gd name="connsiteY315" fmla="*/ 945676 h 4919932"/>
              <a:gd name="connsiteX316" fmla="*/ 1459841 w 2784477"/>
              <a:gd name="connsiteY316" fmla="*/ 588436 h 4919932"/>
              <a:gd name="connsiteX317" fmla="*/ 1555869 w 2784477"/>
              <a:gd name="connsiteY317" fmla="*/ 492704 h 4919932"/>
              <a:gd name="connsiteX318" fmla="*/ 1606511 w 2784477"/>
              <a:gd name="connsiteY318" fmla="*/ 483450 h 4919932"/>
              <a:gd name="connsiteX319" fmla="*/ 1649825 w 2784477"/>
              <a:gd name="connsiteY319" fmla="*/ 176789 h 4919932"/>
              <a:gd name="connsiteX320" fmla="*/ 1650305 w 2784477"/>
              <a:gd name="connsiteY320" fmla="*/ 171843 h 4919932"/>
              <a:gd name="connsiteX321" fmla="*/ 1679925 w 2784477"/>
              <a:gd name="connsiteY321" fmla="*/ 58081 h 4919932"/>
              <a:gd name="connsiteX322" fmla="*/ 1794901 w 2784477"/>
              <a:gd name="connsiteY322" fmla="*/ 4 h 491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2784477" h="4919932">
                <a:moveTo>
                  <a:pt x="1307601" y="4714483"/>
                </a:moveTo>
                <a:cubicBezTo>
                  <a:pt x="1312059" y="4730917"/>
                  <a:pt x="1317313" y="4752297"/>
                  <a:pt x="1322729" y="4774634"/>
                </a:cubicBezTo>
                <a:cubicBezTo>
                  <a:pt x="1329257" y="4801439"/>
                  <a:pt x="1337857" y="4836541"/>
                  <a:pt x="1345023" y="4861910"/>
                </a:cubicBezTo>
                <a:cubicBezTo>
                  <a:pt x="1350915" y="4848188"/>
                  <a:pt x="1357921" y="4831754"/>
                  <a:pt x="1364453" y="4816277"/>
                </a:cubicBezTo>
                <a:lnTo>
                  <a:pt x="1364293" y="4816277"/>
                </a:lnTo>
                <a:cubicBezTo>
                  <a:pt x="1377193" y="4785803"/>
                  <a:pt x="1391205" y="4752297"/>
                  <a:pt x="1401875" y="4728364"/>
                </a:cubicBezTo>
                <a:cubicBezTo>
                  <a:pt x="1371299" y="4724854"/>
                  <a:pt x="1336583" y="4719429"/>
                  <a:pt x="1307601" y="4714483"/>
                </a:cubicBezTo>
                <a:close/>
                <a:moveTo>
                  <a:pt x="415007" y="4495576"/>
                </a:moveTo>
                <a:lnTo>
                  <a:pt x="390961" y="4671403"/>
                </a:lnTo>
                <a:cubicBezTo>
                  <a:pt x="390483" y="4674913"/>
                  <a:pt x="390005" y="4678424"/>
                  <a:pt x="389685" y="4682094"/>
                </a:cubicBezTo>
                <a:cubicBezTo>
                  <a:pt x="423129" y="4631355"/>
                  <a:pt x="455933" y="4578863"/>
                  <a:pt x="487305" y="4526369"/>
                </a:cubicBezTo>
                <a:cubicBezTo>
                  <a:pt x="481573" y="4525572"/>
                  <a:pt x="475681" y="4524455"/>
                  <a:pt x="469789" y="4522859"/>
                </a:cubicBezTo>
                <a:cubicBezTo>
                  <a:pt x="450201" y="4517594"/>
                  <a:pt x="431729" y="4507861"/>
                  <a:pt x="415007" y="4495576"/>
                </a:cubicBezTo>
                <a:close/>
                <a:moveTo>
                  <a:pt x="436345" y="4015798"/>
                </a:moveTo>
                <a:cubicBezTo>
                  <a:pt x="418193" y="4012288"/>
                  <a:pt x="400993" y="4024414"/>
                  <a:pt x="390801" y="4037817"/>
                </a:cubicBezTo>
                <a:cubicBezTo>
                  <a:pt x="377743" y="4054889"/>
                  <a:pt x="370895" y="4080417"/>
                  <a:pt x="384749" y="4098766"/>
                </a:cubicBezTo>
                <a:lnTo>
                  <a:pt x="384589" y="4098766"/>
                </a:lnTo>
                <a:cubicBezTo>
                  <a:pt x="392871" y="4109456"/>
                  <a:pt x="406089" y="4115998"/>
                  <a:pt x="420899" y="4115998"/>
                </a:cubicBezTo>
                <a:cubicBezTo>
                  <a:pt x="452749" y="4116317"/>
                  <a:pt x="470425" y="4102117"/>
                  <a:pt x="473293" y="4073557"/>
                </a:cubicBezTo>
                <a:cubicBezTo>
                  <a:pt x="475363" y="4052815"/>
                  <a:pt x="463897" y="4029041"/>
                  <a:pt x="447017" y="4019787"/>
                </a:cubicBezTo>
                <a:cubicBezTo>
                  <a:pt x="443513" y="4017713"/>
                  <a:pt x="439849" y="4016436"/>
                  <a:pt x="436345" y="4015798"/>
                </a:cubicBezTo>
                <a:close/>
                <a:moveTo>
                  <a:pt x="411505" y="3985922"/>
                </a:moveTo>
                <a:cubicBezTo>
                  <a:pt x="428465" y="3981255"/>
                  <a:pt x="446221" y="3983010"/>
                  <a:pt x="462305" y="3991865"/>
                </a:cubicBezTo>
                <a:cubicBezTo>
                  <a:pt x="490491" y="4007502"/>
                  <a:pt x="508327" y="4043242"/>
                  <a:pt x="504825" y="4076907"/>
                </a:cubicBezTo>
                <a:cubicBezTo>
                  <a:pt x="500205" y="4121901"/>
                  <a:pt x="468673" y="4148387"/>
                  <a:pt x="420581" y="4147908"/>
                </a:cubicBezTo>
                <a:lnTo>
                  <a:pt x="420421" y="4147908"/>
                </a:lnTo>
                <a:cubicBezTo>
                  <a:pt x="415325" y="4147908"/>
                  <a:pt x="410229" y="4147430"/>
                  <a:pt x="405453" y="4146472"/>
                </a:cubicBezTo>
                <a:cubicBezTo>
                  <a:pt x="386821" y="4142803"/>
                  <a:pt x="370577" y="4132910"/>
                  <a:pt x="359269" y="4118072"/>
                </a:cubicBezTo>
                <a:cubicBezTo>
                  <a:pt x="335223" y="4086321"/>
                  <a:pt x="345097" y="4045156"/>
                  <a:pt x="365481" y="4018511"/>
                </a:cubicBezTo>
                <a:cubicBezTo>
                  <a:pt x="378381" y="4001678"/>
                  <a:pt x="394545" y="3990589"/>
                  <a:pt x="411505" y="3985922"/>
                </a:cubicBezTo>
                <a:close/>
                <a:moveTo>
                  <a:pt x="442401" y="3903232"/>
                </a:moveTo>
                <a:cubicBezTo>
                  <a:pt x="390451" y="3900532"/>
                  <a:pt x="341035" y="3932632"/>
                  <a:pt x="309265" y="3974156"/>
                </a:cubicBezTo>
                <a:cubicBezTo>
                  <a:pt x="267861" y="4028085"/>
                  <a:pt x="246841" y="4109776"/>
                  <a:pt x="292863" y="4170406"/>
                </a:cubicBezTo>
                <a:cubicBezTo>
                  <a:pt x="319935" y="4205986"/>
                  <a:pt x="363093" y="4226728"/>
                  <a:pt x="411345" y="4227367"/>
                </a:cubicBezTo>
                <a:cubicBezTo>
                  <a:pt x="510079" y="4228643"/>
                  <a:pt x="569637" y="4179501"/>
                  <a:pt x="578875" y="4089353"/>
                </a:cubicBezTo>
                <a:cubicBezTo>
                  <a:pt x="585881" y="4022181"/>
                  <a:pt x="549573" y="3948787"/>
                  <a:pt x="494633" y="3918471"/>
                </a:cubicBezTo>
                <a:cubicBezTo>
                  <a:pt x="477315" y="3908898"/>
                  <a:pt x="459717" y="3904132"/>
                  <a:pt x="442401" y="3903232"/>
                </a:cubicBezTo>
                <a:close/>
                <a:moveTo>
                  <a:pt x="1996033" y="2489353"/>
                </a:moveTo>
                <a:cubicBezTo>
                  <a:pt x="1992531" y="2516158"/>
                  <a:pt x="1986797" y="2542644"/>
                  <a:pt x="1979313" y="2568492"/>
                </a:cubicBezTo>
                <a:cubicBezTo>
                  <a:pt x="2234271" y="2623059"/>
                  <a:pt x="2492255" y="2680817"/>
                  <a:pt x="2746895" y="2740011"/>
                </a:cubicBezTo>
                <a:lnTo>
                  <a:pt x="2751833" y="2661830"/>
                </a:lnTo>
                <a:cubicBezTo>
                  <a:pt x="2508021" y="2601041"/>
                  <a:pt x="2260389" y="2544559"/>
                  <a:pt x="1996033" y="2489353"/>
                </a:cubicBezTo>
                <a:close/>
                <a:moveTo>
                  <a:pt x="1764485" y="2390430"/>
                </a:moveTo>
                <a:cubicBezTo>
                  <a:pt x="1758275" y="2389154"/>
                  <a:pt x="1751745" y="2389792"/>
                  <a:pt x="1745535" y="2393461"/>
                </a:cubicBezTo>
                <a:cubicBezTo>
                  <a:pt x="1730565" y="2402077"/>
                  <a:pt x="1722285" y="2425691"/>
                  <a:pt x="1726585" y="2447231"/>
                </a:cubicBezTo>
                <a:cubicBezTo>
                  <a:pt x="1728497" y="2456964"/>
                  <a:pt x="1734705" y="2474514"/>
                  <a:pt x="1753657" y="2476269"/>
                </a:cubicBezTo>
                <a:cubicBezTo>
                  <a:pt x="1761461" y="2477227"/>
                  <a:pt x="1769981" y="2475472"/>
                  <a:pt x="1777903" y="2471603"/>
                </a:cubicBezTo>
                <a:lnTo>
                  <a:pt x="1798411" y="2454381"/>
                </a:lnTo>
                <a:lnTo>
                  <a:pt x="1798405" y="2454411"/>
                </a:lnTo>
                <a:lnTo>
                  <a:pt x="1798565" y="2454251"/>
                </a:lnTo>
                <a:lnTo>
                  <a:pt x="1798411" y="2454381"/>
                </a:lnTo>
                <a:lnTo>
                  <a:pt x="1802725" y="2429700"/>
                </a:lnTo>
                <a:cubicBezTo>
                  <a:pt x="1800755" y="2421144"/>
                  <a:pt x="1795937" y="2412768"/>
                  <a:pt x="1789965" y="2406066"/>
                </a:cubicBezTo>
                <a:cubicBezTo>
                  <a:pt x="1783597" y="2398886"/>
                  <a:pt x="1774359" y="2392345"/>
                  <a:pt x="1764485" y="2390430"/>
                </a:cubicBezTo>
                <a:close/>
                <a:moveTo>
                  <a:pt x="1443757" y="2380059"/>
                </a:moveTo>
                <a:cubicBezTo>
                  <a:pt x="1439777" y="2405428"/>
                  <a:pt x="1435795" y="2430478"/>
                  <a:pt x="1431655" y="2454890"/>
                </a:cubicBezTo>
                <a:lnTo>
                  <a:pt x="1431813" y="2454890"/>
                </a:lnTo>
                <a:cubicBezTo>
                  <a:pt x="1464937" y="2461432"/>
                  <a:pt x="1498221" y="2468292"/>
                  <a:pt x="1531505" y="2474993"/>
                </a:cubicBezTo>
                <a:cubicBezTo>
                  <a:pt x="1531981" y="2457762"/>
                  <a:pt x="1532619" y="2440530"/>
                  <a:pt x="1533097" y="2423458"/>
                </a:cubicBezTo>
                <a:cubicBezTo>
                  <a:pt x="1533415" y="2414523"/>
                  <a:pt x="1533573" y="2405907"/>
                  <a:pt x="1533893" y="2397132"/>
                </a:cubicBezTo>
                <a:cubicBezTo>
                  <a:pt x="1503795" y="2391388"/>
                  <a:pt x="1473857" y="2385803"/>
                  <a:pt x="1443757" y="2380059"/>
                </a:cubicBezTo>
                <a:close/>
                <a:moveTo>
                  <a:pt x="1772747" y="2359576"/>
                </a:moveTo>
                <a:cubicBezTo>
                  <a:pt x="1787457" y="2362907"/>
                  <a:pt x="1801829" y="2371443"/>
                  <a:pt x="1813693" y="2384686"/>
                </a:cubicBezTo>
                <a:lnTo>
                  <a:pt x="1813535" y="2384686"/>
                </a:lnTo>
                <a:cubicBezTo>
                  <a:pt x="1834077" y="2407502"/>
                  <a:pt x="1845225" y="2443721"/>
                  <a:pt x="1824045" y="2472919"/>
                </a:cubicBezTo>
                <a:cubicBezTo>
                  <a:pt x="1806369" y="2497171"/>
                  <a:pt x="1776429" y="2511212"/>
                  <a:pt x="1749357" y="2507701"/>
                </a:cubicBezTo>
                <a:cubicBezTo>
                  <a:pt x="1748083" y="2507542"/>
                  <a:pt x="1746649" y="2507382"/>
                  <a:pt x="1745377" y="2507063"/>
                </a:cubicBezTo>
                <a:cubicBezTo>
                  <a:pt x="1719737" y="2502117"/>
                  <a:pt x="1701105" y="2482173"/>
                  <a:pt x="1695373" y="2453294"/>
                </a:cubicBezTo>
                <a:cubicBezTo>
                  <a:pt x="1689479" y="2422979"/>
                  <a:pt x="1699353" y="2383250"/>
                  <a:pt x="1729769" y="2365699"/>
                </a:cubicBezTo>
                <a:cubicBezTo>
                  <a:pt x="1742987" y="2358121"/>
                  <a:pt x="1758037" y="2356246"/>
                  <a:pt x="1772747" y="2359576"/>
                </a:cubicBezTo>
                <a:close/>
                <a:moveTo>
                  <a:pt x="1225585" y="2339533"/>
                </a:moveTo>
                <a:cubicBezTo>
                  <a:pt x="1215873" y="2362030"/>
                  <a:pt x="1205999" y="2384846"/>
                  <a:pt x="1196125" y="2408300"/>
                </a:cubicBezTo>
                <a:cubicBezTo>
                  <a:pt x="1232433" y="2415321"/>
                  <a:pt x="1268585" y="2422501"/>
                  <a:pt x="1304893" y="2429680"/>
                </a:cubicBezTo>
                <a:cubicBezTo>
                  <a:pt x="1309033" y="2405747"/>
                  <a:pt x="1313333" y="2381336"/>
                  <a:pt x="1317793" y="2356446"/>
                </a:cubicBezTo>
                <a:cubicBezTo>
                  <a:pt x="1289765" y="2351340"/>
                  <a:pt x="1265081" y="2346713"/>
                  <a:pt x="1237689" y="2341767"/>
                </a:cubicBezTo>
                <a:close/>
                <a:moveTo>
                  <a:pt x="1004389" y="2259656"/>
                </a:moveTo>
                <a:cubicBezTo>
                  <a:pt x="996587" y="2256804"/>
                  <a:pt x="988067" y="2256565"/>
                  <a:pt x="980025" y="2261192"/>
                </a:cubicBezTo>
                <a:cubicBezTo>
                  <a:pt x="965213" y="2269807"/>
                  <a:pt x="956773" y="2293421"/>
                  <a:pt x="961073" y="2314961"/>
                </a:cubicBezTo>
                <a:cubicBezTo>
                  <a:pt x="962985" y="2324694"/>
                  <a:pt x="969353" y="2342085"/>
                  <a:pt x="988145" y="2344000"/>
                </a:cubicBezTo>
                <a:cubicBezTo>
                  <a:pt x="995949" y="2344957"/>
                  <a:pt x="1004469" y="2343202"/>
                  <a:pt x="1012391" y="2339333"/>
                </a:cubicBezTo>
                <a:lnTo>
                  <a:pt x="1032901" y="2322109"/>
                </a:lnTo>
                <a:lnTo>
                  <a:pt x="1032895" y="2322141"/>
                </a:lnTo>
                <a:lnTo>
                  <a:pt x="1033053" y="2321981"/>
                </a:lnTo>
                <a:lnTo>
                  <a:pt x="1032901" y="2322109"/>
                </a:lnTo>
                <a:lnTo>
                  <a:pt x="1037215" y="2297430"/>
                </a:lnTo>
                <a:cubicBezTo>
                  <a:pt x="1035243" y="2288874"/>
                  <a:pt x="1030427" y="2280498"/>
                  <a:pt x="1024455" y="2273796"/>
                </a:cubicBezTo>
                <a:cubicBezTo>
                  <a:pt x="1019279" y="2267973"/>
                  <a:pt x="1012193" y="2262508"/>
                  <a:pt x="1004389" y="2259656"/>
                </a:cubicBezTo>
                <a:close/>
                <a:moveTo>
                  <a:pt x="1007395" y="2227306"/>
                </a:moveTo>
                <a:cubicBezTo>
                  <a:pt x="1022105" y="2230637"/>
                  <a:pt x="1036477" y="2239173"/>
                  <a:pt x="1048341" y="2252416"/>
                </a:cubicBezTo>
                <a:cubicBezTo>
                  <a:pt x="1068885" y="2275232"/>
                  <a:pt x="1080033" y="2311451"/>
                  <a:pt x="1058853" y="2340649"/>
                </a:cubicBezTo>
                <a:cubicBezTo>
                  <a:pt x="1041177" y="2364901"/>
                  <a:pt x="1011237" y="2378942"/>
                  <a:pt x="984165" y="2375432"/>
                </a:cubicBezTo>
                <a:cubicBezTo>
                  <a:pt x="982889" y="2375272"/>
                  <a:pt x="981457" y="2375113"/>
                  <a:pt x="980183" y="2374793"/>
                </a:cubicBezTo>
                <a:cubicBezTo>
                  <a:pt x="954385" y="2369847"/>
                  <a:pt x="935753" y="2350063"/>
                  <a:pt x="930021" y="2321024"/>
                </a:cubicBezTo>
                <a:cubicBezTo>
                  <a:pt x="924127" y="2290709"/>
                  <a:pt x="934001" y="2250980"/>
                  <a:pt x="964417" y="2233429"/>
                </a:cubicBezTo>
                <a:cubicBezTo>
                  <a:pt x="977635" y="2225851"/>
                  <a:pt x="992685" y="2223976"/>
                  <a:pt x="1007395" y="2227306"/>
                </a:cubicBezTo>
                <a:close/>
                <a:moveTo>
                  <a:pt x="1387225" y="2156844"/>
                </a:moveTo>
                <a:cubicBezTo>
                  <a:pt x="1345661" y="2373039"/>
                  <a:pt x="1322569" y="2507383"/>
                  <a:pt x="1295177" y="2693262"/>
                </a:cubicBezTo>
                <a:lnTo>
                  <a:pt x="1295019" y="2693262"/>
                </a:lnTo>
                <a:cubicBezTo>
                  <a:pt x="1315721" y="2699006"/>
                  <a:pt x="1339927" y="2702517"/>
                  <a:pt x="1354897" y="2704431"/>
                </a:cubicBezTo>
                <a:cubicBezTo>
                  <a:pt x="1367317" y="2639014"/>
                  <a:pt x="1418437" y="2363945"/>
                  <a:pt x="1441369" y="2168971"/>
                </a:cubicBezTo>
                <a:close/>
                <a:moveTo>
                  <a:pt x="33605" y="2127168"/>
                </a:moveTo>
                <a:lnTo>
                  <a:pt x="32013" y="2197052"/>
                </a:lnTo>
                <a:lnTo>
                  <a:pt x="32173" y="2197212"/>
                </a:lnTo>
                <a:cubicBezTo>
                  <a:pt x="264835" y="2236142"/>
                  <a:pt x="500205" y="2277626"/>
                  <a:pt x="732233" y="2320386"/>
                </a:cubicBezTo>
                <a:cubicBezTo>
                  <a:pt x="734461" y="2297570"/>
                  <a:pt x="737487" y="2274914"/>
                  <a:pt x="741469" y="2252576"/>
                </a:cubicBezTo>
                <a:lnTo>
                  <a:pt x="510237" y="2211731"/>
                </a:lnTo>
                <a:cubicBezTo>
                  <a:pt x="356085" y="2184447"/>
                  <a:pt x="197791" y="2156525"/>
                  <a:pt x="33605" y="2127168"/>
                </a:cubicBezTo>
                <a:close/>
                <a:moveTo>
                  <a:pt x="1581985" y="1556286"/>
                </a:moveTo>
                <a:cubicBezTo>
                  <a:pt x="1520037" y="1698927"/>
                  <a:pt x="1461913" y="1823219"/>
                  <a:pt x="1405379" y="1944160"/>
                </a:cubicBezTo>
                <a:cubicBezTo>
                  <a:pt x="1351871" y="2058560"/>
                  <a:pt x="1296929" y="2176470"/>
                  <a:pt x="1238645" y="2309696"/>
                </a:cubicBezTo>
                <a:lnTo>
                  <a:pt x="1243421" y="2310494"/>
                </a:lnTo>
                <a:cubicBezTo>
                  <a:pt x="1270813" y="2315440"/>
                  <a:pt x="1295337" y="2319908"/>
                  <a:pt x="1323525" y="2325173"/>
                </a:cubicBezTo>
                <a:cubicBezTo>
                  <a:pt x="1334035" y="2267574"/>
                  <a:pt x="1345661" y="2205668"/>
                  <a:pt x="1359357" y="2134826"/>
                </a:cubicBezTo>
                <a:cubicBezTo>
                  <a:pt x="1360153" y="2130678"/>
                  <a:pt x="1362541" y="2127008"/>
                  <a:pt x="1366203" y="2124615"/>
                </a:cubicBezTo>
                <a:cubicBezTo>
                  <a:pt x="1369707" y="2122381"/>
                  <a:pt x="1374325" y="2121583"/>
                  <a:pt x="1378305" y="2122381"/>
                </a:cubicBezTo>
                <a:lnTo>
                  <a:pt x="1462389" y="2141049"/>
                </a:lnTo>
                <a:cubicBezTo>
                  <a:pt x="1470193" y="2142804"/>
                  <a:pt x="1475609" y="2150143"/>
                  <a:pt x="1474653" y="2158281"/>
                </a:cubicBezTo>
                <a:lnTo>
                  <a:pt x="1474653" y="2158440"/>
                </a:lnTo>
                <a:cubicBezTo>
                  <a:pt x="1468123" y="2216517"/>
                  <a:pt x="1458885" y="2282732"/>
                  <a:pt x="1448695" y="2348787"/>
                </a:cubicBezTo>
                <a:cubicBezTo>
                  <a:pt x="1477519" y="2354371"/>
                  <a:pt x="1506185" y="2359796"/>
                  <a:pt x="1534849" y="2365221"/>
                </a:cubicBezTo>
                <a:cubicBezTo>
                  <a:pt x="1543449" y="2094140"/>
                  <a:pt x="1552365" y="1849226"/>
                  <a:pt x="1581985" y="1556286"/>
                </a:cubicBezTo>
                <a:close/>
                <a:moveTo>
                  <a:pt x="1297249" y="1052577"/>
                </a:moveTo>
                <a:cubicBezTo>
                  <a:pt x="1288329" y="1076510"/>
                  <a:pt x="1280369" y="1100921"/>
                  <a:pt x="1273839" y="1121504"/>
                </a:cubicBezTo>
                <a:lnTo>
                  <a:pt x="1272087" y="1126928"/>
                </a:lnTo>
                <a:cubicBezTo>
                  <a:pt x="1252181" y="1189154"/>
                  <a:pt x="1238805" y="1254731"/>
                  <a:pt x="1225905" y="1318233"/>
                </a:cubicBezTo>
                <a:cubicBezTo>
                  <a:pt x="1216509" y="1364184"/>
                  <a:pt x="1206953" y="1411731"/>
                  <a:pt x="1194693" y="1458161"/>
                </a:cubicBezTo>
                <a:cubicBezTo>
                  <a:pt x="1150421" y="1626649"/>
                  <a:pt x="1070001" y="1787957"/>
                  <a:pt x="962347" y="1924694"/>
                </a:cubicBezTo>
                <a:cubicBezTo>
                  <a:pt x="949449" y="1941129"/>
                  <a:pt x="936229" y="1957243"/>
                  <a:pt x="922853" y="1973358"/>
                </a:cubicBezTo>
                <a:cubicBezTo>
                  <a:pt x="884157" y="2020107"/>
                  <a:pt x="844025" y="2068611"/>
                  <a:pt x="816633" y="2122860"/>
                </a:cubicBezTo>
                <a:cubicBezTo>
                  <a:pt x="760101" y="2234547"/>
                  <a:pt x="758825" y="2359477"/>
                  <a:pt x="757553" y="2491906"/>
                </a:cubicBezTo>
                <a:cubicBezTo>
                  <a:pt x="756915" y="2556206"/>
                  <a:pt x="756277" y="2622580"/>
                  <a:pt x="748633" y="2686880"/>
                </a:cubicBezTo>
                <a:cubicBezTo>
                  <a:pt x="735577" y="2796015"/>
                  <a:pt x="701657" y="2902277"/>
                  <a:pt x="668851" y="3004870"/>
                </a:cubicBezTo>
                <a:cubicBezTo>
                  <a:pt x="659933" y="3033111"/>
                  <a:pt x="650855" y="3061352"/>
                  <a:pt x="642257" y="3089593"/>
                </a:cubicBezTo>
                <a:cubicBezTo>
                  <a:pt x="590501" y="3259517"/>
                  <a:pt x="552917" y="3436302"/>
                  <a:pt x="516609" y="3607183"/>
                </a:cubicBezTo>
                <a:lnTo>
                  <a:pt x="460075" y="3873158"/>
                </a:lnTo>
                <a:cubicBezTo>
                  <a:pt x="476637" y="3875871"/>
                  <a:pt x="493357" y="3881455"/>
                  <a:pt x="510079" y="3890709"/>
                </a:cubicBezTo>
                <a:cubicBezTo>
                  <a:pt x="576645" y="3927406"/>
                  <a:pt x="619005" y="4012289"/>
                  <a:pt x="610725" y="4092704"/>
                </a:cubicBezTo>
                <a:cubicBezTo>
                  <a:pt x="599737" y="4199924"/>
                  <a:pt x="526959" y="4260713"/>
                  <a:pt x="411185" y="4259277"/>
                </a:cubicBezTo>
                <a:cubicBezTo>
                  <a:pt x="400515" y="4259118"/>
                  <a:pt x="390005" y="4258001"/>
                  <a:pt x="379813" y="4256246"/>
                </a:cubicBezTo>
                <a:cubicBezTo>
                  <a:pt x="371533" y="4306984"/>
                  <a:pt x="367709" y="4363625"/>
                  <a:pt x="388731" y="4414044"/>
                </a:cubicBezTo>
                <a:cubicBezTo>
                  <a:pt x="403861" y="4450263"/>
                  <a:pt x="439849" y="4481695"/>
                  <a:pt x="478229" y="4492225"/>
                </a:cubicBezTo>
                <a:cubicBezTo>
                  <a:pt x="496701" y="4497331"/>
                  <a:pt x="523297" y="4499724"/>
                  <a:pt x="547661" y="4483768"/>
                </a:cubicBezTo>
                <a:lnTo>
                  <a:pt x="781281" y="3725252"/>
                </a:lnTo>
                <a:cubicBezTo>
                  <a:pt x="821889" y="3593462"/>
                  <a:pt x="863931" y="3457044"/>
                  <a:pt x="893869" y="3320466"/>
                </a:cubicBezTo>
                <a:cubicBezTo>
                  <a:pt x="905813" y="3265739"/>
                  <a:pt x="916165" y="3209736"/>
                  <a:pt x="926197" y="3155488"/>
                </a:cubicBezTo>
                <a:cubicBezTo>
                  <a:pt x="940371" y="3078424"/>
                  <a:pt x="955021" y="2998647"/>
                  <a:pt x="974769" y="2921104"/>
                </a:cubicBezTo>
                <a:cubicBezTo>
                  <a:pt x="1019041" y="2746872"/>
                  <a:pt x="1089429" y="2579341"/>
                  <a:pt x="1157745" y="2417235"/>
                </a:cubicBezTo>
                <a:cubicBezTo>
                  <a:pt x="1157745" y="2417076"/>
                  <a:pt x="1157745" y="2416916"/>
                  <a:pt x="1157745" y="2416916"/>
                </a:cubicBezTo>
                <a:cubicBezTo>
                  <a:pt x="1158065" y="2414523"/>
                  <a:pt x="1159179" y="2412449"/>
                  <a:pt x="1160453" y="2410694"/>
                </a:cubicBezTo>
                <a:cubicBezTo>
                  <a:pt x="1237529" y="2228005"/>
                  <a:pt x="1308237" y="2076749"/>
                  <a:pt x="1376555" y="1930438"/>
                </a:cubicBezTo>
                <a:cubicBezTo>
                  <a:pt x="1445509" y="1783011"/>
                  <a:pt x="1516693" y="1630638"/>
                  <a:pt x="1594409" y="1446035"/>
                </a:cubicBezTo>
                <a:cubicBezTo>
                  <a:pt x="1597433" y="1438695"/>
                  <a:pt x="1604759" y="1434547"/>
                  <a:pt x="1613041" y="1436781"/>
                </a:cubicBezTo>
                <a:cubicBezTo>
                  <a:pt x="1620685" y="1438855"/>
                  <a:pt x="1625781" y="1446194"/>
                  <a:pt x="1624825" y="1454012"/>
                </a:cubicBezTo>
                <a:cubicBezTo>
                  <a:pt x="1583737" y="1815720"/>
                  <a:pt x="1574979" y="2097810"/>
                  <a:pt x="1564787" y="2424415"/>
                </a:cubicBezTo>
                <a:cubicBezTo>
                  <a:pt x="1561601" y="2527167"/>
                  <a:pt x="1558257" y="2634068"/>
                  <a:pt x="1553799" y="2748946"/>
                </a:cubicBezTo>
                <a:lnTo>
                  <a:pt x="1553321" y="2760594"/>
                </a:lnTo>
                <a:cubicBezTo>
                  <a:pt x="1548065" y="2893342"/>
                  <a:pt x="1542811" y="3030717"/>
                  <a:pt x="1513349" y="3162987"/>
                </a:cubicBezTo>
                <a:cubicBezTo>
                  <a:pt x="1498541" y="3229042"/>
                  <a:pt x="1477837" y="3294299"/>
                  <a:pt x="1457613" y="3357323"/>
                </a:cubicBezTo>
                <a:cubicBezTo>
                  <a:pt x="1442801" y="3404072"/>
                  <a:pt x="1427355" y="3452417"/>
                  <a:pt x="1414615" y="3500442"/>
                </a:cubicBezTo>
                <a:cubicBezTo>
                  <a:pt x="1378147" y="3638934"/>
                  <a:pt x="1361585" y="3784128"/>
                  <a:pt x="1345501" y="3924535"/>
                </a:cubicBezTo>
                <a:cubicBezTo>
                  <a:pt x="1323365" y="4119190"/>
                  <a:pt x="1276387" y="4586840"/>
                  <a:pt x="1267629" y="4675232"/>
                </a:cubicBezTo>
                <a:cubicBezTo>
                  <a:pt x="1315721" y="4684167"/>
                  <a:pt x="1408085" y="4699644"/>
                  <a:pt x="1449649" y="4700442"/>
                </a:cubicBezTo>
                <a:cubicBezTo>
                  <a:pt x="1637883" y="4055528"/>
                  <a:pt x="1750473" y="3596493"/>
                  <a:pt x="1841403" y="2891906"/>
                </a:cubicBezTo>
                <a:lnTo>
                  <a:pt x="1841563" y="2892066"/>
                </a:lnTo>
                <a:cubicBezTo>
                  <a:pt x="1850957" y="2819469"/>
                  <a:pt x="1878031" y="2750861"/>
                  <a:pt x="1904307" y="2684487"/>
                </a:cubicBezTo>
                <a:cubicBezTo>
                  <a:pt x="1931697" y="2615081"/>
                  <a:pt x="1960203" y="2543123"/>
                  <a:pt x="1966573" y="2469090"/>
                </a:cubicBezTo>
                <a:cubicBezTo>
                  <a:pt x="1976287" y="2356924"/>
                  <a:pt x="1956221" y="2242525"/>
                  <a:pt x="1936953" y="2132114"/>
                </a:cubicBezTo>
                <a:cubicBezTo>
                  <a:pt x="1922781" y="2050901"/>
                  <a:pt x="1907969" y="1966976"/>
                  <a:pt x="1904785" y="1883211"/>
                </a:cubicBezTo>
                <a:cubicBezTo>
                  <a:pt x="1899529" y="1746314"/>
                  <a:pt x="1924531" y="1609736"/>
                  <a:pt x="1948897" y="1477626"/>
                </a:cubicBezTo>
                <a:cubicBezTo>
                  <a:pt x="1965141" y="1389234"/>
                  <a:pt x="1981861" y="1297969"/>
                  <a:pt x="1989345" y="1207662"/>
                </a:cubicBezTo>
                <a:cubicBezTo>
                  <a:pt x="1990621" y="1191707"/>
                  <a:pt x="1991417" y="1176869"/>
                  <a:pt x="1991893" y="1162987"/>
                </a:cubicBezTo>
                <a:cubicBezTo>
                  <a:pt x="1987913" y="1171922"/>
                  <a:pt x="1983613" y="1180857"/>
                  <a:pt x="1978677" y="1189633"/>
                </a:cubicBezTo>
                <a:cubicBezTo>
                  <a:pt x="1931537" y="1273717"/>
                  <a:pt x="1844269" y="1336262"/>
                  <a:pt x="1745377" y="1356845"/>
                </a:cubicBezTo>
                <a:cubicBezTo>
                  <a:pt x="1693301" y="1367694"/>
                  <a:pt x="1640749" y="1367854"/>
                  <a:pt x="1590745" y="1358121"/>
                </a:cubicBezTo>
                <a:cubicBezTo>
                  <a:pt x="1521631" y="1344719"/>
                  <a:pt x="1457453" y="1312489"/>
                  <a:pt x="1405857" y="1263825"/>
                </a:cubicBezTo>
                <a:cubicBezTo>
                  <a:pt x="1345501" y="1206705"/>
                  <a:pt x="1308237" y="1132991"/>
                  <a:pt x="1297249" y="1052577"/>
                </a:cubicBezTo>
                <a:close/>
                <a:moveTo>
                  <a:pt x="1663195" y="800762"/>
                </a:moveTo>
                <a:cubicBezTo>
                  <a:pt x="1653043" y="801360"/>
                  <a:pt x="1642741" y="804233"/>
                  <a:pt x="1632629" y="810056"/>
                </a:cubicBezTo>
                <a:cubicBezTo>
                  <a:pt x="1596637" y="830798"/>
                  <a:pt x="1576891" y="884407"/>
                  <a:pt x="1586923" y="934667"/>
                </a:cubicBezTo>
                <a:cubicBezTo>
                  <a:pt x="1590745" y="953813"/>
                  <a:pt x="1604601" y="999286"/>
                  <a:pt x="1654605" y="1005508"/>
                </a:cubicBezTo>
                <a:cubicBezTo>
                  <a:pt x="1691233" y="1010295"/>
                  <a:pt x="1734229" y="989553"/>
                  <a:pt x="1759231" y="955090"/>
                </a:cubicBezTo>
                <a:cubicBezTo>
                  <a:pt x="1785985" y="918073"/>
                  <a:pt x="1769581" y="869888"/>
                  <a:pt x="1741395" y="838456"/>
                </a:cubicBezTo>
                <a:cubicBezTo>
                  <a:pt x="1728973" y="824575"/>
                  <a:pt x="1711895" y="811652"/>
                  <a:pt x="1692865" y="805110"/>
                </a:cubicBezTo>
                <a:cubicBezTo>
                  <a:pt x="1683351" y="801839"/>
                  <a:pt x="1673347" y="800164"/>
                  <a:pt x="1663195" y="800762"/>
                </a:cubicBezTo>
                <a:close/>
                <a:moveTo>
                  <a:pt x="1657471" y="769490"/>
                </a:moveTo>
                <a:cubicBezTo>
                  <a:pt x="1671087" y="768213"/>
                  <a:pt x="1684625" y="769809"/>
                  <a:pt x="1697603" y="773598"/>
                </a:cubicBezTo>
                <a:cubicBezTo>
                  <a:pt x="1723559" y="781177"/>
                  <a:pt x="1747287" y="797531"/>
                  <a:pt x="1764965" y="817236"/>
                </a:cubicBezTo>
                <a:cubicBezTo>
                  <a:pt x="1801591" y="858081"/>
                  <a:pt x="1822135" y="922381"/>
                  <a:pt x="1784869" y="973757"/>
                </a:cubicBezTo>
                <a:cubicBezTo>
                  <a:pt x="1752861" y="1017794"/>
                  <a:pt x="1698877" y="1043163"/>
                  <a:pt x="1650465" y="1036940"/>
                </a:cubicBezTo>
                <a:cubicBezTo>
                  <a:pt x="1648233" y="1036621"/>
                  <a:pt x="1645845" y="1036302"/>
                  <a:pt x="1643617" y="1035823"/>
                </a:cubicBezTo>
                <a:lnTo>
                  <a:pt x="1643617" y="1035983"/>
                </a:lnTo>
                <a:cubicBezTo>
                  <a:pt x="1598549" y="1027208"/>
                  <a:pt x="1566061" y="992106"/>
                  <a:pt x="1555869" y="940889"/>
                </a:cubicBezTo>
                <a:cubicBezTo>
                  <a:pt x="1545041" y="886003"/>
                  <a:pt x="1562399" y="813885"/>
                  <a:pt x="1616861" y="782612"/>
                </a:cubicBezTo>
                <a:cubicBezTo>
                  <a:pt x="1630159" y="774914"/>
                  <a:pt x="1643855" y="770766"/>
                  <a:pt x="1657471" y="769490"/>
                </a:cubicBezTo>
                <a:close/>
                <a:moveTo>
                  <a:pt x="1611009" y="515102"/>
                </a:moveTo>
                <a:cubicBezTo>
                  <a:pt x="1595841" y="515122"/>
                  <a:pt x="1581269" y="517036"/>
                  <a:pt x="1567653" y="522381"/>
                </a:cubicBezTo>
                <a:cubicBezTo>
                  <a:pt x="1533893" y="535784"/>
                  <a:pt x="1510961" y="568013"/>
                  <a:pt x="1486755" y="605828"/>
                </a:cubicBezTo>
                <a:lnTo>
                  <a:pt x="1486597" y="605828"/>
                </a:lnTo>
                <a:cubicBezTo>
                  <a:pt x="1424965" y="701719"/>
                  <a:pt x="1348367" y="821065"/>
                  <a:pt x="1329257" y="950463"/>
                </a:cubicBezTo>
                <a:cubicBezTo>
                  <a:pt x="1313013" y="1060554"/>
                  <a:pt x="1348845" y="1166338"/>
                  <a:pt x="1427513" y="1240690"/>
                </a:cubicBezTo>
                <a:cubicBezTo>
                  <a:pt x="1508891" y="1317595"/>
                  <a:pt x="1625301" y="1349186"/>
                  <a:pt x="1738847" y="1325572"/>
                </a:cubicBezTo>
                <a:cubicBezTo>
                  <a:pt x="1828981" y="1306745"/>
                  <a:pt x="1908129" y="1250103"/>
                  <a:pt x="1950967" y="1173837"/>
                </a:cubicBezTo>
                <a:cubicBezTo>
                  <a:pt x="1990141" y="1104272"/>
                  <a:pt x="1998265" y="1020506"/>
                  <a:pt x="2000971" y="963386"/>
                </a:cubicBezTo>
                <a:cubicBezTo>
                  <a:pt x="2005909" y="860315"/>
                  <a:pt x="1996831" y="757084"/>
                  <a:pt x="1974217" y="656406"/>
                </a:cubicBezTo>
                <a:cubicBezTo>
                  <a:pt x="1969121" y="633909"/>
                  <a:pt x="1963069" y="610774"/>
                  <a:pt x="1948419" y="594978"/>
                </a:cubicBezTo>
                <a:cubicBezTo>
                  <a:pt x="1932653" y="577746"/>
                  <a:pt x="1907809" y="570247"/>
                  <a:pt x="1881533" y="563386"/>
                </a:cubicBezTo>
                <a:cubicBezTo>
                  <a:pt x="1808121" y="544240"/>
                  <a:pt x="1732955" y="529402"/>
                  <a:pt x="1657949" y="519190"/>
                </a:cubicBezTo>
                <a:cubicBezTo>
                  <a:pt x="1641943" y="516957"/>
                  <a:pt x="1626177" y="515082"/>
                  <a:pt x="1611009" y="515102"/>
                </a:cubicBezTo>
                <a:close/>
                <a:moveTo>
                  <a:pt x="1795061" y="31915"/>
                </a:moveTo>
                <a:cubicBezTo>
                  <a:pt x="1758433" y="32074"/>
                  <a:pt x="1724355" y="48987"/>
                  <a:pt x="1706201" y="75951"/>
                </a:cubicBezTo>
                <a:cubicBezTo>
                  <a:pt x="1687887" y="103075"/>
                  <a:pt x="1684861" y="139454"/>
                  <a:pt x="1681995" y="174555"/>
                </a:cubicBezTo>
                <a:lnTo>
                  <a:pt x="1681677" y="179501"/>
                </a:lnTo>
                <a:lnTo>
                  <a:pt x="1681517" y="179661"/>
                </a:lnTo>
                <a:cubicBezTo>
                  <a:pt x="1675147" y="255768"/>
                  <a:pt x="1657629" y="401121"/>
                  <a:pt x="1638837" y="485046"/>
                </a:cubicBezTo>
                <a:cubicBezTo>
                  <a:pt x="1646641" y="485684"/>
                  <a:pt x="1654445" y="486641"/>
                  <a:pt x="1662089" y="487758"/>
                </a:cubicBezTo>
                <a:cubicBezTo>
                  <a:pt x="1731999" y="497331"/>
                  <a:pt x="1801909" y="511053"/>
                  <a:pt x="1870545" y="528125"/>
                </a:cubicBezTo>
                <a:cubicBezTo>
                  <a:pt x="1873889" y="466857"/>
                  <a:pt x="1890453" y="391388"/>
                  <a:pt x="1906697" y="317994"/>
                </a:cubicBezTo>
                <a:cubicBezTo>
                  <a:pt x="1918639" y="264703"/>
                  <a:pt x="1929787" y="214284"/>
                  <a:pt x="1935041" y="172641"/>
                </a:cubicBezTo>
                <a:cubicBezTo>
                  <a:pt x="1937749" y="151739"/>
                  <a:pt x="1939181" y="129880"/>
                  <a:pt x="1932175" y="111691"/>
                </a:cubicBezTo>
                <a:cubicBezTo>
                  <a:pt x="1926441" y="96534"/>
                  <a:pt x="1914181" y="82333"/>
                  <a:pt x="1895069" y="67974"/>
                </a:cubicBezTo>
                <a:cubicBezTo>
                  <a:pt x="1863539" y="44519"/>
                  <a:pt x="1828025" y="31596"/>
                  <a:pt x="1795061" y="31915"/>
                </a:cubicBezTo>
                <a:close/>
                <a:moveTo>
                  <a:pt x="1794901" y="4"/>
                </a:moveTo>
                <a:cubicBezTo>
                  <a:pt x="1834715" y="-315"/>
                  <a:pt x="1877075" y="14683"/>
                  <a:pt x="1914657" y="42126"/>
                </a:cubicBezTo>
                <a:cubicBezTo>
                  <a:pt x="1938705" y="60156"/>
                  <a:pt x="1954469" y="79142"/>
                  <a:pt x="1962433" y="100044"/>
                </a:cubicBezTo>
                <a:cubicBezTo>
                  <a:pt x="1971829" y="124775"/>
                  <a:pt x="1970237" y="151260"/>
                  <a:pt x="1967051" y="176310"/>
                </a:cubicBezTo>
                <a:cubicBezTo>
                  <a:pt x="1961477" y="219390"/>
                  <a:pt x="1950171" y="270447"/>
                  <a:pt x="1938227" y="324535"/>
                </a:cubicBezTo>
                <a:cubicBezTo>
                  <a:pt x="1921665" y="399206"/>
                  <a:pt x="1904625" y="476111"/>
                  <a:pt x="1902397" y="535624"/>
                </a:cubicBezTo>
                <a:cubicBezTo>
                  <a:pt x="1928035" y="542964"/>
                  <a:pt x="1953515" y="552856"/>
                  <a:pt x="1972147" y="572960"/>
                </a:cubicBezTo>
                <a:cubicBezTo>
                  <a:pt x="1992053" y="594499"/>
                  <a:pt x="1999857" y="623538"/>
                  <a:pt x="2005589" y="649067"/>
                </a:cubicBezTo>
                <a:cubicBezTo>
                  <a:pt x="2028841" y="752617"/>
                  <a:pt x="2038077" y="858719"/>
                  <a:pt x="2032981" y="964663"/>
                </a:cubicBezTo>
                <a:cubicBezTo>
                  <a:pt x="2031389" y="995616"/>
                  <a:pt x="2028361" y="1033909"/>
                  <a:pt x="2020081" y="1074116"/>
                </a:cubicBezTo>
                <a:cubicBezTo>
                  <a:pt x="2025337" y="1112569"/>
                  <a:pt x="2025813" y="1154531"/>
                  <a:pt x="2021197" y="1209896"/>
                </a:cubicBezTo>
                <a:cubicBezTo>
                  <a:pt x="2013553" y="1301799"/>
                  <a:pt x="1996671" y="1394021"/>
                  <a:pt x="1980269" y="1483051"/>
                </a:cubicBezTo>
                <a:cubicBezTo>
                  <a:pt x="1956221" y="1613566"/>
                  <a:pt x="1931379" y="1748388"/>
                  <a:pt x="1936633" y="1881775"/>
                </a:cubicBezTo>
                <a:cubicBezTo>
                  <a:pt x="1939819" y="1963466"/>
                  <a:pt x="1954311" y="2046433"/>
                  <a:pt x="1968325" y="2126529"/>
                </a:cubicBezTo>
                <a:cubicBezTo>
                  <a:pt x="1987277" y="2234547"/>
                  <a:pt x="2006385" y="2345915"/>
                  <a:pt x="1999061" y="2457602"/>
                </a:cubicBezTo>
                <a:cubicBezTo>
                  <a:pt x="2269785" y="2514084"/>
                  <a:pt x="2522989" y="2571842"/>
                  <a:pt x="2772375" y="2634228"/>
                </a:cubicBezTo>
                <a:cubicBezTo>
                  <a:pt x="2779701" y="2636142"/>
                  <a:pt x="2784797" y="2643003"/>
                  <a:pt x="2784317" y="2650662"/>
                </a:cubicBezTo>
                <a:lnTo>
                  <a:pt x="2784477" y="2650821"/>
                </a:lnTo>
                <a:lnTo>
                  <a:pt x="2777629" y="2760913"/>
                </a:lnTo>
                <a:cubicBezTo>
                  <a:pt x="2777311" y="2765699"/>
                  <a:pt x="2774923" y="2769848"/>
                  <a:pt x="2771261" y="2772720"/>
                </a:cubicBezTo>
                <a:cubicBezTo>
                  <a:pt x="2767757" y="2775432"/>
                  <a:pt x="2763137" y="2776390"/>
                  <a:pt x="2758839" y="2775592"/>
                </a:cubicBezTo>
                <a:cubicBezTo>
                  <a:pt x="2758521" y="2775592"/>
                  <a:pt x="2758361" y="2775592"/>
                  <a:pt x="2758201" y="2775592"/>
                </a:cubicBezTo>
                <a:cubicBezTo>
                  <a:pt x="2496873" y="2714642"/>
                  <a:pt x="2231883" y="2655448"/>
                  <a:pt x="1970077" y="2599445"/>
                </a:cubicBezTo>
                <a:cubicBezTo>
                  <a:pt x="1959089" y="2632313"/>
                  <a:pt x="1946509" y="2664702"/>
                  <a:pt x="1933927" y="2696453"/>
                </a:cubicBezTo>
                <a:cubicBezTo>
                  <a:pt x="1908289" y="2761073"/>
                  <a:pt x="1881853" y="2827766"/>
                  <a:pt x="1873093" y="2896374"/>
                </a:cubicBezTo>
                <a:cubicBezTo>
                  <a:pt x="1781365" y="3607183"/>
                  <a:pt x="1667821" y="4068611"/>
                  <a:pt x="1477041" y="4721025"/>
                </a:cubicBezTo>
                <a:cubicBezTo>
                  <a:pt x="1475129" y="4727247"/>
                  <a:pt x="1469557" y="4731874"/>
                  <a:pt x="1463027" y="4732353"/>
                </a:cubicBezTo>
                <a:cubicBezTo>
                  <a:pt x="1456021" y="4732991"/>
                  <a:pt x="1446625" y="4732672"/>
                  <a:pt x="1435795" y="4732033"/>
                </a:cubicBezTo>
                <a:cubicBezTo>
                  <a:pt x="1425125" y="4755328"/>
                  <a:pt x="1408723" y="4794259"/>
                  <a:pt x="1393913" y="4829202"/>
                </a:cubicBezTo>
                <a:cubicBezTo>
                  <a:pt x="1370025" y="4885524"/>
                  <a:pt x="1360789" y="4907383"/>
                  <a:pt x="1357125" y="4912807"/>
                </a:cubicBezTo>
                <a:cubicBezTo>
                  <a:pt x="1354419" y="4916796"/>
                  <a:pt x="1350119" y="4919349"/>
                  <a:pt x="1345341" y="4919828"/>
                </a:cubicBezTo>
                <a:cubicBezTo>
                  <a:pt x="1343909" y="4919987"/>
                  <a:pt x="1342317" y="4919987"/>
                  <a:pt x="1340883" y="4919668"/>
                </a:cubicBezTo>
                <a:cubicBezTo>
                  <a:pt x="1337697" y="4919030"/>
                  <a:pt x="1334831" y="4917594"/>
                  <a:pt x="1332601" y="4915201"/>
                </a:cubicBezTo>
                <a:cubicBezTo>
                  <a:pt x="1323205" y="4905787"/>
                  <a:pt x="1314765" y="4875472"/>
                  <a:pt x="1292153" y="4782772"/>
                </a:cubicBezTo>
                <a:cubicBezTo>
                  <a:pt x="1284827" y="4753094"/>
                  <a:pt x="1277979" y="4725173"/>
                  <a:pt x="1273201" y="4709058"/>
                </a:cubicBezTo>
                <a:cubicBezTo>
                  <a:pt x="1258709" y="4706505"/>
                  <a:pt x="1248997" y="4704590"/>
                  <a:pt x="1247403" y="4704271"/>
                </a:cubicBezTo>
                <a:cubicBezTo>
                  <a:pt x="1239441" y="4702676"/>
                  <a:pt x="1233867" y="4695177"/>
                  <a:pt x="1234663" y="4687040"/>
                </a:cubicBezTo>
                <a:cubicBezTo>
                  <a:pt x="1235141" y="4681455"/>
                  <a:pt x="1289445" y="4135783"/>
                  <a:pt x="1313969" y="3921344"/>
                </a:cubicBezTo>
                <a:cubicBezTo>
                  <a:pt x="1330213" y="3779820"/>
                  <a:pt x="1346775" y="3633350"/>
                  <a:pt x="1384039" y="3492784"/>
                </a:cubicBezTo>
                <a:cubicBezTo>
                  <a:pt x="1396937" y="3443960"/>
                  <a:pt x="1412545" y="3395137"/>
                  <a:pt x="1427513" y="3348069"/>
                </a:cubicBezTo>
                <a:cubicBezTo>
                  <a:pt x="1447421" y="3285683"/>
                  <a:pt x="1468123" y="3221064"/>
                  <a:pt x="1482455" y="3156445"/>
                </a:cubicBezTo>
                <a:cubicBezTo>
                  <a:pt x="1511121" y="3026888"/>
                  <a:pt x="1516535" y="2891108"/>
                  <a:pt x="1521631" y="2759637"/>
                </a:cubicBezTo>
                <a:lnTo>
                  <a:pt x="1522109" y="2747989"/>
                </a:lnTo>
                <a:cubicBezTo>
                  <a:pt x="1525453" y="2664064"/>
                  <a:pt x="1528161" y="2584447"/>
                  <a:pt x="1530549" y="2507542"/>
                </a:cubicBezTo>
                <a:cubicBezTo>
                  <a:pt x="1495993" y="2500522"/>
                  <a:pt x="1461275" y="2493502"/>
                  <a:pt x="1426559" y="2486481"/>
                </a:cubicBezTo>
                <a:cubicBezTo>
                  <a:pt x="1404265" y="2617794"/>
                  <a:pt x="1384039" y="2723099"/>
                  <a:pt x="1383721" y="2725013"/>
                </a:cubicBezTo>
                <a:cubicBezTo>
                  <a:pt x="1382289" y="2732991"/>
                  <a:pt x="1374961" y="2738416"/>
                  <a:pt x="1366841" y="2737778"/>
                </a:cubicBezTo>
                <a:cubicBezTo>
                  <a:pt x="1365407" y="2737618"/>
                  <a:pt x="1341041" y="2735544"/>
                  <a:pt x="1314129" y="2730279"/>
                </a:cubicBezTo>
                <a:cubicBezTo>
                  <a:pt x="1299957" y="2727566"/>
                  <a:pt x="1285145" y="2724056"/>
                  <a:pt x="1272405" y="2719429"/>
                </a:cubicBezTo>
                <a:cubicBezTo>
                  <a:pt x="1265239" y="2716876"/>
                  <a:pt x="1260941" y="2709696"/>
                  <a:pt x="1262053" y="2702197"/>
                </a:cubicBezTo>
                <a:cubicBezTo>
                  <a:pt x="1274953" y="2614603"/>
                  <a:pt x="1286737" y="2538655"/>
                  <a:pt x="1299797" y="2461272"/>
                </a:cubicBezTo>
                <a:cubicBezTo>
                  <a:pt x="1261099" y="2453613"/>
                  <a:pt x="1222401" y="2445955"/>
                  <a:pt x="1183705" y="2438456"/>
                </a:cubicBezTo>
                <a:cubicBezTo>
                  <a:pt x="1117137" y="2596892"/>
                  <a:pt x="1048819" y="2760434"/>
                  <a:pt x="1005821" y="2929242"/>
                </a:cubicBezTo>
                <a:cubicBezTo>
                  <a:pt x="986233" y="3005827"/>
                  <a:pt x="971743" y="3084966"/>
                  <a:pt x="957569" y="3161551"/>
                </a:cubicBezTo>
                <a:cubicBezTo>
                  <a:pt x="947537" y="3215959"/>
                  <a:pt x="937185" y="3272281"/>
                  <a:pt x="925083" y="3327486"/>
                </a:cubicBezTo>
                <a:cubicBezTo>
                  <a:pt x="894825" y="3465340"/>
                  <a:pt x="852625" y="3602397"/>
                  <a:pt x="811857" y="3734826"/>
                </a:cubicBezTo>
                <a:lnTo>
                  <a:pt x="576645" y="4498607"/>
                </a:lnTo>
                <a:cubicBezTo>
                  <a:pt x="575529" y="4501798"/>
                  <a:pt x="573619" y="4504511"/>
                  <a:pt x="570913" y="4506585"/>
                </a:cubicBezTo>
                <a:cubicBezTo>
                  <a:pt x="556101" y="4517753"/>
                  <a:pt x="538903" y="4524455"/>
                  <a:pt x="520589" y="4526848"/>
                </a:cubicBezTo>
                <a:cubicBezTo>
                  <a:pt x="520909" y="4530199"/>
                  <a:pt x="520589" y="4533709"/>
                  <a:pt x="518677" y="4536740"/>
                </a:cubicBezTo>
                <a:cubicBezTo>
                  <a:pt x="485395" y="4592744"/>
                  <a:pt x="450521" y="4648428"/>
                  <a:pt x="414849" y="4702516"/>
                </a:cubicBezTo>
                <a:cubicBezTo>
                  <a:pt x="408477" y="4711930"/>
                  <a:pt x="399081" y="4726290"/>
                  <a:pt x="382681" y="4731874"/>
                </a:cubicBezTo>
                <a:cubicBezTo>
                  <a:pt x="379973" y="4732672"/>
                  <a:pt x="377105" y="4732831"/>
                  <a:pt x="374557" y="4732353"/>
                </a:cubicBezTo>
                <a:cubicBezTo>
                  <a:pt x="369461" y="4731395"/>
                  <a:pt x="365003" y="4727885"/>
                  <a:pt x="362933" y="4722939"/>
                </a:cubicBezTo>
                <a:cubicBezTo>
                  <a:pt x="354811" y="4703793"/>
                  <a:pt x="357517" y="4683529"/>
                  <a:pt x="359749" y="4667255"/>
                </a:cubicBezTo>
                <a:lnTo>
                  <a:pt x="384591" y="4485045"/>
                </a:lnTo>
                <a:cubicBezTo>
                  <a:pt x="385229" y="4480578"/>
                  <a:pt x="387777" y="4476748"/>
                  <a:pt x="391121" y="4474355"/>
                </a:cubicBezTo>
                <a:cubicBezTo>
                  <a:pt x="377743" y="4459995"/>
                  <a:pt x="366913" y="4443721"/>
                  <a:pt x="359589" y="4426330"/>
                </a:cubicBezTo>
                <a:cubicBezTo>
                  <a:pt x="335065" y="4367614"/>
                  <a:pt x="339681" y="4304271"/>
                  <a:pt x="349077" y="4248268"/>
                </a:cubicBezTo>
                <a:cubicBezTo>
                  <a:pt x="316591" y="4236780"/>
                  <a:pt x="288405" y="4216836"/>
                  <a:pt x="267861" y="4189712"/>
                </a:cubicBezTo>
                <a:cubicBezTo>
                  <a:pt x="211645" y="4115679"/>
                  <a:pt x="235693" y="4018352"/>
                  <a:pt x="284263" y="3954850"/>
                </a:cubicBezTo>
                <a:cubicBezTo>
                  <a:pt x="318661" y="3910015"/>
                  <a:pt x="371053" y="3874594"/>
                  <a:pt x="428065" y="3871403"/>
                </a:cubicBezTo>
                <a:lnTo>
                  <a:pt x="485555" y="3600641"/>
                </a:lnTo>
                <a:cubicBezTo>
                  <a:pt x="522023" y="3428962"/>
                  <a:pt x="559765" y="3251539"/>
                  <a:pt x="611839" y="3080338"/>
                </a:cubicBezTo>
                <a:cubicBezTo>
                  <a:pt x="620439" y="3051779"/>
                  <a:pt x="629517" y="3023538"/>
                  <a:pt x="638593" y="2995137"/>
                </a:cubicBezTo>
                <a:cubicBezTo>
                  <a:pt x="670921" y="2893980"/>
                  <a:pt x="704521" y="2789314"/>
                  <a:pt x="717103" y="2683051"/>
                </a:cubicBezTo>
                <a:cubicBezTo>
                  <a:pt x="724589" y="2620506"/>
                  <a:pt x="725225" y="2554930"/>
                  <a:pt x="725861" y="2491587"/>
                </a:cubicBezTo>
                <a:cubicBezTo>
                  <a:pt x="726181" y="2445317"/>
                  <a:pt x="726817" y="2398568"/>
                  <a:pt x="729843" y="2352138"/>
                </a:cubicBezTo>
                <a:cubicBezTo>
                  <a:pt x="492401" y="2308420"/>
                  <a:pt x="251457" y="2265979"/>
                  <a:pt x="13381" y="2226091"/>
                </a:cubicBezTo>
                <a:lnTo>
                  <a:pt x="12903" y="2226091"/>
                </a:lnTo>
                <a:cubicBezTo>
                  <a:pt x="5259" y="2224654"/>
                  <a:pt x="-155" y="2217953"/>
                  <a:pt x="3" y="2210135"/>
                </a:cubicBezTo>
                <a:lnTo>
                  <a:pt x="2233" y="2107702"/>
                </a:lnTo>
                <a:cubicBezTo>
                  <a:pt x="2393" y="2103075"/>
                  <a:pt x="4621" y="2098767"/>
                  <a:pt x="8125" y="2095736"/>
                </a:cubicBezTo>
                <a:cubicBezTo>
                  <a:pt x="11789" y="2092864"/>
                  <a:pt x="16405" y="2091587"/>
                  <a:pt x="21025" y="2092385"/>
                </a:cubicBezTo>
                <a:cubicBezTo>
                  <a:pt x="191741" y="2122860"/>
                  <a:pt x="356085" y="2151898"/>
                  <a:pt x="515813" y="2180139"/>
                </a:cubicBezTo>
                <a:lnTo>
                  <a:pt x="747837" y="2221145"/>
                </a:lnTo>
                <a:cubicBezTo>
                  <a:pt x="756757" y="2182373"/>
                  <a:pt x="769655" y="2144559"/>
                  <a:pt x="787969" y="2108181"/>
                </a:cubicBezTo>
                <a:cubicBezTo>
                  <a:pt x="816953" y="2050901"/>
                  <a:pt x="858197" y="2000961"/>
                  <a:pt x="898169" y="1952776"/>
                </a:cubicBezTo>
                <a:cubicBezTo>
                  <a:pt x="911229" y="1936821"/>
                  <a:pt x="924445" y="1920865"/>
                  <a:pt x="937185" y="1904750"/>
                </a:cubicBezTo>
                <a:cubicBezTo>
                  <a:pt x="1042289" y="1771364"/>
                  <a:pt x="1120641" y="1614204"/>
                  <a:pt x="1163797" y="1449864"/>
                </a:cubicBezTo>
                <a:cubicBezTo>
                  <a:pt x="1175741" y="1404391"/>
                  <a:pt x="1185455" y="1357323"/>
                  <a:pt x="1194693" y="1311691"/>
                </a:cubicBezTo>
                <a:cubicBezTo>
                  <a:pt x="1207749" y="1247391"/>
                  <a:pt x="1221287" y="1180857"/>
                  <a:pt x="1241829" y="1117036"/>
                </a:cubicBezTo>
                <a:lnTo>
                  <a:pt x="1243581" y="1111611"/>
                </a:lnTo>
                <a:cubicBezTo>
                  <a:pt x="1256161" y="1072202"/>
                  <a:pt x="1273361" y="1018751"/>
                  <a:pt x="1294541" y="980139"/>
                </a:cubicBezTo>
                <a:cubicBezTo>
                  <a:pt x="1295177" y="968811"/>
                  <a:pt x="1296133" y="957323"/>
                  <a:pt x="1297885" y="945676"/>
                </a:cubicBezTo>
                <a:cubicBezTo>
                  <a:pt x="1317951" y="809417"/>
                  <a:pt x="1396621" y="686881"/>
                  <a:pt x="1459841" y="588436"/>
                </a:cubicBezTo>
                <a:cubicBezTo>
                  <a:pt x="1480863" y="555728"/>
                  <a:pt x="1509687" y="510893"/>
                  <a:pt x="1555869" y="492704"/>
                </a:cubicBezTo>
                <a:cubicBezTo>
                  <a:pt x="1572273" y="486322"/>
                  <a:pt x="1589313" y="483769"/>
                  <a:pt x="1606511" y="483450"/>
                </a:cubicBezTo>
                <a:cubicBezTo>
                  <a:pt x="1625461" y="402238"/>
                  <a:pt x="1643457" y="253853"/>
                  <a:pt x="1649825" y="176789"/>
                </a:cubicBezTo>
                <a:lnTo>
                  <a:pt x="1650305" y="171843"/>
                </a:lnTo>
                <a:cubicBezTo>
                  <a:pt x="1653329" y="134507"/>
                  <a:pt x="1656833" y="92066"/>
                  <a:pt x="1679925" y="58081"/>
                </a:cubicBezTo>
                <a:cubicBezTo>
                  <a:pt x="1703971" y="22661"/>
                  <a:pt x="1748083" y="323"/>
                  <a:pt x="1794901" y="4"/>
                </a:cubicBezTo>
                <a:close/>
              </a:path>
            </a:pathLst>
          </a:custGeom>
          <a:solidFill>
            <a:schemeClr val="accent1"/>
          </a:solidFill>
          <a:ln w="15893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63" name="Forma libre 62">
            <a:extLst>
              <a:ext uri="{FF2B5EF4-FFF2-40B4-BE49-F238E27FC236}">
                <a16:creationId xmlns:a16="http://schemas.microsoft.com/office/drawing/2014/main" id="{433AC242-4E32-5A61-99B8-7C0352203946}"/>
              </a:ext>
            </a:extLst>
          </p:cNvPr>
          <p:cNvSpPr/>
          <p:nvPr/>
        </p:nvSpPr>
        <p:spPr>
          <a:xfrm>
            <a:off x="4535342" y="8487081"/>
            <a:ext cx="4035323" cy="4048918"/>
          </a:xfrm>
          <a:custGeom>
            <a:avLst/>
            <a:gdLst>
              <a:gd name="connsiteX0" fmla="*/ 1271256 w 4035323"/>
              <a:gd name="connsiteY0" fmla="*/ 3244255 h 4048918"/>
              <a:gd name="connsiteX1" fmla="*/ 1257576 w 4035323"/>
              <a:gd name="connsiteY1" fmla="*/ 3246346 h 4048918"/>
              <a:gd name="connsiteX2" fmla="*/ 1183511 w 4035323"/>
              <a:gd name="connsiteY2" fmla="*/ 3337111 h 4048918"/>
              <a:gd name="connsiteX3" fmla="*/ 1268298 w 4035323"/>
              <a:gd name="connsiteY3" fmla="*/ 3432919 h 4048918"/>
              <a:gd name="connsiteX4" fmla="*/ 1337065 w 4035323"/>
              <a:gd name="connsiteY4" fmla="*/ 3410904 h 4048918"/>
              <a:gd name="connsiteX5" fmla="*/ 1372434 w 4035323"/>
              <a:gd name="connsiteY5" fmla="*/ 3348180 h 4048918"/>
              <a:gd name="connsiteX6" fmla="*/ 1372311 w 4035323"/>
              <a:gd name="connsiteY6" fmla="*/ 3348058 h 4048918"/>
              <a:gd name="connsiteX7" fmla="*/ 1287277 w 4035323"/>
              <a:gd name="connsiteY7" fmla="*/ 3244870 h 4048918"/>
              <a:gd name="connsiteX8" fmla="*/ 1271256 w 4035323"/>
              <a:gd name="connsiteY8" fmla="*/ 3244255 h 4048918"/>
              <a:gd name="connsiteX9" fmla="*/ 1269530 w 4035323"/>
              <a:gd name="connsiteY9" fmla="*/ 3217075 h 4048918"/>
              <a:gd name="connsiteX10" fmla="*/ 1291220 w 4035323"/>
              <a:gd name="connsiteY10" fmla="*/ 3217936 h 4048918"/>
              <a:gd name="connsiteX11" fmla="*/ 1399669 w 4035323"/>
              <a:gd name="connsiteY11" fmla="*/ 3350763 h 4048918"/>
              <a:gd name="connsiteX12" fmla="*/ 1354318 w 4035323"/>
              <a:gd name="connsiteY12" fmla="*/ 3432058 h 4048918"/>
              <a:gd name="connsiteX13" fmla="*/ 1303544 w 4035323"/>
              <a:gd name="connsiteY13" fmla="*/ 3457394 h 4048918"/>
              <a:gd name="connsiteX14" fmla="*/ 1265340 w 4035323"/>
              <a:gd name="connsiteY14" fmla="*/ 3459976 h 4048918"/>
              <a:gd name="connsiteX15" fmla="*/ 1156152 w 4035323"/>
              <a:gd name="connsiteY15" fmla="*/ 3336619 h 4048918"/>
              <a:gd name="connsiteX16" fmla="*/ 1269530 w 4035323"/>
              <a:gd name="connsiteY16" fmla="*/ 3217075 h 4048918"/>
              <a:gd name="connsiteX17" fmla="*/ 465653 w 4035323"/>
              <a:gd name="connsiteY17" fmla="*/ 2659201 h 4048918"/>
              <a:gd name="connsiteX18" fmla="*/ 465653 w 4035323"/>
              <a:gd name="connsiteY18" fmla="*/ 2659324 h 4048918"/>
              <a:gd name="connsiteX19" fmla="*/ 722849 w 4035323"/>
              <a:gd name="connsiteY19" fmla="*/ 3850342 h 4048918"/>
              <a:gd name="connsiteX20" fmla="*/ 1117209 w 4035323"/>
              <a:gd name="connsiteY20" fmla="*/ 4012686 h 4048918"/>
              <a:gd name="connsiteX21" fmla="*/ 797038 w 4035323"/>
              <a:gd name="connsiteY21" fmla="*/ 2770752 h 4048918"/>
              <a:gd name="connsiteX22" fmla="*/ 584823 w 4035323"/>
              <a:gd name="connsiteY22" fmla="*/ 2702124 h 4048918"/>
              <a:gd name="connsiteX23" fmla="*/ 465653 w 4035323"/>
              <a:gd name="connsiteY23" fmla="*/ 2659201 h 4048918"/>
              <a:gd name="connsiteX24" fmla="*/ 310250 w 4035323"/>
              <a:gd name="connsiteY24" fmla="*/ 1931234 h 4048918"/>
              <a:gd name="connsiteX25" fmla="*/ 458874 w 4035323"/>
              <a:gd name="connsiteY25" fmla="*/ 2627962 h 4048918"/>
              <a:gd name="connsiteX26" fmla="*/ 594312 w 4035323"/>
              <a:gd name="connsiteY26" fmla="*/ 2676420 h 4048918"/>
              <a:gd name="connsiteX27" fmla="*/ 789767 w 4035323"/>
              <a:gd name="connsiteY27" fmla="*/ 2740251 h 4048918"/>
              <a:gd name="connsiteX28" fmla="*/ 630667 w 4035323"/>
              <a:gd name="connsiteY28" fmla="*/ 2049918 h 4048918"/>
              <a:gd name="connsiteX29" fmla="*/ 310373 w 4035323"/>
              <a:gd name="connsiteY29" fmla="*/ 1931357 h 4048918"/>
              <a:gd name="connsiteX30" fmla="*/ 1825701 w 4035323"/>
              <a:gd name="connsiteY30" fmla="*/ 1375204 h 4048918"/>
              <a:gd name="connsiteX31" fmla="*/ 1835683 w 4035323"/>
              <a:gd name="connsiteY31" fmla="*/ 1383691 h 4048918"/>
              <a:gd name="connsiteX32" fmla="*/ 1843817 w 4035323"/>
              <a:gd name="connsiteY32" fmla="*/ 1405090 h 4048918"/>
              <a:gd name="connsiteX33" fmla="*/ 1843940 w 4035323"/>
              <a:gd name="connsiteY33" fmla="*/ 1405090 h 4048918"/>
              <a:gd name="connsiteX34" fmla="*/ 1957688 w 4035323"/>
              <a:gd name="connsiteY34" fmla="*/ 1667424 h 4048918"/>
              <a:gd name="connsiteX35" fmla="*/ 1951650 w 4035323"/>
              <a:gd name="connsiteY35" fmla="*/ 1685750 h 4048918"/>
              <a:gd name="connsiteX36" fmla="*/ 1933287 w 4035323"/>
              <a:gd name="connsiteY36" fmla="*/ 1679723 h 4048918"/>
              <a:gd name="connsiteX37" fmla="*/ 1818307 w 4035323"/>
              <a:gd name="connsiteY37" fmla="*/ 1414560 h 4048918"/>
              <a:gd name="connsiteX38" fmla="*/ 1817814 w 4035323"/>
              <a:gd name="connsiteY38" fmla="*/ 1413331 h 4048918"/>
              <a:gd name="connsiteX39" fmla="*/ 1680158 w 4035323"/>
              <a:gd name="connsiteY39" fmla="*/ 1564606 h 4048918"/>
              <a:gd name="connsiteX40" fmla="*/ 1662535 w 4035323"/>
              <a:gd name="connsiteY40" fmla="*/ 1567681 h 4048918"/>
              <a:gd name="connsiteX41" fmla="*/ 1629137 w 4035323"/>
              <a:gd name="connsiteY41" fmla="*/ 1547265 h 4048918"/>
              <a:gd name="connsiteX42" fmla="*/ 1535230 w 4035323"/>
              <a:gd name="connsiteY42" fmla="*/ 1495487 h 4048918"/>
              <a:gd name="connsiteX43" fmla="*/ 1595740 w 4035323"/>
              <a:gd name="connsiteY43" fmla="*/ 1773686 h 4048918"/>
              <a:gd name="connsiteX44" fmla="*/ 1585758 w 4035323"/>
              <a:gd name="connsiteY44" fmla="*/ 1790289 h 4048918"/>
              <a:gd name="connsiteX45" fmla="*/ 1569244 w 4035323"/>
              <a:gd name="connsiteY45" fmla="*/ 1780327 h 4048918"/>
              <a:gd name="connsiteX46" fmla="*/ 1503805 w 4035323"/>
              <a:gd name="connsiteY46" fmla="*/ 1475686 h 4048918"/>
              <a:gd name="connsiteX47" fmla="*/ 1508611 w 4035323"/>
              <a:gd name="connsiteY47" fmla="*/ 1462649 h 4048918"/>
              <a:gd name="connsiteX48" fmla="*/ 1522291 w 4035323"/>
              <a:gd name="connsiteY48" fmla="*/ 1460558 h 4048918"/>
              <a:gd name="connsiteX49" fmla="*/ 1643556 w 4035323"/>
              <a:gd name="connsiteY49" fmla="*/ 1524143 h 4048918"/>
              <a:gd name="connsiteX50" fmla="*/ 1666478 w 4035323"/>
              <a:gd name="connsiteY50" fmla="*/ 1538287 h 4048918"/>
              <a:gd name="connsiteX51" fmla="*/ 1813131 w 4035323"/>
              <a:gd name="connsiteY51" fmla="*/ 1379017 h 4048918"/>
              <a:gd name="connsiteX52" fmla="*/ 1825701 w 4035323"/>
              <a:gd name="connsiteY52" fmla="*/ 1375204 h 4048918"/>
              <a:gd name="connsiteX53" fmla="*/ 2092017 w 4035323"/>
              <a:gd name="connsiteY53" fmla="*/ 1373483 h 4048918"/>
              <a:gd name="connsiteX54" fmla="*/ 2057880 w 4035323"/>
              <a:gd name="connsiteY54" fmla="*/ 1499915 h 4048918"/>
              <a:gd name="connsiteX55" fmla="*/ 2051718 w 4035323"/>
              <a:gd name="connsiteY55" fmla="*/ 1525988 h 4048918"/>
              <a:gd name="connsiteX56" fmla="*/ 2201451 w 4035323"/>
              <a:gd name="connsiteY56" fmla="*/ 1490322 h 4048918"/>
              <a:gd name="connsiteX57" fmla="*/ 2159920 w 4035323"/>
              <a:gd name="connsiteY57" fmla="*/ 1446784 h 4048918"/>
              <a:gd name="connsiteX58" fmla="*/ 2092017 w 4035323"/>
              <a:gd name="connsiteY58" fmla="*/ 1373483 h 4048918"/>
              <a:gd name="connsiteX59" fmla="*/ 2085362 w 4035323"/>
              <a:gd name="connsiteY59" fmla="*/ 1332528 h 4048918"/>
              <a:gd name="connsiteX60" fmla="*/ 2098178 w 4035323"/>
              <a:gd name="connsiteY60" fmla="*/ 1337693 h 4048918"/>
              <a:gd name="connsiteX61" fmla="*/ 2179638 w 4035323"/>
              <a:gd name="connsiteY61" fmla="*/ 1427844 h 4048918"/>
              <a:gd name="connsiteX62" fmla="*/ 2179885 w 4035323"/>
              <a:gd name="connsiteY62" fmla="*/ 1427967 h 4048918"/>
              <a:gd name="connsiteX63" fmla="*/ 2298686 w 4035323"/>
              <a:gd name="connsiteY63" fmla="*/ 1573462 h 4048918"/>
              <a:gd name="connsiteX64" fmla="*/ 2293140 w 4035323"/>
              <a:gd name="connsiteY64" fmla="*/ 1591910 h 4048918"/>
              <a:gd name="connsiteX65" fmla="*/ 2289813 w 4035323"/>
              <a:gd name="connsiteY65" fmla="*/ 1593140 h 4048918"/>
              <a:gd name="connsiteX66" fmla="*/ 2274531 w 4035323"/>
              <a:gd name="connsiteY66" fmla="*/ 1586376 h 4048918"/>
              <a:gd name="connsiteX67" fmla="*/ 2223018 w 4035323"/>
              <a:gd name="connsiteY67" fmla="*/ 1514304 h 4048918"/>
              <a:gd name="connsiteX68" fmla="*/ 2044447 w 4035323"/>
              <a:gd name="connsiteY68" fmla="*/ 1556120 h 4048918"/>
              <a:gd name="connsiteX69" fmla="*/ 2014870 w 4035323"/>
              <a:gd name="connsiteY69" fmla="*/ 1652420 h 4048918"/>
              <a:gd name="connsiteX70" fmla="*/ 1997247 w 4035323"/>
              <a:gd name="connsiteY70" fmla="*/ 1660414 h 4048918"/>
              <a:gd name="connsiteX71" fmla="*/ 1989236 w 4035323"/>
              <a:gd name="connsiteY71" fmla="*/ 1642827 h 4048918"/>
              <a:gd name="connsiteX72" fmla="*/ 2031384 w 4035323"/>
              <a:gd name="connsiteY72" fmla="*/ 1493765 h 4048918"/>
              <a:gd name="connsiteX73" fmla="*/ 2074640 w 4035323"/>
              <a:gd name="connsiteY73" fmla="*/ 1341260 h 4048918"/>
              <a:gd name="connsiteX74" fmla="*/ 2085362 w 4035323"/>
              <a:gd name="connsiteY74" fmla="*/ 1332528 h 4048918"/>
              <a:gd name="connsiteX75" fmla="*/ 808130 w 4035323"/>
              <a:gd name="connsiteY75" fmla="*/ 1331297 h 4048918"/>
              <a:gd name="connsiteX76" fmla="*/ 794450 w 4035323"/>
              <a:gd name="connsiteY76" fmla="*/ 1333388 h 4048918"/>
              <a:gd name="connsiteX77" fmla="*/ 720385 w 4035323"/>
              <a:gd name="connsiteY77" fmla="*/ 1424030 h 4048918"/>
              <a:gd name="connsiteX78" fmla="*/ 805172 w 4035323"/>
              <a:gd name="connsiteY78" fmla="*/ 1519838 h 4048918"/>
              <a:gd name="connsiteX79" fmla="*/ 873938 w 4035323"/>
              <a:gd name="connsiteY79" fmla="*/ 1497823 h 4048918"/>
              <a:gd name="connsiteX80" fmla="*/ 909308 w 4035323"/>
              <a:gd name="connsiteY80" fmla="*/ 1435099 h 4048918"/>
              <a:gd name="connsiteX81" fmla="*/ 909184 w 4035323"/>
              <a:gd name="connsiteY81" fmla="*/ 1435099 h 4048918"/>
              <a:gd name="connsiteX82" fmla="*/ 824150 w 4035323"/>
              <a:gd name="connsiteY82" fmla="*/ 1331912 h 4048918"/>
              <a:gd name="connsiteX83" fmla="*/ 808130 w 4035323"/>
              <a:gd name="connsiteY83" fmla="*/ 1331297 h 4048918"/>
              <a:gd name="connsiteX84" fmla="*/ 806528 w 4035323"/>
              <a:gd name="connsiteY84" fmla="*/ 1303994 h 4048918"/>
              <a:gd name="connsiteX85" fmla="*/ 828217 w 4035323"/>
              <a:gd name="connsiteY85" fmla="*/ 1304855 h 4048918"/>
              <a:gd name="connsiteX86" fmla="*/ 828341 w 4035323"/>
              <a:gd name="connsiteY86" fmla="*/ 1304855 h 4048918"/>
              <a:gd name="connsiteX87" fmla="*/ 936666 w 4035323"/>
              <a:gd name="connsiteY87" fmla="*/ 1437682 h 4048918"/>
              <a:gd name="connsiteX88" fmla="*/ 891315 w 4035323"/>
              <a:gd name="connsiteY88" fmla="*/ 1518977 h 4048918"/>
              <a:gd name="connsiteX89" fmla="*/ 840541 w 4035323"/>
              <a:gd name="connsiteY89" fmla="*/ 1544313 h 4048918"/>
              <a:gd name="connsiteX90" fmla="*/ 802337 w 4035323"/>
              <a:gd name="connsiteY90" fmla="*/ 1547019 h 4048918"/>
              <a:gd name="connsiteX91" fmla="*/ 693149 w 4035323"/>
              <a:gd name="connsiteY91" fmla="*/ 1423538 h 4048918"/>
              <a:gd name="connsiteX92" fmla="*/ 806528 w 4035323"/>
              <a:gd name="connsiteY92" fmla="*/ 1303994 h 4048918"/>
              <a:gd name="connsiteX93" fmla="*/ 2469863 w 4035323"/>
              <a:gd name="connsiteY93" fmla="*/ 1265622 h 4048918"/>
              <a:gd name="connsiteX94" fmla="*/ 2469863 w 4035323"/>
              <a:gd name="connsiteY94" fmla="*/ 1265744 h 4048918"/>
              <a:gd name="connsiteX95" fmla="*/ 2469847 w 4035323"/>
              <a:gd name="connsiteY95" fmla="*/ 1265720 h 4048918"/>
              <a:gd name="connsiteX96" fmla="*/ 2453596 w 4035323"/>
              <a:gd name="connsiteY96" fmla="*/ 1255414 h 4048918"/>
              <a:gd name="connsiteX97" fmla="*/ 2463856 w 4035323"/>
              <a:gd name="connsiteY97" fmla="*/ 1257212 h 4048918"/>
              <a:gd name="connsiteX98" fmla="*/ 2469847 w 4035323"/>
              <a:gd name="connsiteY98" fmla="*/ 1265720 h 4048918"/>
              <a:gd name="connsiteX99" fmla="*/ 2468138 w 4035323"/>
              <a:gd name="connsiteY99" fmla="*/ 1275768 h 4048918"/>
              <a:gd name="connsiteX100" fmla="*/ 2459758 w 4035323"/>
              <a:gd name="connsiteY100" fmla="*/ 1281856 h 4048918"/>
              <a:gd name="connsiteX101" fmla="*/ 2459511 w 4035323"/>
              <a:gd name="connsiteY101" fmla="*/ 1281856 h 4048918"/>
              <a:gd name="connsiteX102" fmla="*/ 2318404 w 4035323"/>
              <a:gd name="connsiteY102" fmla="*/ 1313464 h 4048918"/>
              <a:gd name="connsiteX103" fmla="*/ 2387171 w 4035323"/>
              <a:gd name="connsiteY103" fmla="*/ 1584899 h 4048918"/>
              <a:gd name="connsiteX104" fmla="*/ 2376942 w 4035323"/>
              <a:gd name="connsiteY104" fmla="*/ 1601010 h 4048918"/>
              <a:gd name="connsiteX105" fmla="*/ 2376449 w 4035323"/>
              <a:gd name="connsiteY105" fmla="*/ 1601010 h 4048918"/>
              <a:gd name="connsiteX106" fmla="*/ 2360305 w 4035323"/>
              <a:gd name="connsiteY106" fmla="*/ 1590433 h 4048918"/>
              <a:gd name="connsiteX107" fmla="*/ 2291662 w 4035323"/>
              <a:gd name="connsiteY107" fmla="*/ 1319490 h 4048918"/>
              <a:gd name="connsiteX108" fmla="*/ 2217596 w 4035323"/>
              <a:gd name="connsiteY108" fmla="*/ 1336094 h 4048918"/>
              <a:gd name="connsiteX109" fmla="*/ 2201329 w 4035323"/>
              <a:gd name="connsiteY109" fmla="*/ 1325763 h 4048918"/>
              <a:gd name="connsiteX110" fmla="*/ 2211434 w 4035323"/>
              <a:gd name="connsiteY110" fmla="*/ 1309528 h 4048918"/>
              <a:gd name="connsiteX111" fmla="*/ 2211681 w 4035323"/>
              <a:gd name="connsiteY111" fmla="*/ 1309528 h 4048918"/>
              <a:gd name="connsiteX112" fmla="*/ 2666427 w 4035323"/>
              <a:gd name="connsiteY112" fmla="*/ 1220363 h 4048918"/>
              <a:gd name="connsiteX113" fmla="*/ 2681215 w 4035323"/>
              <a:gd name="connsiteY113" fmla="*/ 1232784 h 4048918"/>
              <a:gd name="connsiteX114" fmla="*/ 2713257 w 4035323"/>
              <a:gd name="connsiteY114" fmla="*/ 1501391 h 4048918"/>
              <a:gd name="connsiteX115" fmla="*/ 2703028 w 4035323"/>
              <a:gd name="connsiteY115" fmla="*/ 1516641 h 4048918"/>
              <a:gd name="connsiteX116" fmla="*/ 2701796 w 4035323"/>
              <a:gd name="connsiteY116" fmla="*/ 1516887 h 4048918"/>
              <a:gd name="connsiteX117" fmla="*/ 2686268 w 4035323"/>
              <a:gd name="connsiteY117" fmla="*/ 1505449 h 4048918"/>
              <a:gd name="connsiteX118" fmla="*/ 2668398 w 4035323"/>
              <a:gd name="connsiteY118" fmla="*/ 1373360 h 4048918"/>
              <a:gd name="connsiteX119" fmla="*/ 2524827 w 4035323"/>
              <a:gd name="connsiteY119" fmla="*/ 1403861 h 4048918"/>
              <a:gd name="connsiteX120" fmla="*/ 2526306 w 4035323"/>
              <a:gd name="connsiteY120" fmla="*/ 1413331 h 4048918"/>
              <a:gd name="connsiteX121" fmla="*/ 2553788 w 4035323"/>
              <a:gd name="connsiteY121" fmla="*/ 1524635 h 4048918"/>
              <a:gd name="connsiteX122" fmla="*/ 2546640 w 4035323"/>
              <a:gd name="connsiteY122" fmla="*/ 1542592 h 4048918"/>
              <a:gd name="connsiteX123" fmla="*/ 2544422 w 4035323"/>
              <a:gd name="connsiteY123" fmla="*/ 1543330 h 4048918"/>
              <a:gd name="connsiteX124" fmla="*/ 2528647 w 4035323"/>
              <a:gd name="connsiteY124" fmla="*/ 1535458 h 4048918"/>
              <a:gd name="connsiteX125" fmla="*/ 2499193 w 4035323"/>
              <a:gd name="connsiteY125" fmla="*/ 1417759 h 4048918"/>
              <a:gd name="connsiteX126" fmla="*/ 2476641 w 4035323"/>
              <a:gd name="connsiteY126" fmla="*/ 1279151 h 4048918"/>
              <a:gd name="connsiteX127" fmla="*/ 2487979 w 4035323"/>
              <a:gd name="connsiteY127" fmla="*/ 1263531 h 4048918"/>
              <a:gd name="connsiteX128" fmla="*/ 2503630 w 4035323"/>
              <a:gd name="connsiteY128" fmla="*/ 1274846 h 4048918"/>
              <a:gd name="connsiteX129" fmla="*/ 2520267 w 4035323"/>
              <a:gd name="connsiteY129" fmla="*/ 1376927 h 4048918"/>
              <a:gd name="connsiteX130" fmla="*/ 2665194 w 4035323"/>
              <a:gd name="connsiteY130" fmla="*/ 1346303 h 4048918"/>
              <a:gd name="connsiteX131" fmla="*/ 2653980 w 4035323"/>
              <a:gd name="connsiteY131" fmla="*/ 1235244 h 4048918"/>
              <a:gd name="connsiteX132" fmla="*/ 2666427 w 4035323"/>
              <a:gd name="connsiteY132" fmla="*/ 1220486 h 4048918"/>
              <a:gd name="connsiteX133" fmla="*/ 2861265 w 4035323"/>
              <a:gd name="connsiteY133" fmla="*/ 993572 h 4048918"/>
              <a:gd name="connsiteX134" fmla="*/ 1629630 w 4035323"/>
              <a:gd name="connsiteY134" fmla="*/ 1285177 h 4048918"/>
              <a:gd name="connsiteX135" fmla="*/ 1199162 w 4035323"/>
              <a:gd name="connsiteY135" fmla="*/ 1406812 h 4048918"/>
              <a:gd name="connsiteX136" fmla="*/ 1317963 w 4035323"/>
              <a:gd name="connsiteY136" fmla="*/ 1976739 h 4048918"/>
              <a:gd name="connsiteX137" fmla="*/ 2161523 w 4035323"/>
              <a:gd name="connsiteY137" fmla="*/ 1760772 h 4048918"/>
              <a:gd name="connsiteX138" fmla="*/ 2161523 w 4035323"/>
              <a:gd name="connsiteY138" fmla="*/ 1760649 h 4048918"/>
              <a:gd name="connsiteX139" fmla="*/ 3006069 w 4035323"/>
              <a:gd name="connsiteY139" fmla="*/ 1544313 h 4048918"/>
              <a:gd name="connsiteX140" fmla="*/ 2861265 w 4035323"/>
              <a:gd name="connsiteY140" fmla="*/ 993572 h 4048918"/>
              <a:gd name="connsiteX141" fmla="*/ 2869768 w 4035323"/>
              <a:gd name="connsiteY141" fmla="*/ 965038 h 4048918"/>
              <a:gd name="connsiteX142" fmla="*/ 2884927 w 4035323"/>
              <a:gd name="connsiteY142" fmla="*/ 975369 h 4048918"/>
              <a:gd name="connsiteX143" fmla="*/ 3036016 w 4035323"/>
              <a:gd name="connsiteY143" fmla="*/ 1550585 h 4048918"/>
              <a:gd name="connsiteX144" fmla="*/ 3034660 w 4035323"/>
              <a:gd name="connsiteY144" fmla="*/ 1561039 h 4048918"/>
              <a:gd name="connsiteX145" fmla="*/ 3026280 w 4035323"/>
              <a:gd name="connsiteY145" fmla="*/ 1567435 h 4048918"/>
              <a:gd name="connsiteX146" fmla="*/ 2168178 w 4035323"/>
              <a:gd name="connsiteY146" fmla="*/ 1787337 h 4048918"/>
              <a:gd name="connsiteX147" fmla="*/ 1310322 w 4035323"/>
              <a:gd name="connsiteY147" fmla="*/ 2007240 h 4048918"/>
              <a:gd name="connsiteX148" fmla="*/ 1310076 w 4035323"/>
              <a:gd name="connsiteY148" fmla="*/ 2007240 h 4048918"/>
              <a:gd name="connsiteX149" fmla="*/ 1299354 w 4035323"/>
              <a:gd name="connsiteY149" fmla="*/ 2005395 h 4048918"/>
              <a:gd name="connsiteX150" fmla="*/ 1293315 w 4035323"/>
              <a:gd name="connsiteY150" fmla="*/ 1996048 h 4048918"/>
              <a:gd name="connsiteX151" fmla="*/ 1169215 w 4035323"/>
              <a:gd name="connsiteY151" fmla="*/ 1400663 h 4048918"/>
              <a:gd name="connsiteX152" fmla="*/ 1178951 w 4035323"/>
              <a:gd name="connsiteY152" fmla="*/ 1384059 h 4048918"/>
              <a:gd name="connsiteX153" fmla="*/ 1621866 w 4035323"/>
              <a:gd name="connsiteY153" fmla="*/ 1259103 h 4048918"/>
              <a:gd name="connsiteX154" fmla="*/ 2869768 w 4035323"/>
              <a:gd name="connsiteY154" fmla="*/ 965038 h 4048918"/>
              <a:gd name="connsiteX155" fmla="*/ 33829 w 4035323"/>
              <a:gd name="connsiteY155" fmla="*/ 630019 h 4048918"/>
              <a:gd name="connsiteX156" fmla="*/ 303472 w 4035323"/>
              <a:gd name="connsiteY156" fmla="*/ 1899257 h 4048918"/>
              <a:gd name="connsiteX157" fmla="*/ 623889 w 4035323"/>
              <a:gd name="connsiteY157" fmla="*/ 2018925 h 4048918"/>
              <a:gd name="connsiteX158" fmla="*/ 384316 w 4035323"/>
              <a:gd name="connsiteY158" fmla="*/ 845003 h 4048918"/>
              <a:gd name="connsiteX159" fmla="*/ 381851 w 4035323"/>
              <a:gd name="connsiteY159" fmla="*/ 844142 h 4048918"/>
              <a:gd name="connsiteX160" fmla="*/ 33829 w 4035323"/>
              <a:gd name="connsiteY160" fmla="*/ 630019 h 4048918"/>
              <a:gd name="connsiteX161" fmla="*/ 3093567 w 4035323"/>
              <a:gd name="connsiteY161" fmla="*/ 42751 h 4048918"/>
              <a:gd name="connsiteX162" fmla="*/ 46769 w 4035323"/>
              <a:gd name="connsiteY162" fmla="*/ 605914 h 4048918"/>
              <a:gd name="connsiteX163" fmla="*/ 389492 w 4035323"/>
              <a:gd name="connsiteY163" fmla="*/ 817084 h 4048918"/>
              <a:gd name="connsiteX164" fmla="*/ 392819 w 4035323"/>
              <a:gd name="connsiteY164" fmla="*/ 815731 h 4048918"/>
              <a:gd name="connsiteX165" fmla="*/ 394545 w 4035323"/>
              <a:gd name="connsiteY165" fmla="*/ 815731 h 4048918"/>
              <a:gd name="connsiteX166" fmla="*/ 2464070 w 4035323"/>
              <a:gd name="connsiteY166" fmla="*/ 215918 h 4048918"/>
              <a:gd name="connsiteX167" fmla="*/ 3093567 w 4035323"/>
              <a:gd name="connsiteY167" fmla="*/ 42751 h 4048918"/>
              <a:gd name="connsiteX168" fmla="*/ 3226910 w 4035323"/>
              <a:gd name="connsiteY168" fmla="*/ 32912 h 4048918"/>
              <a:gd name="connsiteX169" fmla="*/ 2471218 w 4035323"/>
              <a:gd name="connsiteY169" fmla="*/ 242115 h 4048918"/>
              <a:gd name="connsiteX170" fmla="*/ 411058 w 4035323"/>
              <a:gd name="connsiteY170" fmla="*/ 838730 h 4048918"/>
              <a:gd name="connsiteX171" fmla="*/ 1147279 w 4035323"/>
              <a:gd name="connsiteY171" fmla="*/ 4018835 h 4048918"/>
              <a:gd name="connsiteX172" fmla="*/ 4004661 w 4035323"/>
              <a:gd name="connsiteY172" fmla="*/ 3214370 h 4048918"/>
              <a:gd name="connsiteX173" fmla="*/ 4004661 w 4035323"/>
              <a:gd name="connsiteY173" fmla="*/ 3214247 h 4048918"/>
              <a:gd name="connsiteX174" fmla="*/ 3226910 w 4035323"/>
              <a:gd name="connsiteY174" fmla="*/ 32912 h 4048918"/>
              <a:gd name="connsiteX175" fmla="*/ 3243424 w 4035323"/>
              <a:gd name="connsiteY175" fmla="*/ 74 h 4048918"/>
              <a:gd name="connsiteX176" fmla="*/ 3258089 w 4035323"/>
              <a:gd name="connsiteY176" fmla="*/ 11020 h 4048918"/>
              <a:gd name="connsiteX177" fmla="*/ 3253087 w 4035323"/>
              <a:gd name="connsiteY177" fmla="*/ 24292 h 4048918"/>
              <a:gd name="connsiteX178" fmla="*/ 3253036 w 4035323"/>
              <a:gd name="connsiteY178" fmla="*/ 24057 h 4048918"/>
              <a:gd name="connsiteX179" fmla="*/ 3253036 w 4035323"/>
              <a:gd name="connsiteY179" fmla="*/ 24426 h 4048918"/>
              <a:gd name="connsiteX180" fmla="*/ 3253087 w 4035323"/>
              <a:gd name="connsiteY180" fmla="*/ 24292 h 4048918"/>
              <a:gd name="connsiteX181" fmla="*/ 3441239 w 4035323"/>
              <a:gd name="connsiteY181" fmla="*/ 894644 h 4048918"/>
              <a:gd name="connsiteX182" fmla="*/ 4034731 w 4035323"/>
              <a:gd name="connsiteY182" fmla="*/ 3219535 h 4048918"/>
              <a:gd name="connsiteX183" fmla="*/ 4033622 w 4035323"/>
              <a:gd name="connsiteY183" fmla="*/ 3229990 h 4048918"/>
              <a:gd name="connsiteX184" fmla="*/ 4025365 w 4035323"/>
              <a:gd name="connsiteY184" fmla="*/ 3236508 h 4048918"/>
              <a:gd name="connsiteX185" fmla="*/ 1141486 w 4035323"/>
              <a:gd name="connsiteY185" fmla="*/ 4048476 h 4048918"/>
              <a:gd name="connsiteX186" fmla="*/ 1140994 w 4035323"/>
              <a:gd name="connsiteY186" fmla="*/ 4048599 h 4048918"/>
              <a:gd name="connsiteX187" fmla="*/ 1136311 w 4035323"/>
              <a:gd name="connsiteY187" fmla="*/ 4048845 h 4048918"/>
              <a:gd name="connsiteX188" fmla="*/ 1134708 w 4035323"/>
              <a:gd name="connsiteY188" fmla="*/ 4048476 h 4048918"/>
              <a:gd name="connsiteX189" fmla="*/ 1132613 w 4035323"/>
              <a:gd name="connsiteY189" fmla="*/ 4047984 h 4048918"/>
              <a:gd name="connsiteX190" fmla="*/ 705965 w 4035323"/>
              <a:gd name="connsiteY190" fmla="*/ 3872357 h 4048918"/>
              <a:gd name="connsiteX191" fmla="*/ 697832 w 4035323"/>
              <a:gd name="connsiteY191" fmla="*/ 3862763 h 4048918"/>
              <a:gd name="connsiteX192" fmla="*/ 185 w 4035323"/>
              <a:gd name="connsiteY192" fmla="*/ 602224 h 4048918"/>
              <a:gd name="connsiteX193" fmla="*/ 185 w 4035323"/>
              <a:gd name="connsiteY193" fmla="*/ 601732 h 4048918"/>
              <a:gd name="connsiteX194" fmla="*/ 185 w 4035323"/>
              <a:gd name="connsiteY194" fmla="*/ 597058 h 4048918"/>
              <a:gd name="connsiteX195" fmla="*/ 185 w 4035323"/>
              <a:gd name="connsiteY195" fmla="*/ 596936 h 4048918"/>
              <a:gd name="connsiteX196" fmla="*/ 1787 w 4035323"/>
              <a:gd name="connsiteY196" fmla="*/ 592754 h 4048918"/>
              <a:gd name="connsiteX197" fmla="*/ 2526 w 4035323"/>
              <a:gd name="connsiteY197" fmla="*/ 591647 h 4048918"/>
              <a:gd name="connsiteX198" fmla="*/ 4868 w 4035323"/>
              <a:gd name="connsiteY198" fmla="*/ 589187 h 4048918"/>
              <a:gd name="connsiteX199" fmla="*/ 5977 w 4035323"/>
              <a:gd name="connsiteY199" fmla="*/ 588326 h 4048918"/>
              <a:gd name="connsiteX200" fmla="*/ 10290 w 4035323"/>
              <a:gd name="connsiteY200" fmla="*/ 586359 h 4048918"/>
              <a:gd name="connsiteX201" fmla="*/ 10660 w 4035323"/>
              <a:gd name="connsiteY201" fmla="*/ 586359 h 4048918"/>
              <a:gd name="connsiteX202" fmla="*/ 3243424 w 4035323"/>
              <a:gd name="connsiteY202" fmla="*/ 74 h 40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4035323" h="4048918">
                <a:moveTo>
                  <a:pt x="1271256" y="3244255"/>
                </a:moveTo>
                <a:cubicBezTo>
                  <a:pt x="1266696" y="3244501"/>
                  <a:pt x="1262013" y="3245239"/>
                  <a:pt x="1257576" y="3246346"/>
                </a:cubicBezTo>
                <a:cubicBezTo>
                  <a:pt x="1217524" y="3256062"/>
                  <a:pt x="1184250" y="3295295"/>
                  <a:pt x="1183511" y="3337111"/>
                </a:cubicBezTo>
                <a:cubicBezTo>
                  <a:pt x="1182771" y="3383232"/>
                  <a:pt x="1222331" y="3428123"/>
                  <a:pt x="1268298" y="3432919"/>
                </a:cubicBezTo>
                <a:cubicBezTo>
                  <a:pt x="1291713" y="3435379"/>
                  <a:pt x="1316854" y="3427385"/>
                  <a:pt x="1337065" y="3410904"/>
                </a:cubicBezTo>
                <a:cubicBezTo>
                  <a:pt x="1357276" y="3394424"/>
                  <a:pt x="1370215" y="3371548"/>
                  <a:pt x="1372434" y="3348180"/>
                </a:cubicBezTo>
                <a:lnTo>
                  <a:pt x="1372311" y="3348058"/>
                </a:lnTo>
                <a:cubicBezTo>
                  <a:pt x="1376994" y="3300215"/>
                  <a:pt x="1337311" y="3252004"/>
                  <a:pt x="1287277" y="3244870"/>
                </a:cubicBezTo>
                <a:cubicBezTo>
                  <a:pt x="1281977" y="3244132"/>
                  <a:pt x="1276678" y="3243886"/>
                  <a:pt x="1271256" y="3244255"/>
                </a:cubicBezTo>
                <a:close/>
                <a:moveTo>
                  <a:pt x="1269530" y="3217075"/>
                </a:moveTo>
                <a:cubicBezTo>
                  <a:pt x="1276802" y="3216583"/>
                  <a:pt x="1284072" y="3216952"/>
                  <a:pt x="1291220" y="3217936"/>
                </a:cubicBezTo>
                <a:cubicBezTo>
                  <a:pt x="1356166" y="3227160"/>
                  <a:pt x="1405708" y="3288039"/>
                  <a:pt x="1399669" y="3350763"/>
                </a:cubicBezTo>
                <a:cubicBezTo>
                  <a:pt x="1396711" y="3381387"/>
                  <a:pt x="1380198" y="3411027"/>
                  <a:pt x="1354318" y="3432058"/>
                </a:cubicBezTo>
                <a:cubicBezTo>
                  <a:pt x="1339036" y="3444357"/>
                  <a:pt x="1321537" y="3453089"/>
                  <a:pt x="1303544" y="3457394"/>
                </a:cubicBezTo>
                <a:cubicBezTo>
                  <a:pt x="1290851" y="3460345"/>
                  <a:pt x="1277911" y="3461330"/>
                  <a:pt x="1265340" y="3459976"/>
                </a:cubicBezTo>
                <a:cubicBezTo>
                  <a:pt x="1205077" y="3453704"/>
                  <a:pt x="1155043" y="3397130"/>
                  <a:pt x="1156152" y="3336619"/>
                </a:cubicBezTo>
                <a:cubicBezTo>
                  <a:pt x="1157261" y="3275740"/>
                  <a:pt x="1209021" y="3221134"/>
                  <a:pt x="1269530" y="3217075"/>
                </a:cubicBezTo>
                <a:close/>
                <a:moveTo>
                  <a:pt x="465653" y="2659201"/>
                </a:moveTo>
                <a:lnTo>
                  <a:pt x="465653" y="2659324"/>
                </a:lnTo>
                <a:cubicBezTo>
                  <a:pt x="578415" y="3186697"/>
                  <a:pt x="679962" y="3659095"/>
                  <a:pt x="722849" y="3850342"/>
                </a:cubicBezTo>
                <a:lnTo>
                  <a:pt x="1117209" y="4012686"/>
                </a:lnTo>
                <a:cubicBezTo>
                  <a:pt x="1004077" y="3601906"/>
                  <a:pt x="897230" y="3187313"/>
                  <a:pt x="797038" y="2770752"/>
                </a:cubicBezTo>
                <a:cubicBezTo>
                  <a:pt x="689205" y="2740865"/>
                  <a:pt x="645086" y="2724508"/>
                  <a:pt x="584823" y="2702124"/>
                </a:cubicBezTo>
                <a:cubicBezTo>
                  <a:pt x="553028" y="2690317"/>
                  <a:pt x="517412" y="2677035"/>
                  <a:pt x="465653" y="2659201"/>
                </a:cubicBezTo>
                <a:close/>
                <a:moveTo>
                  <a:pt x="310250" y="1931234"/>
                </a:moveTo>
                <a:cubicBezTo>
                  <a:pt x="359175" y="2160730"/>
                  <a:pt x="409949" y="2398958"/>
                  <a:pt x="458874" y="2627962"/>
                </a:cubicBezTo>
                <a:cubicBezTo>
                  <a:pt x="519631" y="2648624"/>
                  <a:pt x="559313" y="2663383"/>
                  <a:pt x="594312" y="2676420"/>
                </a:cubicBezTo>
                <a:cubicBezTo>
                  <a:pt x="651248" y="2697574"/>
                  <a:pt x="693519" y="2713193"/>
                  <a:pt x="789767" y="2740251"/>
                </a:cubicBezTo>
                <a:cubicBezTo>
                  <a:pt x="734680" y="2510632"/>
                  <a:pt x="681564" y="2280398"/>
                  <a:pt x="630667" y="2049918"/>
                </a:cubicBezTo>
                <a:cubicBezTo>
                  <a:pt x="503979" y="2007364"/>
                  <a:pt x="424738" y="1977355"/>
                  <a:pt x="310373" y="1931357"/>
                </a:cubicBezTo>
                <a:close/>
                <a:moveTo>
                  <a:pt x="1825701" y="1375204"/>
                </a:moveTo>
                <a:cubicBezTo>
                  <a:pt x="1830261" y="1376065"/>
                  <a:pt x="1834081" y="1379263"/>
                  <a:pt x="1835683" y="1383691"/>
                </a:cubicBezTo>
                <a:lnTo>
                  <a:pt x="1843817" y="1405090"/>
                </a:lnTo>
                <a:lnTo>
                  <a:pt x="1843940" y="1405090"/>
                </a:lnTo>
                <a:cubicBezTo>
                  <a:pt x="1883499" y="1509630"/>
                  <a:pt x="1901492" y="1557350"/>
                  <a:pt x="1957688" y="1667424"/>
                </a:cubicBezTo>
                <a:cubicBezTo>
                  <a:pt x="1961016" y="1674189"/>
                  <a:pt x="1958428" y="1682306"/>
                  <a:pt x="1951650" y="1685750"/>
                </a:cubicBezTo>
                <a:cubicBezTo>
                  <a:pt x="1944872" y="1689070"/>
                  <a:pt x="1936738" y="1686487"/>
                  <a:pt x="1933287" y="1679723"/>
                </a:cubicBezTo>
                <a:cubicBezTo>
                  <a:pt x="1876352" y="1568296"/>
                  <a:pt x="1858236" y="1520084"/>
                  <a:pt x="1818307" y="1414560"/>
                </a:cubicBezTo>
                <a:lnTo>
                  <a:pt x="1817814" y="1413331"/>
                </a:lnTo>
                <a:cubicBezTo>
                  <a:pt x="1770984" y="1461665"/>
                  <a:pt x="1722675" y="1512705"/>
                  <a:pt x="1680158" y="1564606"/>
                </a:cubicBezTo>
                <a:cubicBezTo>
                  <a:pt x="1675844" y="1569895"/>
                  <a:pt x="1668450" y="1571124"/>
                  <a:pt x="1662535" y="1567681"/>
                </a:cubicBezTo>
                <a:cubicBezTo>
                  <a:pt x="1650704" y="1560547"/>
                  <a:pt x="1639736" y="1553783"/>
                  <a:pt x="1629137" y="1547265"/>
                </a:cubicBezTo>
                <a:cubicBezTo>
                  <a:pt x="1598944" y="1528448"/>
                  <a:pt x="1572078" y="1511844"/>
                  <a:pt x="1535230" y="1495487"/>
                </a:cubicBezTo>
                <a:cubicBezTo>
                  <a:pt x="1552607" y="1588712"/>
                  <a:pt x="1572941" y="1682060"/>
                  <a:pt x="1595740" y="1773686"/>
                </a:cubicBezTo>
                <a:cubicBezTo>
                  <a:pt x="1597589" y="1781065"/>
                  <a:pt x="1593029" y="1788445"/>
                  <a:pt x="1585758" y="1790289"/>
                </a:cubicBezTo>
                <a:cubicBezTo>
                  <a:pt x="1578364" y="1792011"/>
                  <a:pt x="1571093" y="1787584"/>
                  <a:pt x="1569244" y="1780327"/>
                </a:cubicBezTo>
                <a:cubicBezTo>
                  <a:pt x="1544227" y="1680092"/>
                  <a:pt x="1522167" y="1577520"/>
                  <a:pt x="1503805" y="1475686"/>
                </a:cubicBezTo>
                <a:cubicBezTo>
                  <a:pt x="1502942" y="1470766"/>
                  <a:pt x="1504791" y="1465724"/>
                  <a:pt x="1508611" y="1462649"/>
                </a:cubicBezTo>
                <a:cubicBezTo>
                  <a:pt x="1512432" y="1459574"/>
                  <a:pt x="1517731" y="1458713"/>
                  <a:pt x="1522291" y="1460558"/>
                </a:cubicBezTo>
                <a:cubicBezTo>
                  <a:pt x="1573927" y="1481097"/>
                  <a:pt x="1606215" y="1501021"/>
                  <a:pt x="1643556" y="1524143"/>
                </a:cubicBezTo>
                <a:cubicBezTo>
                  <a:pt x="1650950" y="1528817"/>
                  <a:pt x="1658468" y="1533490"/>
                  <a:pt x="1666478" y="1538287"/>
                </a:cubicBezTo>
                <a:cubicBezTo>
                  <a:pt x="1712323" y="1483188"/>
                  <a:pt x="1763959" y="1429565"/>
                  <a:pt x="1813131" y="1379017"/>
                </a:cubicBezTo>
                <a:cubicBezTo>
                  <a:pt x="1816335" y="1375696"/>
                  <a:pt x="1821141" y="1374220"/>
                  <a:pt x="1825701" y="1375204"/>
                </a:cubicBezTo>
                <a:close/>
                <a:moveTo>
                  <a:pt x="2092017" y="1373483"/>
                </a:moveTo>
                <a:cubicBezTo>
                  <a:pt x="2077474" y="1416406"/>
                  <a:pt x="2067492" y="1458714"/>
                  <a:pt x="2057880" y="1499915"/>
                </a:cubicBezTo>
                <a:cubicBezTo>
                  <a:pt x="2055908" y="1508524"/>
                  <a:pt x="2053813" y="1517256"/>
                  <a:pt x="2051718" y="1525988"/>
                </a:cubicBezTo>
                <a:cubicBezTo>
                  <a:pt x="2086964" y="1516887"/>
                  <a:pt x="2157948" y="1498931"/>
                  <a:pt x="2201451" y="1490322"/>
                </a:cubicBezTo>
                <a:cubicBezTo>
                  <a:pt x="2187895" y="1475686"/>
                  <a:pt x="2173846" y="1461173"/>
                  <a:pt x="2159920" y="1446784"/>
                </a:cubicBezTo>
                <a:cubicBezTo>
                  <a:pt x="2136875" y="1423047"/>
                  <a:pt x="2113213" y="1398573"/>
                  <a:pt x="2092017" y="1373483"/>
                </a:cubicBezTo>
                <a:close/>
                <a:moveTo>
                  <a:pt x="2085362" y="1332528"/>
                </a:moveTo>
                <a:cubicBezTo>
                  <a:pt x="2090168" y="1331790"/>
                  <a:pt x="2095097" y="1333758"/>
                  <a:pt x="2098178" y="1337693"/>
                </a:cubicBezTo>
                <a:cubicBezTo>
                  <a:pt x="2121963" y="1368317"/>
                  <a:pt x="2151294" y="1398573"/>
                  <a:pt x="2179638" y="1427844"/>
                </a:cubicBezTo>
                <a:lnTo>
                  <a:pt x="2179885" y="1427967"/>
                </a:lnTo>
                <a:cubicBezTo>
                  <a:pt x="2224373" y="1473964"/>
                  <a:pt x="2270464" y="1521438"/>
                  <a:pt x="2298686" y="1573462"/>
                </a:cubicBezTo>
                <a:cubicBezTo>
                  <a:pt x="2302260" y="1580103"/>
                  <a:pt x="2299795" y="1588343"/>
                  <a:pt x="2293140" y="1591910"/>
                </a:cubicBezTo>
                <a:cubicBezTo>
                  <a:pt x="2292031" y="1592402"/>
                  <a:pt x="2290922" y="1592894"/>
                  <a:pt x="2289813" y="1593140"/>
                </a:cubicBezTo>
                <a:cubicBezTo>
                  <a:pt x="2283897" y="1594616"/>
                  <a:pt x="2277489" y="1591910"/>
                  <a:pt x="2274531" y="1586376"/>
                </a:cubicBezTo>
                <a:cubicBezTo>
                  <a:pt x="2261221" y="1561655"/>
                  <a:pt x="2243106" y="1537672"/>
                  <a:pt x="2223018" y="1514304"/>
                </a:cubicBezTo>
                <a:cubicBezTo>
                  <a:pt x="2180994" y="1521069"/>
                  <a:pt x="2072668" y="1548741"/>
                  <a:pt x="2044447" y="1556120"/>
                </a:cubicBezTo>
                <a:cubicBezTo>
                  <a:pt x="2036313" y="1587605"/>
                  <a:pt x="2027194" y="1619705"/>
                  <a:pt x="2014870" y="1652420"/>
                </a:cubicBezTo>
                <a:cubicBezTo>
                  <a:pt x="2012159" y="1659430"/>
                  <a:pt x="2004271" y="1663120"/>
                  <a:pt x="1997247" y="1660414"/>
                </a:cubicBezTo>
                <a:cubicBezTo>
                  <a:pt x="1990099" y="1657709"/>
                  <a:pt x="1986525" y="1649837"/>
                  <a:pt x="1989236" y="1642827"/>
                </a:cubicBezTo>
                <a:cubicBezTo>
                  <a:pt x="2008338" y="1592156"/>
                  <a:pt x="2020046" y="1542100"/>
                  <a:pt x="2031384" y="1493765"/>
                </a:cubicBezTo>
                <a:cubicBezTo>
                  <a:pt x="2042968" y="1444570"/>
                  <a:pt x="2054922" y="1393653"/>
                  <a:pt x="2074640" y="1341260"/>
                </a:cubicBezTo>
                <a:cubicBezTo>
                  <a:pt x="2076365" y="1336586"/>
                  <a:pt x="2080432" y="1333266"/>
                  <a:pt x="2085362" y="1332528"/>
                </a:cubicBezTo>
                <a:close/>
                <a:moveTo>
                  <a:pt x="808130" y="1331297"/>
                </a:moveTo>
                <a:cubicBezTo>
                  <a:pt x="803570" y="1331543"/>
                  <a:pt x="798887" y="1332281"/>
                  <a:pt x="794450" y="1333388"/>
                </a:cubicBezTo>
                <a:cubicBezTo>
                  <a:pt x="754398" y="1342981"/>
                  <a:pt x="721124" y="1382214"/>
                  <a:pt x="720385" y="1424030"/>
                </a:cubicBezTo>
                <a:cubicBezTo>
                  <a:pt x="719645" y="1470151"/>
                  <a:pt x="759204" y="1514919"/>
                  <a:pt x="805172" y="1519838"/>
                </a:cubicBezTo>
                <a:cubicBezTo>
                  <a:pt x="828587" y="1522298"/>
                  <a:pt x="853727" y="1514304"/>
                  <a:pt x="873938" y="1497823"/>
                </a:cubicBezTo>
                <a:cubicBezTo>
                  <a:pt x="894149" y="1481343"/>
                  <a:pt x="907089" y="1458467"/>
                  <a:pt x="909308" y="1435099"/>
                </a:cubicBezTo>
                <a:lnTo>
                  <a:pt x="909184" y="1435099"/>
                </a:lnTo>
                <a:cubicBezTo>
                  <a:pt x="913867" y="1387257"/>
                  <a:pt x="874185" y="1339046"/>
                  <a:pt x="824150" y="1331912"/>
                </a:cubicBezTo>
                <a:cubicBezTo>
                  <a:pt x="818851" y="1331174"/>
                  <a:pt x="813552" y="1330928"/>
                  <a:pt x="808130" y="1331297"/>
                </a:cubicBezTo>
                <a:close/>
                <a:moveTo>
                  <a:pt x="806528" y="1303994"/>
                </a:moveTo>
                <a:cubicBezTo>
                  <a:pt x="813799" y="1303502"/>
                  <a:pt x="821070" y="1303871"/>
                  <a:pt x="828217" y="1304855"/>
                </a:cubicBezTo>
                <a:lnTo>
                  <a:pt x="828341" y="1304855"/>
                </a:lnTo>
                <a:cubicBezTo>
                  <a:pt x="893163" y="1314079"/>
                  <a:pt x="942705" y="1374958"/>
                  <a:pt x="936666" y="1437682"/>
                </a:cubicBezTo>
                <a:cubicBezTo>
                  <a:pt x="933709" y="1468306"/>
                  <a:pt x="917195" y="1497946"/>
                  <a:pt x="891315" y="1518977"/>
                </a:cubicBezTo>
                <a:cubicBezTo>
                  <a:pt x="876033" y="1531276"/>
                  <a:pt x="858534" y="1540008"/>
                  <a:pt x="840541" y="1544313"/>
                </a:cubicBezTo>
                <a:cubicBezTo>
                  <a:pt x="827848" y="1547388"/>
                  <a:pt x="814908" y="1548372"/>
                  <a:pt x="802337" y="1547019"/>
                </a:cubicBezTo>
                <a:cubicBezTo>
                  <a:pt x="742074" y="1540623"/>
                  <a:pt x="692040" y="1484049"/>
                  <a:pt x="693149" y="1423538"/>
                </a:cubicBezTo>
                <a:cubicBezTo>
                  <a:pt x="694258" y="1362659"/>
                  <a:pt x="746264" y="1308053"/>
                  <a:pt x="806528" y="1303994"/>
                </a:cubicBezTo>
                <a:close/>
                <a:moveTo>
                  <a:pt x="2469863" y="1265622"/>
                </a:moveTo>
                <a:lnTo>
                  <a:pt x="2469863" y="1265744"/>
                </a:lnTo>
                <a:lnTo>
                  <a:pt x="2469847" y="1265720"/>
                </a:lnTo>
                <a:close/>
                <a:moveTo>
                  <a:pt x="2453596" y="1255414"/>
                </a:moveTo>
                <a:cubicBezTo>
                  <a:pt x="2457232" y="1254615"/>
                  <a:pt x="2460898" y="1255352"/>
                  <a:pt x="2463856" y="1257212"/>
                </a:cubicBezTo>
                <a:lnTo>
                  <a:pt x="2469847" y="1265720"/>
                </a:lnTo>
                <a:lnTo>
                  <a:pt x="2468138" y="1275768"/>
                </a:lnTo>
                <a:cubicBezTo>
                  <a:pt x="2466320" y="1278689"/>
                  <a:pt x="2463394" y="1280934"/>
                  <a:pt x="2459758" y="1281856"/>
                </a:cubicBezTo>
                <a:lnTo>
                  <a:pt x="2459511" y="1281856"/>
                </a:lnTo>
                <a:lnTo>
                  <a:pt x="2318404" y="1313464"/>
                </a:lnTo>
                <a:cubicBezTo>
                  <a:pt x="2345270" y="1402753"/>
                  <a:pt x="2368439" y="1494011"/>
                  <a:pt x="2387171" y="1584899"/>
                </a:cubicBezTo>
                <a:cubicBezTo>
                  <a:pt x="2388650" y="1592155"/>
                  <a:pt x="2384090" y="1599165"/>
                  <a:pt x="2376942" y="1601010"/>
                </a:cubicBezTo>
                <a:lnTo>
                  <a:pt x="2376449" y="1601010"/>
                </a:lnTo>
                <a:cubicBezTo>
                  <a:pt x="2369055" y="1602609"/>
                  <a:pt x="2361784" y="1597813"/>
                  <a:pt x="2360305" y="1590433"/>
                </a:cubicBezTo>
                <a:cubicBezTo>
                  <a:pt x="2341696" y="1499545"/>
                  <a:pt x="2318527" y="1408534"/>
                  <a:pt x="2291662" y="1319490"/>
                </a:cubicBezTo>
                <a:lnTo>
                  <a:pt x="2217596" y="1336094"/>
                </a:lnTo>
                <a:cubicBezTo>
                  <a:pt x="2210325" y="1337693"/>
                  <a:pt x="2202931" y="1333142"/>
                  <a:pt x="2201329" y="1325763"/>
                </a:cubicBezTo>
                <a:cubicBezTo>
                  <a:pt x="2199727" y="1318506"/>
                  <a:pt x="2204163" y="1311373"/>
                  <a:pt x="2211434" y="1309528"/>
                </a:cubicBezTo>
                <a:lnTo>
                  <a:pt x="2211681" y="1309528"/>
                </a:lnTo>
                <a:close/>
                <a:moveTo>
                  <a:pt x="2666427" y="1220363"/>
                </a:moveTo>
                <a:cubicBezTo>
                  <a:pt x="2673944" y="1219748"/>
                  <a:pt x="2680599" y="1225282"/>
                  <a:pt x="2681215" y="1232784"/>
                </a:cubicBezTo>
                <a:cubicBezTo>
                  <a:pt x="2689102" y="1322566"/>
                  <a:pt x="2699824" y="1412962"/>
                  <a:pt x="2713257" y="1501391"/>
                </a:cubicBezTo>
                <a:cubicBezTo>
                  <a:pt x="2714366" y="1508401"/>
                  <a:pt x="2709806" y="1515042"/>
                  <a:pt x="2703028" y="1516641"/>
                </a:cubicBezTo>
                <a:cubicBezTo>
                  <a:pt x="2702659" y="1516764"/>
                  <a:pt x="2702165" y="1516887"/>
                  <a:pt x="2701796" y="1516887"/>
                </a:cubicBezTo>
                <a:cubicBezTo>
                  <a:pt x="2694401" y="1517994"/>
                  <a:pt x="2687377" y="1512951"/>
                  <a:pt x="2686268" y="1505449"/>
                </a:cubicBezTo>
                <a:cubicBezTo>
                  <a:pt x="2679613" y="1461788"/>
                  <a:pt x="2673698" y="1417636"/>
                  <a:pt x="2668398" y="1373360"/>
                </a:cubicBezTo>
                <a:cubicBezTo>
                  <a:pt x="2628716" y="1380370"/>
                  <a:pt x="2561675" y="1394514"/>
                  <a:pt x="2524827" y="1403861"/>
                </a:cubicBezTo>
                <a:lnTo>
                  <a:pt x="2526306" y="1413331"/>
                </a:lnTo>
                <a:cubicBezTo>
                  <a:pt x="2532344" y="1450719"/>
                  <a:pt x="2538629" y="1489338"/>
                  <a:pt x="2553788" y="1524635"/>
                </a:cubicBezTo>
                <a:cubicBezTo>
                  <a:pt x="2556745" y="1531646"/>
                  <a:pt x="2553541" y="1539640"/>
                  <a:pt x="2546640" y="1542592"/>
                </a:cubicBezTo>
                <a:cubicBezTo>
                  <a:pt x="2545901" y="1542961"/>
                  <a:pt x="2545161" y="1543207"/>
                  <a:pt x="2544422" y="1543330"/>
                </a:cubicBezTo>
                <a:cubicBezTo>
                  <a:pt x="2538013" y="1544928"/>
                  <a:pt x="2531358" y="1541608"/>
                  <a:pt x="2528647" y="1535458"/>
                </a:cubicBezTo>
                <a:cubicBezTo>
                  <a:pt x="2512133" y="1497086"/>
                  <a:pt x="2505602" y="1456746"/>
                  <a:pt x="2499193" y="1417759"/>
                </a:cubicBezTo>
                <a:lnTo>
                  <a:pt x="2476641" y="1279151"/>
                </a:lnTo>
                <a:cubicBezTo>
                  <a:pt x="2475409" y="1271772"/>
                  <a:pt x="2480461" y="1264761"/>
                  <a:pt x="2487979" y="1263531"/>
                </a:cubicBezTo>
                <a:cubicBezTo>
                  <a:pt x="2495373" y="1262302"/>
                  <a:pt x="2502398" y="1267467"/>
                  <a:pt x="2503630" y="1274846"/>
                </a:cubicBezTo>
                <a:lnTo>
                  <a:pt x="2520267" y="1376927"/>
                </a:lnTo>
                <a:cubicBezTo>
                  <a:pt x="2558717" y="1367334"/>
                  <a:pt x="2625881" y="1353190"/>
                  <a:pt x="2665194" y="1346303"/>
                </a:cubicBezTo>
                <a:cubicBezTo>
                  <a:pt x="2661004" y="1309283"/>
                  <a:pt x="2657184" y="1272264"/>
                  <a:pt x="2653980" y="1235244"/>
                </a:cubicBezTo>
                <a:cubicBezTo>
                  <a:pt x="2653364" y="1227742"/>
                  <a:pt x="2658786" y="1221101"/>
                  <a:pt x="2666427" y="1220486"/>
                </a:cubicBezTo>
                <a:close/>
                <a:moveTo>
                  <a:pt x="2861265" y="993572"/>
                </a:moveTo>
                <a:cubicBezTo>
                  <a:pt x="2439670" y="1051130"/>
                  <a:pt x="2027934" y="1170060"/>
                  <a:pt x="1629630" y="1285177"/>
                </a:cubicBezTo>
                <a:cubicBezTo>
                  <a:pt x="1489016" y="1325886"/>
                  <a:pt x="1343720" y="1367825"/>
                  <a:pt x="1199162" y="1406812"/>
                </a:cubicBezTo>
                <a:cubicBezTo>
                  <a:pt x="1247101" y="1594123"/>
                  <a:pt x="1287030" y="1785739"/>
                  <a:pt x="1317963" y="1976739"/>
                </a:cubicBezTo>
                <a:cubicBezTo>
                  <a:pt x="1601902" y="1902331"/>
                  <a:pt x="1886334" y="1830383"/>
                  <a:pt x="2161523" y="1760772"/>
                </a:cubicBezTo>
                <a:lnTo>
                  <a:pt x="2161523" y="1760649"/>
                </a:lnTo>
                <a:cubicBezTo>
                  <a:pt x="2437082" y="1690915"/>
                  <a:pt x="2721884" y="1618967"/>
                  <a:pt x="3006069" y="1544313"/>
                </a:cubicBezTo>
                <a:cubicBezTo>
                  <a:pt x="2987214" y="1474702"/>
                  <a:pt x="2898976" y="1150136"/>
                  <a:pt x="2861265" y="993572"/>
                </a:cubicBezTo>
                <a:close/>
                <a:moveTo>
                  <a:pt x="2869768" y="965038"/>
                </a:moveTo>
                <a:cubicBezTo>
                  <a:pt x="2876793" y="964055"/>
                  <a:pt x="2883324" y="968482"/>
                  <a:pt x="2884927" y="975369"/>
                </a:cubicBezTo>
                <a:cubicBezTo>
                  <a:pt x="2924732" y="1143617"/>
                  <a:pt x="3034906" y="1546527"/>
                  <a:pt x="3036016" y="1550585"/>
                </a:cubicBezTo>
                <a:cubicBezTo>
                  <a:pt x="3037002" y="1554152"/>
                  <a:pt x="3036509" y="1557841"/>
                  <a:pt x="3034660" y="1561039"/>
                </a:cubicBezTo>
                <a:cubicBezTo>
                  <a:pt x="3032811" y="1564237"/>
                  <a:pt x="3029854" y="1566451"/>
                  <a:pt x="3026280" y="1567435"/>
                </a:cubicBezTo>
                <a:cubicBezTo>
                  <a:pt x="2737535" y="1643318"/>
                  <a:pt x="2448050" y="1716619"/>
                  <a:pt x="2168178" y="1787337"/>
                </a:cubicBezTo>
                <a:cubicBezTo>
                  <a:pt x="1888306" y="1858179"/>
                  <a:pt x="1598944" y="1931357"/>
                  <a:pt x="1310322" y="2007240"/>
                </a:cubicBezTo>
                <a:lnTo>
                  <a:pt x="1310076" y="2007240"/>
                </a:lnTo>
                <a:cubicBezTo>
                  <a:pt x="1306379" y="2008101"/>
                  <a:pt x="1302558" y="2007486"/>
                  <a:pt x="1299354" y="2005395"/>
                </a:cubicBezTo>
                <a:cubicBezTo>
                  <a:pt x="1296150" y="2003182"/>
                  <a:pt x="1293932" y="1999861"/>
                  <a:pt x="1293315" y="1996048"/>
                </a:cubicBezTo>
                <a:cubicBezTo>
                  <a:pt x="1261520" y="1796562"/>
                  <a:pt x="1219743" y="1596214"/>
                  <a:pt x="1169215" y="1400663"/>
                </a:cubicBezTo>
                <a:cubicBezTo>
                  <a:pt x="1167367" y="1393406"/>
                  <a:pt x="1171680" y="1386027"/>
                  <a:pt x="1178951" y="1384059"/>
                </a:cubicBezTo>
                <a:cubicBezTo>
                  <a:pt x="1327575" y="1344088"/>
                  <a:pt x="1477186" y="1300919"/>
                  <a:pt x="1621866" y="1259103"/>
                </a:cubicBezTo>
                <a:cubicBezTo>
                  <a:pt x="2024976" y="1142633"/>
                  <a:pt x="2441888" y="1022228"/>
                  <a:pt x="2869768" y="965038"/>
                </a:cubicBezTo>
                <a:close/>
                <a:moveTo>
                  <a:pt x="33829" y="630019"/>
                </a:moveTo>
                <a:cubicBezTo>
                  <a:pt x="62543" y="765552"/>
                  <a:pt x="175675" y="1298829"/>
                  <a:pt x="303472" y="1899257"/>
                </a:cubicBezTo>
                <a:cubicBezTo>
                  <a:pt x="421903" y="1946977"/>
                  <a:pt x="500652" y="1977232"/>
                  <a:pt x="623889" y="2018925"/>
                </a:cubicBezTo>
                <a:cubicBezTo>
                  <a:pt x="537870" y="1627945"/>
                  <a:pt x="457889" y="1236228"/>
                  <a:pt x="384316" y="845003"/>
                </a:cubicBezTo>
                <a:cubicBezTo>
                  <a:pt x="383576" y="844757"/>
                  <a:pt x="382591" y="844634"/>
                  <a:pt x="381851" y="844142"/>
                </a:cubicBezTo>
                <a:cubicBezTo>
                  <a:pt x="247522" y="767766"/>
                  <a:pt x="165323" y="718694"/>
                  <a:pt x="33829" y="630019"/>
                </a:cubicBezTo>
                <a:close/>
                <a:moveTo>
                  <a:pt x="3093567" y="42751"/>
                </a:moveTo>
                <a:cubicBezTo>
                  <a:pt x="2259496" y="133024"/>
                  <a:pt x="1235763" y="322180"/>
                  <a:pt x="46769" y="605914"/>
                </a:cubicBezTo>
                <a:cubicBezTo>
                  <a:pt x="177154" y="693850"/>
                  <a:pt x="258614" y="742676"/>
                  <a:pt x="389492" y="817084"/>
                </a:cubicBezTo>
                <a:cubicBezTo>
                  <a:pt x="390601" y="816592"/>
                  <a:pt x="391587" y="815977"/>
                  <a:pt x="392819" y="815731"/>
                </a:cubicBezTo>
                <a:cubicBezTo>
                  <a:pt x="393435" y="815608"/>
                  <a:pt x="393928" y="815731"/>
                  <a:pt x="394545" y="815731"/>
                </a:cubicBezTo>
                <a:cubicBezTo>
                  <a:pt x="835611" y="660151"/>
                  <a:pt x="1775913" y="403598"/>
                  <a:pt x="2464070" y="215918"/>
                </a:cubicBezTo>
                <a:cubicBezTo>
                  <a:pt x="2708943" y="149136"/>
                  <a:pt x="2929045" y="89117"/>
                  <a:pt x="3093567" y="42751"/>
                </a:cubicBezTo>
                <a:close/>
                <a:moveTo>
                  <a:pt x="3226910" y="32912"/>
                </a:moveTo>
                <a:cubicBezTo>
                  <a:pt x="3058937" y="81861"/>
                  <a:pt x="2785720" y="156269"/>
                  <a:pt x="2471218" y="242115"/>
                </a:cubicBezTo>
                <a:cubicBezTo>
                  <a:pt x="1787250" y="428688"/>
                  <a:pt x="854097" y="683273"/>
                  <a:pt x="411058" y="838730"/>
                </a:cubicBezTo>
                <a:cubicBezTo>
                  <a:pt x="611319" y="1903931"/>
                  <a:pt x="859026" y="2973682"/>
                  <a:pt x="1147279" y="4018835"/>
                </a:cubicBezTo>
                <a:lnTo>
                  <a:pt x="4004661" y="3214370"/>
                </a:lnTo>
                <a:lnTo>
                  <a:pt x="4004661" y="3214247"/>
                </a:lnTo>
                <a:cubicBezTo>
                  <a:pt x="3750422" y="2352346"/>
                  <a:pt x="3467346" y="1194535"/>
                  <a:pt x="3226910" y="32912"/>
                </a:cubicBezTo>
                <a:close/>
                <a:moveTo>
                  <a:pt x="3243424" y="74"/>
                </a:moveTo>
                <a:cubicBezTo>
                  <a:pt x="3250325" y="-664"/>
                  <a:pt x="3256733" y="4132"/>
                  <a:pt x="3258089" y="11020"/>
                </a:cubicBezTo>
                <a:lnTo>
                  <a:pt x="3253087" y="24292"/>
                </a:lnTo>
                <a:lnTo>
                  <a:pt x="3253036" y="24057"/>
                </a:lnTo>
                <a:lnTo>
                  <a:pt x="3253036" y="24426"/>
                </a:lnTo>
                <a:lnTo>
                  <a:pt x="3253087" y="24292"/>
                </a:lnTo>
                <a:lnTo>
                  <a:pt x="3441239" y="894644"/>
                </a:lnTo>
                <a:cubicBezTo>
                  <a:pt x="3635257" y="1755253"/>
                  <a:pt x="3843312" y="2572002"/>
                  <a:pt x="4034731" y="3219535"/>
                </a:cubicBezTo>
                <a:cubicBezTo>
                  <a:pt x="4035840" y="3222979"/>
                  <a:pt x="4035347" y="3226792"/>
                  <a:pt x="4033622" y="3229990"/>
                </a:cubicBezTo>
                <a:cubicBezTo>
                  <a:pt x="4031896" y="3233187"/>
                  <a:pt x="4028939" y="3235524"/>
                  <a:pt x="4025365" y="3236508"/>
                </a:cubicBezTo>
                <a:lnTo>
                  <a:pt x="1141486" y="4048476"/>
                </a:lnTo>
                <a:cubicBezTo>
                  <a:pt x="1141363" y="4048599"/>
                  <a:pt x="1141117" y="4048599"/>
                  <a:pt x="1140994" y="4048599"/>
                </a:cubicBezTo>
                <a:cubicBezTo>
                  <a:pt x="1139515" y="4048968"/>
                  <a:pt x="1137913" y="4048968"/>
                  <a:pt x="1136311" y="4048845"/>
                </a:cubicBezTo>
                <a:cubicBezTo>
                  <a:pt x="1135818" y="4048845"/>
                  <a:pt x="1135325" y="4048599"/>
                  <a:pt x="1134708" y="4048476"/>
                </a:cubicBezTo>
                <a:cubicBezTo>
                  <a:pt x="1133969" y="4048353"/>
                  <a:pt x="1133353" y="4048230"/>
                  <a:pt x="1132613" y="4047984"/>
                </a:cubicBezTo>
                <a:lnTo>
                  <a:pt x="705965" y="3872357"/>
                </a:lnTo>
                <a:cubicBezTo>
                  <a:pt x="701899" y="3870635"/>
                  <a:pt x="698818" y="3867068"/>
                  <a:pt x="697832" y="3862763"/>
                </a:cubicBezTo>
                <a:cubicBezTo>
                  <a:pt x="582358" y="3349042"/>
                  <a:pt x="5977" y="629650"/>
                  <a:pt x="185" y="602224"/>
                </a:cubicBezTo>
                <a:cubicBezTo>
                  <a:pt x="185" y="602101"/>
                  <a:pt x="185" y="601978"/>
                  <a:pt x="185" y="601732"/>
                </a:cubicBezTo>
                <a:cubicBezTo>
                  <a:pt x="-62" y="600256"/>
                  <a:pt x="-62" y="598657"/>
                  <a:pt x="185" y="597058"/>
                </a:cubicBezTo>
                <a:cubicBezTo>
                  <a:pt x="185" y="596936"/>
                  <a:pt x="185" y="596936"/>
                  <a:pt x="185" y="596936"/>
                </a:cubicBezTo>
                <a:cubicBezTo>
                  <a:pt x="431" y="595460"/>
                  <a:pt x="1048" y="593984"/>
                  <a:pt x="1787" y="592754"/>
                </a:cubicBezTo>
                <a:cubicBezTo>
                  <a:pt x="1910" y="592385"/>
                  <a:pt x="2280" y="592016"/>
                  <a:pt x="2526" y="591647"/>
                </a:cubicBezTo>
                <a:cubicBezTo>
                  <a:pt x="3266" y="590786"/>
                  <a:pt x="4005" y="589925"/>
                  <a:pt x="4868" y="589187"/>
                </a:cubicBezTo>
                <a:cubicBezTo>
                  <a:pt x="5238" y="588941"/>
                  <a:pt x="5607" y="588572"/>
                  <a:pt x="5977" y="588326"/>
                </a:cubicBezTo>
                <a:cubicBezTo>
                  <a:pt x="7333" y="587465"/>
                  <a:pt x="8688" y="586727"/>
                  <a:pt x="10290" y="586359"/>
                </a:cubicBezTo>
                <a:lnTo>
                  <a:pt x="10660" y="586359"/>
                </a:lnTo>
                <a:cubicBezTo>
                  <a:pt x="1287153" y="280856"/>
                  <a:pt x="2374846" y="83583"/>
                  <a:pt x="3243424" y="74"/>
                </a:cubicBezTo>
                <a:close/>
              </a:path>
            </a:pathLst>
          </a:custGeom>
          <a:solidFill>
            <a:schemeClr val="accent1"/>
          </a:solidFill>
          <a:ln w="12321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74" name="Forma libre 73">
            <a:extLst>
              <a:ext uri="{FF2B5EF4-FFF2-40B4-BE49-F238E27FC236}">
                <a16:creationId xmlns:a16="http://schemas.microsoft.com/office/drawing/2014/main" id="{82E672B0-9E75-25A3-26B4-60138BC05579}"/>
              </a:ext>
            </a:extLst>
          </p:cNvPr>
          <p:cNvSpPr/>
          <p:nvPr/>
        </p:nvSpPr>
        <p:spPr>
          <a:xfrm>
            <a:off x="16242762" y="9660722"/>
            <a:ext cx="1578317" cy="2568567"/>
          </a:xfrm>
          <a:custGeom>
            <a:avLst/>
            <a:gdLst>
              <a:gd name="connsiteX0" fmla="*/ 795227 w 1578317"/>
              <a:gd name="connsiteY0" fmla="*/ 2563539 h 2568567"/>
              <a:gd name="connsiteX1" fmla="*/ 795347 w 1578317"/>
              <a:gd name="connsiteY1" fmla="*/ 2563579 h 2568567"/>
              <a:gd name="connsiteX2" fmla="*/ 795147 w 1578317"/>
              <a:gd name="connsiteY2" fmla="*/ 2563579 h 2568567"/>
              <a:gd name="connsiteX3" fmla="*/ 986967 w 1578317"/>
              <a:gd name="connsiteY3" fmla="*/ 2407155 h 2568567"/>
              <a:gd name="connsiteX4" fmla="*/ 1006389 w 1578317"/>
              <a:gd name="connsiteY4" fmla="*/ 2415535 h 2568567"/>
              <a:gd name="connsiteX5" fmla="*/ 997979 w 1578317"/>
              <a:gd name="connsiteY5" fmla="*/ 2434888 h 2568567"/>
              <a:gd name="connsiteX6" fmla="*/ 875438 w 1578317"/>
              <a:gd name="connsiteY6" fmla="*/ 2458033 h 2568567"/>
              <a:gd name="connsiteX7" fmla="*/ 875639 w 1578317"/>
              <a:gd name="connsiteY7" fmla="*/ 2458232 h 2568567"/>
              <a:gd name="connsiteX8" fmla="*/ 837995 w 1578317"/>
              <a:gd name="connsiteY8" fmla="*/ 2456037 h 2568567"/>
              <a:gd name="connsiteX9" fmla="*/ 824780 w 1578317"/>
              <a:gd name="connsiteY9" fmla="*/ 2439477 h 2568567"/>
              <a:gd name="connsiteX10" fmla="*/ 841399 w 1578317"/>
              <a:gd name="connsiteY10" fmla="*/ 2426309 h 2568567"/>
              <a:gd name="connsiteX11" fmla="*/ 986967 w 1578317"/>
              <a:gd name="connsiteY11" fmla="*/ 2407155 h 2568567"/>
              <a:gd name="connsiteX12" fmla="*/ 972350 w 1578317"/>
              <a:gd name="connsiteY12" fmla="*/ 2326749 h 2568567"/>
              <a:gd name="connsiteX13" fmla="*/ 989570 w 1578317"/>
              <a:gd name="connsiteY13" fmla="*/ 2339119 h 2568567"/>
              <a:gd name="connsiteX14" fmla="*/ 977155 w 1578317"/>
              <a:gd name="connsiteY14" fmla="*/ 2356278 h 2568567"/>
              <a:gd name="connsiteX15" fmla="*/ 859821 w 1578317"/>
              <a:gd name="connsiteY15" fmla="*/ 2375033 h 2568567"/>
              <a:gd name="connsiteX16" fmla="*/ 857418 w 1578317"/>
              <a:gd name="connsiteY16" fmla="*/ 2375033 h 2568567"/>
              <a:gd name="connsiteX17" fmla="*/ 857418 w 1578317"/>
              <a:gd name="connsiteY17" fmla="*/ 2375233 h 2568567"/>
              <a:gd name="connsiteX18" fmla="*/ 842601 w 1578317"/>
              <a:gd name="connsiteY18" fmla="*/ 2362663 h 2568567"/>
              <a:gd name="connsiteX19" fmla="*/ 855015 w 1578317"/>
              <a:gd name="connsiteY19" fmla="*/ 2345504 h 2568567"/>
              <a:gd name="connsiteX20" fmla="*/ 640569 w 1578317"/>
              <a:gd name="connsiteY20" fmla="*/ 2263302 h 2568567"/>
              <a:gd name="connsiteX21" fmla="*/ 655186 w 1578317"/>
              <a:gd name="connsiteY21" fmla="*/ 2278665 h 2568567"/>
              <a:gd name="connsiteX22" fmla="*/ 652975 w 1578317"/>
              <a:gd name="connsiteY22" fmla="*/ 2370777 h 2568567"/>
              <a:gd name="connsiteX23" fmla="*/ 729672 w 1578317"/>
              <a:gd name="connsiteY23" fmla="*/ 2290835 h 2568567"/>
              <a:gd name="connsiteX24" fmla="*/ 740509 w 1578317"/>
              <a:gd name="connsiteY24" fmla="*/ 2286920 h 2568567"/>
              <a:gd name="connsiteX25" fmla="*/ 750896 w 1578317"/>
              <a:gd name="connsiteY25" fmla="*/ 2291833 h 2568567"/>
              <a:gd name="connsiteX26" fmla="*/ 749895 w 1578317"/>
              <a:gd name="connsiteY26" fmla="*/ 2312982 h 2568567"/>
              <a:gd name="connsiteX27" fmla="*/ 665998 w 1578317"/>
              <a:gd name="connsiteY27" fmla="*/ 2399174 h 2568567"/>
              <a:gd name="connsiteX28" fmla="*/ 706445 w 1578317"/>
              <a:gd name="connsiteY28" fmla="*/ 2441872 h 2568567"/>
              <a:gd name="connsiteX29" fmla="*/ 804157 w 1578317"/>
              <a:gd name="connsiteY29" fmla="*/ 2536644 h 2568567"/>
              <a:gd name="connsiteX30" fmla="*/ 807161 w 1578317"/>
              <a:gd name="connsiteY30" fmla="*/ 2557593 h 2568567"/>
              <a:gd name="connsiteX31" fmla="*/ 795227 w 1578317"/>
              <a:gd name="connsiteY31" fmla="*/ 2563539 h 2568567"/>
              <a:gd name="connsiteX32" fmla="*/ 786337 w 1578317"/>
              <a:gd name="connsiteY32" fmla="*/ 2560586 h 2568567"/>
              <a:gd name="connsiteX33" fmla="*/ 684620 w 1578317"/>
              <a:gd name="connsiteY33" fmla="*/ 2462223 h 2568567"/>
              <a:gd name="connsiteX34" fmla="*/ 651602 w 1578317"/>
              <a:gd name="connsiteY34" fmla="*/ 2427990 h 2568567"/>
              <a:gd name="connsiteX35" fmla="*/ 648578 w 1578317"/>
              <a:gd name="connsiteY35" fmla="*/ 2554002 h 2568567"/>
              <a:gd name="connsiteX36" fmla="*/ 633561 w 1578317"/>
              <a:gd name="connsiteY36" fmla="*/ 2568567 h 2568567"/>
              <a:gd name="connsiteX37" fmla="*/ 633160 w 1578317"/>
              <a:gd name="connsiteY37" fmla="*/ 2568567 h 2568567"/>
              <a:gd name="connsiteX38" fmla="*/ 618543 w 1578317"/>
              <a:gd name="connsiteY38" fmla="*/ 2553204 h 2568567"/>
              <a:gd name="connsiteX39" fmla="*/ 625151 w 1578317"/>
              <a:gd name="connsiteY39" fmla="*/ 2277867 h 2568567"/>
              <a:gd name="connsiteX40" fmla="*/ 640569 w 1578317"/>
              <a:gd name="connsiteY40" fmla="*/ 2263302 h 2568567"/>
              <a:gd name="connsiteX41" fmla="*/ 1161367 w 1578317"/>
              <a:gd name="connsiteY41" fmla="*/ 2216015 h 2568567"/>
              <a:gd name="connsiteX42" fmla="*/ 1172380 w 1578317"/>
              <a:gd name="connsiteY42" fmla="*/ 2230181 h 2568567"/>
              <a:gd name="connsiteX43" fmla="*/ 1177786 w 1578317"/>
              <a:gd name="connsiteY43" fmla="*/ 2475191 h 2568567"/>
              <a:gd name="connsiteX44" fmla="*/ 1163169 w 1578317"/>
              <a:gd name="connsiteY44" fmla="*/ 2490554 h 2568567"/>
              <a:gd name="connsiteX45" fmla="*/ 1162769 w 1578317"/>
              <a:gd name="connsiteY45" fmla="*/ 2490554 h 2568567"/>
              <a:gd name="connsiteX46" fmla="*/ 1162769 w 1578317"/>
              <a:gd name="connsiteY46" fmla="*/ 2490155 h 2568567"/>
              <a:gd name="connsiteX47" fmla="*/ 1147752 w 1578317"/>
              <a:gd name="connsiteY47" fmla="*/ 2475590 h 2568567"/>
              <a:gd name="connsiteX48" fmla="*/ 1143347 w 1578317"/>
              <a:gd name="connsiteY48" fmla="*/ 2273078 h 2568567"/>
              <a:gd name="connsiteX49" fmla="*/ 1101899 w 1578317"/>
              <a:gd name="connsiteY49" fmla="*/ 2310388 h 2568567"/>
              <a:gd name="connsiteX50" fmla="*/ 1080875 w 1578317"/>
              <a:gd name="connsiteY50" fmla="*/ 2307196 h 2568567"/>
              <a:gd name="connsiteX51" fmla="*/ 1084079 w 1578317"/>
              <a:gd name="connsiteY51" fmla="*/ 2286246 h 2568567"/>
              <a:gd name="connsiteX52" fmla="*/ 1144748 w 1578317"/>
              <a:gd name="connsiteY52" fmla="*/ 2222200 h 2568567"/>
              <a:gd name="connsiteX53" fmla="*/ 1161367 w 1578317"/>
              <a:gd name="connsiteY53" fmla="*/ 2216015 h 2568567"/>
              <a:gd name="connsiteX54" fmla="*/ 1561826 w 1578317"/>
              <a:gd name="connsiteY54" fmla="*/ 341128 h 2568567"/>
              <a:gd name="connsiteX55" fmla="*/ 1578246 w 1578317"/>
              <a:gd name="connsiteY55" fmla="*/ 354496 h 2568567"/>
              <a:gd name="connsiteX56" fmla="*/ 1564830 w 1578317"/>
              <a:gd name="connsiteY56" fmla="*/ 370856 h 2568567"/>
              <a:gd name="connsiteX57" fmla="*/ 153809 w 1578317"/>
              <a:gd name="connsiteY57" fmla="*/ 515309 h 2568567"/>
              <a:gd name="connsiteX58" fmla="*/ 802554 w 1578317"/>
              <a:gd name="connsiteY58" fmla="*/ 908163 h 2568567"/>
              <a:gd name="connsiteX59" fmla="*/ 1089484 w 1578317"/>
              <a:gd name="connsiteY59" fmla="*/ 1086534 h 2568567"/>
              <a:gd name="connsiteX60" fmla="*/ 1096692 w 1578317"/>
              <a:gd name="connsiteY60" fmla="*/ 1098106 h 2568567"/>
              <a:gd name="connsiteX61" fmla="*/ 1091486 w 1578317"/>
              <a:gd name="connsiteY61" fmla="*/ 1110676 h 2568567"/>
              <a:gd name="connsiteX62" fmla="*/ 562478 w 1578317"/>
              <a:gd name="connsiteY62" fmla="*/ 1582341 h 2568567"/>
              <a:gd name="connsiteX63" fmla="*/ 63505 w 1578317"/>
              <a:gd name="connsiteY63" fmla="*/ 2025674 h 2568567"/>
              <a:gd name="connsiteX64" fmla="*/ 312591 w 1578317"/>
              <a:gd name="connsiteY64" fmla="*/ 1991356 h 2568567"/>
              <a:gd name="connsiteX65" fmla="*/ 1564430 w 1578317"/>
              <a:gd name="connsiteY65" fmla="*/ 1948061 h 2568567"/>
              <a:gd name="connsiteX66" fmla="*/ 1578246 w 1578317"/>
              <a:gd name="connsiteY66" fmla="*/ 1964222 h 2568567"/>
              <a:gd name="connsiteX67" fmla="*/ 1562026 w 1578317"/>
              <a:gd name="connsiteY67" fmla="*/ 1977989 h 2568567"/>
              <a:gd name="connsiteX68" fmla="*/ 316796 w 1578317"/>
              <a:gd name="connsiteY68" fmla="*/ 2021284 h 2568567"/>
              <a:gd name="connsiteX69" fmla="*/ 17052 w 1578317"/>
              <a:gd name="connsiteY69" fmla="*/ 2062385 h 2568567"/>
              <a:gd name="connsiteX70" fmla="*/ 15049 w 1578317"/>
              <a:gd name="connsiteY70" fmla="*/ 2062385 h 2568567"/>
              <a:gd name="connsiteX71" fmla="*/ 15049 w 1578317"/>
              <a:gd name="connsiteY71" fmla="*/ 2061986 h 2568567"/>
              <a:gd name="connsiteX72" fmla="*/ 1233 w 1578317"/>
              <a:gd name="connsiteY72" fmla="*/ 2053008 h 2568567"/>
              <a:gd name="connsiteX73" fmla="*/ 5238 w 1578317"/>
              <a:gd name="connsiteY73" fmla="*/ 2035450 h 2568567"/>
              <a:gd name="connsiteX74" fmla="*/ 542255 w 1578317"/>
              <a:gd name="connsiteY74" fmla="*/ 1559994 h 2568567"/>
              <a:gd name="connsiteX75" fmla="*/ 1056446 w 1578317"/>
              <a:gd name="connsiteY75" fmla="*/ 1101298 h 2568567"/>
              <a:gd name="connsiteX76" fmla="*/ 786736 w 1578317"/>
              <a:gd name="connsiteY76" fmla="*/ 933502 h 2568567"/>
              <a:gd name="connsiteX77" fmla="*/ 98946 w 1578317"/>
              <a:gd name="connsiteY77" fmla="*/ 518102 h 2568567"/>
              <a:gd name="connsiteX78" fmla="*/ 91737 w 1578317"/>
              <a:gd name="connsiteY78" fmla="*/ 501941 h 2568567"/>
              <a:gd name="connsiteX79" fmla="*/ 104953 w 1578317"/>
              <a:gd name="connsiteY79" fmla="*/ 490169 h 2568567"/>
              <a:gd name="connsiteX80" fmla="*/ 889454 w 1578317"/>
              <a:gd name="connsiteY80" fmla="*/ 2342 h 2568567"/>
              <a:gd name="connsiteX81" fmla="*/ 1012996 w 1578317"/>
              <a:gd name="connsiteY81" fmla="*/ 96117 h 2568567"/>
              <a:gd name="connsiteX82" fmla="*/ 1024810 w 1578317"/>
              <a:gd name="connsiteY82" fmla="*/ 160163 h 2568567"/>
              <a:gd name="connsiteX83" fmla="*/ 1042630 w 1578317"/>
              <a:gd name="connsiteY83" fmla="*/ 239173 h 2568567"/>
              <a:gd name="connsiteX84" fmla="*/ 1034821 w 1578317"/>
              <a:gd name="connsiteY84" fmla="*/ 258925 h 2568567"/>
              <a:gd name="connsiteX85" fmla="*/ 1028814 w 1578317"/>
              <a:gd name="connsiteY85" fmla="*/ 260122 h 2568567"/>
              <a:gd name="connsiteX86" fmla="*/ 1028614 w 1578317"/>
              <a:gd name="connsiteY86" fmla="*/ 260322 h 2568567"/>
              <a:gd name="connsiteX87" fmla="*/ 1014798 w 1578317"/>
              <a:gd name="connsiteY87" fmla="*/ 251343 h 2568567"/>
              <a:gd name="connsiteX88" fmla="*/ 994775 w 1578317"/>
              <a:gd name="connsiteY88" fmla="*/ 164353 h 2568567"/>
              <a:gd name="connsiteX89" fmla="*/ 983963 w 1578317"/>
              <a:gd name="connsiteY89" fmla="*/ 104497 h 2568567"/>
              <a:gd name="connsiteX90" fmla="*/ 896462 w 1578317"/>
              <a:gd name="connsiteY90" fmla="*/ 31672 h 2568567"/>
              <a:gd name="connsiteX91" fmla="*/ 839196 w 1578317"/>
              <a:gd name="connsiteY91" fmla="*/ 95518 h 2568567"/>
              <a:gd name="connsiteX92" fmla="*/ 804156 w 1578317"/>
              <a:gd name="connsiteY92" fmla="*/ 219021 h 2568567"/>
              <a:gd name="connsiteX93" fmla="*/ 789339 w 1578317"/>
              <a:gd name="connsiteY93" fmla="*/ 231790 h 2568567"/>
              <a:gd name="connsiteX94" fmla="*/ 774522 w 1578317"/>
              <a:gd name="connsiteY94" fmla="*/ 218622 h 2568567"/>
              <a:gd name="connsiteX95" fmla="*/ 752697 w 1578317"/>
              <a:gd name="connsiteY95" fmla="*/ 30874 h 2568567"/>
              <a:gd name="connsiteX96" fmla="*/ 765912 w 1578317"/>
              <a:gd name="connsiteY96" fmla="*/ 14314 h 2568567"/>
              <a:gd name="connsiteX97" fmla="*/ 782531 w 1578317"/>
              <a:gd name="connsiteY97" fmla="*/ 27482 h 2568567"/>
              <a:gd name="connsiteX98" fmla="*/ 794345 w 1578317"/>
              <a:gd name="connsiteY98" fmla="*/ 129437 h 2568567"/>
              <a:gd name="connsiteX99" fmla="*/ 811765 w 1578317"/>
              <a:gd name="connsiteY99" fmla="*/ 83547 h 2568567"/>
              <a:gd name="connsiteX100" fmla="*/ 889454 w 1578317"/>
              <a:gd name="connsiteY100" fmla="*/ 2342 h 256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78317" h="2568567">
                <a:moveTo>
                  <a:pt x="795227" y="2563539"/>
                </a:moveTo>
                <a:lnTo>
                  <a:pt x="795347" y="2563579"/>
                </a:lnTo>
                <a:lnTo>
                  <a:pt x="795147" y="2563579"/>
                </a:lnTo>
                <a:close/>
                <a:moveTo>
                  <a:pt x="986967" y="2407155"/>
                </a:moveTo>
                <a:cubicBezTo>
                  <a:pt x="994575" y="2404162"/>
                  <a:pt x="1003385" y="2407953"/>
                  <a:pt x="1006389" y="2415535"/>
                </a:cubicBezTo>
                <a:cubicBezTo>
                  <a:pt x="1009392" y="2423117"/>
                  <a:pt x="1005588" y="2431896"/>
                  <a:pt x="997979" y="2434888"/>
                </a:cubicBezTo>
                <a:cubicBezTo>
                  <a:pt x="959135" y="2450251"/>
                  <a:pt x="917286" y="2458033"/>
                  <a:pt x="875438" y="2458033"/>
                </a:cubicBezTo>
                <a:lnTo>
                  <a:pt x="875639" y="2458232"/>
                </a:lnTo>
                <a:cubicBezTo>
                  <a:pt x="863024" y="2458232"/>
                  <a:pt x="850610" y="2457434"/>
                  <a:pt x="837995" y="2456037"/>
                </a:cubicBezTo>
                <a:cubicBezTo>
                  <a:pt x="829786" y="2455040"/>
                  <a:pt x="823779" y="2447658"/>
                  <a:pt x="824780" y="2439477"/>
                </a:cubicBezTo>
                <a:cubicBezTo>
                  <a:pt x="825781" y="2431297"/>
                  <a:pt x="832990" y="2425311"/>
                  <a:pt x="841399" y="2426309"/>
                </a:cubicBezTo>
                <a:cubicBezTo>
                  <a:pt x="890656" y="2431896"/>
                  <a:pt x="940914" y="2425311"/>
                  <a:pt x="986967" y="2407155"/>
                </a:cubicBezTo>
                <a:close/>
                <a:moveTo>
                  <a:pt x="972350" y="2326749"/>
                </a:moveTo>
                <a:cubicBezTo>
                  <a:pt x="980559" y="2325552"/>
                  <a:pt x="988168" y="2330939"/>
                  <a:pt x="989570" y="2339119"/>
                </a:cubicBezTo>
                <a:cubicBezTo>
                  <a:pt x="990771" y="2347300"/>
                  <a:pt x="985365" y="2354882"/>
                  <a:pt x="977155" y="2356278"/>
                </a:cubicBezTo>
                <a:lnTo>
                  <a:pt x="859821" y="2375033"/>
                </a:lnTo>
                <a:cubicBezTo>
                  <a:pt x="859821" y="2375033"/>
                  <a:pt x="858219" y="2375033"/>
                  <a:pt x="857418" y="2375033"/>
                </a:cubicBezTo>
                <a:lnTo>
                  <a:pt x="857418" y="2375233"/>
                </a:lnTo>
                <a:cubicBezTo>
                  <a:pt x="850210" y="2375233"/>
                  <a:pt x="843802" y="2370045"/>
                  <a:pt x="842601" y="2362663"/>
                </a:cubicBezTo>
                <a:cubicBezTo>
                  <a:pt x="841199" y="2354482"/>
                  <a:pt x="846806" y="2346901"/>
                  <a:pt x="855015" y="2345504"/>
                </a:cubicBezTo>
                <a:close/>
                <a:moveTo>
                  <a:pt x="640569" y="2263302"/>
                </a:moveTo>
                <a:cubicBezTo>
                  <a:pt x="648778" y="2263302"/>
                  <a:pt x="655386" y="2270285"/>
                  <a:pt x="655186" y="2278665"/>
                </a:cubicBezTo>
                <a:lnTo>
                  <a:pt x="652975" y="2370777"/>
                </a:lnTo>
                <a:lnTo>
                  <a:pt x="729672" y="2290835"/>
                </a:lnTo>
                <a:cubicBezTo>
                  <a:pt x="732776" y="2288042"/>
                  <a:pt x="736680" y="2286745"/>
                  <a:pt x="740509" y="2286920"/>
                </a:cubicBezTo>
                <a:cubicBezTo>
                  <a:pt x="744339" y="2287094"/>
                  <a:pt x="748093" y="2288741"/>
                  <a:pt x="750896" y="2291833"/>
                </a:cubicBezTo>
                <a:cubicBezTo>
                  <a:pt x="756502" y="2298018"/>
                  <a:pt x="756102" y="2307395"/>
                  <a:pt x="749895" y="2312982"/>
                </a:cubicBezTo>
                <a:cubicBezTo>
                  <a:pt x="719860" y="2340316"/>
                  <a:pt x="691628" y="2369246"/>
                  <a:pt x="665998" y="2399174"/>
                </a:cubicBezTo>
                <a:cubicBezTo>
                  <a:pt x="678613" y="2411944"/>
                  <a:pt x="692228" y="2426509"/>
                  <a:pt x="706445" y="2441872"/>
                </a:cubicBezTo>
                <a:cubicBezTo>
                  <a:pt x="737881" y="2475590"/>
                  <a:pt x="773522" y="2513898"/>
                  <a:pt x="804157" y="2536644"/>
                </a:cubicBezTo>
                <a:cubicBezTo>
                  <a:pt x="810765" y="2541632"/>
                  <a:pt x="812166" y="2551009"/>
                  <a:pt x="807161" y="2557593"/>
                </a:cubicBezTo>
                <a:lnTo>
                  <a:pt x="795227" y="2563539"/>
                </a:lnTo>
                <a:lnTo>
                  <a:pt x="786337" y="2560586"/>
                </a:lnTo>
                <a:cubicBezTo>
                  <a:pt x="753499" y="2536045"/>
                  <a:pt x="717057" y="2496740"/>
                  <a:pt x="684620" y="2462223"/>
                </a:cubicBezTo>
                <a:lnTo>
                  <a:pt x="651602" y="2427990"/>
                </a:lnTo>
                <a:lnTo>
                  <a:pt x="648578" y="2554002"/>
                </a:lnTo>
                <a:cubicBezTo>
                  <a:pt x="648578" y="2562182"/>
                  <a:pt x="641770" y="2568567"/>
                  <a:pt x="633561" y="2568567"/>
                </a:cubicBezTo>
                <a:lnTo>
                  <a:pt x="633160" y="2568567"/>
                </a:lnTo>
                <a:cubicBezTo>
                  <a:pt x="624951" y="2568567"/>
                  <a:pt x="618343" y="2561584"/>
                  <a:pt x="618543" y="2553204"/>
                </a:cubicBezTo>
                <a:lnTo>
                  <a:pt x="625151" y="2277867"/>
                </a:lnTo>
                <a:cubicBezTo>
                  <a:pt x="625351" y="2269487"/>
                  <a:pt x="632760" y="2263102"/>
                  <a:pt x="640569" y="2263302"/>
                </a:cubicBezTo>
                <a:close/>
                <a:moveTo>
                  <a:pt x="1161367" y="2216015"/>
                </a:moveTo>
                <a:cubicBezTo>
                  <a:pt x="1167775" y="2217811"/>
                  <a:pt x="1172180" y="2223597"/>
                  <a:pt x="1172380" y="2230181"/>
                </a:cubicBezTo>
                <a:lnTo>
                  <a:pt x="1177786" y="2475191"/>
                </a:lnTo>
                <a:cubicBezTo>
                  <a:pt x="1177786" y="2483372"/>
                  <a:pt x="1171379" y="2490355"/>
                  <a:pt x="1163169" y="2490554"/>
                </a:cubicBezTo>
                <a:lnTo>
                  <a:pt x="1162769" y="2490554"/>
                </a:lnTo>
                <a:lnTo>
                  <a:pt x="1162769" y="2490155"/>
                </a:lnTo>
                <a:cubicBezTo>
                  <a:pt x="1154560" y="2490155"/>
                  <a:pt x="1147952" y="2483571"/>
                  <a:pt x="1147752" y="2475590"/>
                </a:cubicBezTo>
                <a:lnTo>
                  <a:pt x="1143347" y="2273078"/>
                </a:lnTo>
                <a:cubicBezTo>
                  <a:pt x="1130932" y="2286845"/>
                  <a:pt x="1117117" y="2299215"/>
                  <a:pt x="1101899" y="2310388"/>
                </a:cubicBezTo>
                <a:cubicBezTo>
                  <a:pt x="1095291" y="2315376"/>
                  <a:pt x="1085881" y="2313780"/>
                  <a:pt x="1080875" y="2307196"/>
                </a:cubicBezTo>
                <a:cubicBezTo>
                  <a:pt x="1075869" y="2300611"/>
                  <a:pt x="1077471" y="2291234"/>
                  <a:pt x="1084079" y="2286246"/>
                </a:cubicBezTo>
                <a:cubicBezTo>
                  <a:pt x="1108106" y="2268688"/>
                  <a:pt x="1128530" y="2247140"/>
                  <a:pt x="1144748" y="2222200"/>
                </a:cubicBezTo>
                <a:cubicBezTo>
                  <a:pt x="1148352" y="2216614"/>
                  <a:pt x="1155160" y="2214020"/>
                  <a:pt x="1161367" y="2216015"/>
                </a:cubicBezTo>
                <a:close/>
                <a:moveTo>
                  <a:pt x="1561826" y="341128"/>
                </a:moveTo>
                <a:cubicBezTo>
                  <a:pt x="1569836" y="340130"/>
                  <a:pt x="1577446" y="346315"/>
                  <a:pt x="1578246" y="354496"/>
                </a:cubicBezTo>
                <a:cubicBezTo>
                  <a:pt x="1579046" y="362676"/>
                  <a:pt x="1573040" y="370058"/>
                  <a:pt x="1564830" y="370856"/>
                </a:cubicBezTo>
                <a:lnTo>
                  <a:pt x="153809" y="515309"/>
                </a:lnTo>
                <a:cubicBezTo>
                  <a:pt x="456156" y="690487"/>
                  <a:pt x="632159" y="801021"/>
                  <a:pt x="802554" y="908163"/>
                </a:cubicBezTo>
                <a:cubicBezTo>
                  <a:pt x="890656" y="963630"/>
                  <a:pt x="981961" y="1020892"/>
                  <a:pt x="1089484" y="1086534"/>
                </a:cubicBezTo>
                <a:cubicBezTo>
                  <a:pt x="1093489" y="1088928"/>
                  <a:pt x="1096292" y="1093318"/>
                  <a:pt x="1096692" y="1098106"/>
                </a:cubicBezTo>
                <a:cubicBezTo>
                  <a:pt x="1097093" y="1102894"/>
                  <a:pt x="1095091" y="1107484"/>
                  <a:pt x="1091486" y="1110676"/>
                </a:cubicBezTo>
                <a:cubicBezTo>
                  <a:pt x="857818" y="1311991"/>
                  <a:pt x="707645" y="1449460"/>
                  <a:pt x="562478" y="1582341"/>
                </a:cubicBezTo>
                <a:cubicBezTo>
                  <a:pt x="415109" y="1717216"/>
                  <a:pt x="275549" y="1844909"/>
                  <a:pt x="63505" y="2025674"/>
                </a:cubicBezTo>
                <a:cubicBezTo>
                  <a:pt x="155611" y="2013304"/>
                  <a:pt x="237705" y="2001731"/>
                  <a:pt x="312591" y="1991356"/>
                </a:cubicBezTo>
                <a:cubicBezTo>
                  <a:pt x="774722" y="1926512"/>
                  <a:pt x="965942" y="1899577"/>
                  <a:pt x="1564430" y="1948061"/>
                </a:cubicBezTo>
                <a:cubicBezTo>
                  <a:pt x="1572640" y="1948659"/>
                  <a:pt x="1578846" y="1955842"/>
                  <a:pt x="1578246" y="1964222"/>
                </a:cubicBezTo>
                <a:cubicBezTo>
                  <a:pt x="1577646" y="1972402"/>
                  <a:pt x="1570238" y="1978587"/>
                  <a:pt x="1562026" y="1977989"/>
                </a:cubicBezTo>
                <a:cubicBezTo>
                  <a:pt x="966943" y="1929904"/>
                  <a:pt x="776524" y="1956640"/>
                  <a:pt x="316796" y="2021284"/>
                </a:cubicBezTo>
                <a:cubicBezTo>
                  <a:pt x="228495" y="2033655"/>
                  <a:pt x="129981" y="2047421"/>
                  <a:pt x="17052" y="2062385"/>
                </a:cubicBezTo>
                <a:cubicBezTo>
                  <a:pt x="16451" y="2062385"/>
                  <a:pt x="15650" y="2062385"/>
                  <a:pt x="15049" y="2062385"/>
                </a:cubicBezTo>
                <a:lnTo>
                  <a:pt x="15049" y="2061986"/>
                </a:lnTo>
                <a:cubicBezTo>
                  <a:pt x="9243" y="2061986"/>
                  <a:pt x="3836" y="2058595"/>
                  <a:pt x="1233" y="2053008"/>
                </a:cubicBezTo>
                <a:cubicBezTo>
                  <a:pt x="-1370" y="2047022"/>
                  <a:pt x="232" y="2039840"/>
                  <a:pt x="5238" y="2035450"/>
                </a:cubicBezTo>
                <a:cubicBezTo>
                  <a:pt x="238907" y="1837327"/>
                  <a:pt x="386276" y="1702651"/>
                  <a:pt x="542255" y="1559994"/>
                </a:cubicBezTo>
                <a:cubicBezTo>
                  <a:pt x="684419" y="1429908"/>
                  <a:pt x="831388" y="1295631"/>
                  <a:pt x="1056446" y="1101298"/>
                </a:cubicBezTo>
                <a:cubicBezTo>
                  <a:pt x="956131" y="1040046"/>
                  <a:pt x="870032" y="985976"/>
                  <a:pt x="786736" y="933502"/>
                </a:cubicBezTo>
                <a:cubicBezTo>
                  <a:pt x="609132" y="821971"/>
                  <a:pt x="425521" y="706449"/>
                  <a:pt x="98946" y="518102"/>
                </a:cubicBezTo>
                <a:cubicBezTo>
                  <a:pt x="93339" y="514910"/>
                  <a:pt x="90336" y="508325"/>
                  <a:pt x="91737" y="501941"/>
                </a:cubicBezTo>
                <a:cubicBezTo>
                  <a:pt x="93139" y="495556"/>
                  <a:pt x="98345" y="490768"/>
                  <a:pt x="104953" y="490169"/>
                </a:cubicBezTo>
                <a:close/>
                <a:moveTo>
                  <a:pt x="889454" y="2342"/>
                </a:moveTo>
                <a:cubicBezTo>
                  <a:pt x="945919" y="-11624"/>
                  <a:pt x="996577" y="39054"/>
                  <a:pt x="1012996" y="96117"/>
                </a:cubicBezTo>
                <a:cubicBezTo>
                  <a:pt x="1019003" y="117266"/>
                  <a:pt x="1022007" y="139213"/>
                  <a:pt x="1024810" y="160163"/>
                </a:cubicBezTo>
                <a:cubicBezTo>
                  <a:pt x="1028614" y="188295"/>
                  <a:pt x="1032018" y="215031"/>
                  <a:pt x="1042630" y="239173"/>
                </a:cubicBezTo>
                <a:cubicBezTo>
                  <a:pt x="1045834" y="246754"/>
                  <a:pt x="1042430" y="255533"/>
                  <a:pt x="1034821" y="258925"/>
                </a:cubicBezTo>
                <a:cubicBezTo>
                  <a:pt x="1032819" y="259723"/>
                  <a:pt x="1030817" y="260122"/>
                  <a:pt x="1028814" y="260122"/>
                </a:cubicBezTo>
                <a:lnTo>
                  <a:pt x="1028614" y="260322"/>
                </a:lnTo>
                <a:cubicBezTo>
                  <a:pt x="1022808" y="260322"/>
                  <a:pt x="1017201" y="256930"/>
                  <a:pt x="1014798" y="251343"/>
                </a:cubicBezTo>
                <a:cubicBezTo>
                  <a:pt x="1002584" y="223211"/>
                  <a:pt x="998580" y="193283"/>
                  <a:pt x="994775" y="164353"/>
                </a:cubicBezTo>
                <a:cubicBezTo>
                  <a:pt x="991972" y="143403"/>
                  <a:pt x="989369" y="123651"/>
                  <a:pt x="983963" y="104497"/>
                </a:cubicBezTo>
                <a:cubicBezTo>
                  <a:pt x="971749" y="61999"/>
                  <a:pt x="933705" y="22294"/>
                  <a:pt x="896462" y="31672"/>
                </a:cubicBezTo>
                <a:cubicBezTo>
                  <a:pt x="874237" y="37059"/>
                  <a:pt x="855415" y="58009"/>
                  <a:pt x="839196" y="95518"/>
                </a:cubicBezTo>
                <a:cubicBezTo>
                  <a:pt x="822177" y="135023"/>
                  <a:pt x="810363" y="176523"/>
                  <a:pt x="804156" y="219021"/>
                </a:cubicBezTo>
                <a:cubicBezTo>
                  <a:pt x="803155" y="226403"/>
                  <a:pt x="796748" y="231790"/>
                  <a:pt x="789339" y="231790"/>
                </a:cubicBezTo>
                <a:cubicBezTo>
                  <a:pt x="781730" y="231790"/>
                  <a:pt x="775523" y="226004"/>
                  <a:pt x="774522" y="218622"/>
                </a:cubicBezTo>
                <a:lnTo>
                  <a:pt x="752697" y="30874"/>
                </a:lnTo>
                <a:cubicBezTo>
                  <a:pt x="751696" y="22693"/>
                  <a:pt x="757703" y="15311"/>
                  <a:pt x="765912" y="14314"/>
                </a:cubicBezTo>
                <a:cubicBezTo>
                  <a:pt x="774122" y="13516"/>
                  <a:pt x="781530" y="19302"/>
                  <a:pt x="782531" y="27482"/>
                </a:cubicBezTo>
                <a:lnTo>
                  <a:pt x="794345" y="129437"/>
                </a:lnTo>
                <a:cubicBezTo>
                  <a:pt x="799351" y="113874"/>
                  <a:pt x="805157" y="98711"/>
                  <a:pt x="811765" y="83547"/>
                </a:cubicBezTo>
                <a:cubicBezTo>
                  <a:pt x="831988" y="36859"/>
                  <a:pt x="857417" y="10323"/>
                  <a:pt x="889454" y="2342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77" name="Gráfico 75">
            <a:extLst>
              <a:ext uri="{FF2B5EF4-FFF2-40B4-BE49-F238E27FC236}">
                <a16:creationId xmlns:a16="http://schemas.microsoft.com/office/drawing/2014/main" id="{D0FDA141-52AB-9D80-3C1C-30F39A2BAD09}"/>
              </a:ext>
            </a:extLst>
          </p:cNvPr>
          <p:cNvSpPr/>
          <p:nvPr/>
        </p:nvSpPr>
        <p:spPr>
          <a:xfrm rot="434774">
            <a:off x="19548080" y="8757211"/>
            <a:ext cx="2759023" cy="2349637"/>
          </a:xfrm>
          <a:custGeom>
            <a:avLst/>
            <a:gdLst>
              <a:gd name="connsiteX0" fmla="*/ 2693965 w 2759023"/>
              <a:gd name="connsiteY0" fmla="*/ 1496413 h 2349637"/>
              <a:gd name="connsiteX1" fmla="*/ 2622580 w 2759023"/>
              <a:gd name="connsiteY1" fmla="*/ 1556698 h 2349637"/>
              <a:gd name="connsiteX2" fmla="*/ 2621344 w 2759023"/>
              <a:gd name="connsiteY2" fmla="*/ 1572231 h 2349637"/>
              <a:gd name="connsiteX3" fmla="*/ 2561084 w 2759023"/>
              <a:gd name="connsiteY3" fmla="*/ 1801993 h 2349637"/>
              <a:gd name="connsiteX4" fmla="*/ 2320816 w 2759023"/>
              <a:gd name="connsiteY4" fmla="*/ 1832904 h 2349637"/>
              <a:gd name="connsiteX5" fmla="*/ 2214356 w 2759023"/>
              <a:gd name="connsiteY5" fmla="*/ 1570232 h 2349637"/>
              <a:gd name="connsiteX6" fmla="*/ 2242478 w 2759023"/>
              <a:gd name="connsiteY6" fmla="*/ 863415 h 2349637"/>
              <a:gd name="connsiteX7" fmla="*/ 2267973 w 2759023"/>
              <a:gd name="connsiteY7" fmla="*/ 543378 h 2349637"/>
              <a:gd name="connsiteX8" fmla="*/ 2589669 w 2759023"/>
              <a:gd name="connsiteY8" fmla="*/ 551068 h 2349637"/>
              <a:gd name="connsiteX9" fmla="*/ 2592914 w 2759023"/>
              <a:gd name="connsiteY9" fmla="*/ 551068 h 2349637"/>
              <a:gd name="connsiteX10" fmla="*/ 2727186 w 2759023"/>
              <a:gd name="connsiteY10" fmla="*/ 434034 h 2349637"/>
              <a:gd name="connsiteX11" fmla="*/ 2757779 w 2759023"/>
              <a:gd name="connsiteY11" fmla="*/ 207348 h 2349637"/>
              <a:gd name="connsiteX12" fmla="*/ 2729967 w 2759023"/>
              <a:gd name="connsiteY12" fmla="*/ 105847 h 2349637"/>
              <a:gd name="connsiteX13" fmla="*/ 2637259 w 2759023"/>
              <a:gd name="connsiteY13" fmla="*/ 55096 h 2349637"/>
              <a:gd name="connsiteX14" fmla="*/ 659027 w 2759023"/>
              <a:gd name="connsiteY14" fmla="*/ 64016 h 2349637"/>
              <a:gd name="connsiteX15" fmla="*/ 4201 w 2759023"/>
              <a:gd name="connsiteY15" fmla="*/ 1088101 h 2349637"/>
              <a:gd name="connsiteX16" fmla="*/ 84238 w 2759023"/>
              <a:gd name="connsiteY16" fmla="*/ 1161766 h 2349637"/>
              <a:gd name="connsiteX17" fmla="*/ 164431 w 2759023"/>
              <a:gd name="connsiteY17" fmla="*/ 1085025 h 2349637"/>
              <a:gd name="connsiteX18" fmla="*/ 397282 w 2759023"/>
              <a:gd name="connsiteY18" fmla="*/ 676868 h 2349637"/>
              <a:gd name="connsiteX19" fmla="*/ 782947 w 2759023"/>
              <a:gd name="connsiteY19" fmla="*/ 501701 h 2349637"/>
              <a:gd name="connsiteX20" fmla="*/ 856341 w 2759023"/>
              <a:gd name="connsiteY20" fmla="*/ 504623 h 2349637"/>
              <a:gd name="connsiteX21" fmla="*/ 834554 w 2759023"/>
              <a:gd name="connsiteY21" fmla="*/ 1276186 h 2349637"/>
              <a:gd name="connsiteX22" fmla="*/ 733812 w 2759023"/>
              <a:gd name="connsiteY22" fmla="*/ 1645589 h 2349637"/>
              <a:gd name="connsiteX23" fmla="*/ 619317 w 2759023"/>
              <a:gd name="connsiteY23" fmla="*/ 1777079 h 2349637"/>
              <a:gd name="connsiteX24" fmla="*/ 478556 w 2759023"/>
              <a:gd name="connsiteY24" fmla="*/ 1961011 h 2349637"/>
              <a:gd name="connsiteX25" fmla="*/ 591660 w 2759023"/>
              <a:gd name="connsiteY25" fmla="*/ 2294119 h 2349637"/>
              <a:gd name="connsiteX26" fmla="*/ 770431 w 2759023"/>
              <a:gd name="connsiteY26" fmla="*/ 2349638 h 2349637"/>
              <a:gd name="connsiteX27" fmla="*/ 841353 w 2759023"/>
              <a:gd name="connsiteY27" fmla="*/ 2342102 h 2349637"/>
              <a:gd name="connsiteX28" fmla="*/ 1110978 w 2759023"/>
              <a:gd name="connsiteY28" fmla="*/ 2150480 h 2349637"/>
              <a:gd name="connsiteX29" fmla="*/ 1249731 w 2759023"/>
              <a:gd name="connsiteY29" fmla="*/ 1372458 h 2349637"/>
              <a:gd name="connsiteX30" fmla="*/ 1250040 w 2759023"/>
              <a:gd name="connsiteY30" fmla="*/ 1114399 h 2349637"/>
              <a:gd name="connsiteX31" fmla="*/ 1235825 w 2759023"/>
              <a:gd name="connsiteY31" fmla="*/ 516311 h 2349637"/>
              <a:gd name="connsiteX32" fmla="*/ 1766886 w 2759023"/>
              <a:gd name="connsiteY32" fmla="*/ 530768 h 2349637"/>
              <a:gd name="connsiteX33" fmla="*/ 1744791 w 2759023"/>
              <a:gd name="connsiteY33" fmla="*/ 823276 h 2349637"/>
              <a:gd name="connsiteX34" fmla="*/ 1829928 w 2759023"/>
              <a:gd name="connsiteY34" fmla="*/ 1867199 h 2349637"/>
              <a:gd name="connsiteX35" fmla="*/ 2064324 w 2759023"/>
              <a:gd name="connsiteY35" fmla="*/ 2145251 h 2349637"/>
              <a:gd name="connsiteX36" fmla="*/ 2350328 w 2759023"/>
              <a:gd name="connsiteY36" fmla="*/ 2237371 h 2349637"/>
              <a:gd name="connsiteX37" fmla="*/ 2600948 w 2759023"/>
              <a:gd name="connsiteY37" fmla="*/ 2157401 h 2349637"/>
              <a:gd name="connsiteX38" fmla="*/ 2748972 w 2759023"/>
              <a:gd name="connsiteY38" fmla="*/ 1827829 h 2349637"/>
              <a:gd name="connsiteX39" fmla="*/ 2756079 w 2759023"/>
              <a:gd name="connsiteY39" fmla="*/ 1560389 h 2349637"/>
              <a:gd name="connsiteX40" fmla="*/ 2693656 w 2759023"/>
              <a:gd name="connsiteY40" fmla="*/ 1496567 h 2349637"/>
              <a:gd name="connsiteX41" fmla="*/ 381522 w 2759023"/>
              <a:gd name="connsiteY41" fmla="*/ 659951 h 2349637"/>
              <a:gd name="connsiteX42" fmla="*/ 141408 w 2759023"/>
              <a:gd name="connsiteY42" fmla="*/ 1084410 h 2349637"/>
              <a:gd name="connsiteX43" fmla="*/ 84393 w 2759023"/>
              <a:gd name="connsiteY43" fmla="*/ 1138698 h 2349637"/>
              <a:gd name="connsiteX44" fmla="*/ 27378 w 2759023"/>
              <a:gd name="connsiteY44" fmla="*/ 1086410 h 2349637"/>
              <a:gd name="connsiteX45" fmla="*/ 663199 w 2759023"/>
              <a:gd name="connsiteY45" fmla="*/ 86931 h 2349637"/>
              <a:gd name="connsiteX46" fmla="*/ 1538361 w 2759023"/>
              <a:gd name="connsiteY46" fmla="*/ 23262 h 2349637"/>
              <a:gd name="connsiteX47" fmla="*/ 2634787 w 2759023"/>
              <a:gd name="connsiteY47" fmla="*/ 78319 h 2349637"/>
              <a:gd name="connsiteX48" fmla="*/ 2711734 w 2759023"/>
              <a:gd name="connsiteY48" fmla="*/ 120457 h 2349637"/>
              <a:gd name="connsiteX49" fmla="*/ 2734911 w 2759023"/>
              <a:gd name="connsiteY49" fmla="*/ 204580 h 2349637"/>
              <a:gd name="connsiteX50" fmla="*/ 2704318 w 2759023"/>
              <a:gd name="connsiteY50" fmla="*/ 431266 h 2349637"/>
              <a:gd name="connsiteX51" fmla="*/ 2590287 w 2759023"/>
              <a:gd name="connsiteY51" fmla="*/ 528307 h 2349637"/>
              <a:gd name="connsiteX52" fmla="*/ 2257929 w 2759023"/>
              <a:gd name="connsiteY52" fmla="*/ 520310 h 2349637"/>
              <a:gd name="connsiteX53" fmla="*/ 2257929 w 2759023"/>
              <a:gd name="connsiteY53" fmla="*/ 520310 h 2349637"/>
              <a:gd name="connsiteX54" fmla="*/ 2257929 w 2759023"/>
              <a:gd name="connsiteY54" fmla="*/ 520310 h 2349637"/>
              <a:gd name="connsiteX55" fmla="*/ 1783419 w 2759023"/>
              <a:gd name="connsiteY55" fmla="*/ 508314 h 2349637"/>
              <a:gd name="connsiteX56" fmla="*/ 1780020 w 2759023"/>
              <a:gd name="connsiteY56" fmla="*/ 507545 h 2349637"/>
              <a:gd name="connsiteX57" fmla="*/ 1775385 w 2759023"/>
              <a:gd name="connsiteY57" fmla="*/ 508161 h 2349637"/>
              <a:gd name="connsiteX58" fmla="*/ 784337 w 2759023"/>
              <a:gd name="connsiteY58" fmla="*/ 478787 h 2349637"/>
              <a:gd name="connsiteX59" fmla="*/ 381831 w 2759023"/>
              <a:gd name="connsiteY59" fmla="*/ 660105 h 2349637"/>
              <a:gd name="connsiteX60" fmla="*/ 1226863 w 2759023"/>
              <a:gd name="connsiteY60" fmla="*/ 1114399 h 2349637"/>
              <a:gd name="connsiteX61" fmla="*/ 1226554 w 2759023"/>
              <a:gd name="connsiteY61" fmla="*/ 1374304 h 2349637"/>
              <a:gd name="connsiteX62" fmla="*/ 1091201 w 2759023"/>
              <a:gd name="connsiteY62" fmla="*/ 2138331 h 2349637"/>
              <a:gd name="connsiteX63" fmla="*/ 836408 w 2759023"/>
              <a:gd name="connsiteY63" fmla="*/ 2319495 h 2349637"/>
              <a:gd name="connsiteX64" fmla="*/ 604484 w 2759023"/>
              <a:gd name="connsiteY64" fmla="*/ 2275049 h 2349637"/>
              <a:gd name="connsiteX65" fmla="*/ 500033 w 2759023"/>
              <a:gd name="connsiteY65" fmla="*/ 1969162 h 2349637"/>
              <a:gd name="connsiteX66" fmla="*/ 635232 w 2759023"/>
              <a:gd name="connsiteY66" fmla="*/ 1793688 h 2349637"/>
              <a:gd name="connsiteX67" fmla="*/ 753589 w 2759023"/>
              <a:gd name="connsiteY67" fmla="*/ 1657277 h 2349637"/>
              <a:gd name="connsiteX68" fmla="*/ 857577 w 2759023"/>
              <a:gd name="connsiteY68" fmla="*/ 1277724 h 2349637"/>
              <a:gd name="connsiteX69" fmla="*/ 879363 w 2759023"/>
              <a:gd name="connsiteY69" fmla="*/ 505392 h 2349637"/>
              <a:gd name="connsiteX70" fmla="*/ 1212493 w 2759023"/>
              <a:gd name="connsiteY70" fmla="*/ 515696 h 2349637"/>
              <a:gd name="connsiteX71" fmla="*/ 1226709 w 2759023"/>
              <a:gd name="connsiteY71" fmla="*/ 1114399 h 2349637"/>
              <a:gd name="connsiteX72" fmla="*/ 2726104 w 2759023"/>
              <a:gd name="connsiteY72" fmla="*/ 1824446 h 2349637"/>
              <a:gd name="connsiteX73" fmla="*/ 2587197 w 2759023"/>
              <a:gd name="connsiteY73" fmla="*/ 2138946 h 2349637"/>
              <a:gd name="connsiteX74" fmla="*/ 2077921 w 2759023"/>
              <a:gd name="connsiteY74" fmla="*/ 2126489 h 2349637"/>
              <a:gd name="connsiteX75" fmla="*/ 1850942 w 2759023"/>
              <a:gd name="connsiteY75" fmla="*/ 1857357 h 2349637"/>
              <a:gd name="connsiteX76" fmla="*/ 1767814 w 2759023"/>
              <a:gd name="connsiteY76" fmla="*/ 825429 h 2349637"/>
              <a:gd name="connsiteX77" fmla="*/ 1790063 w 2759023"/>
              <a:gd name="connsiteY77" fmla="*/ 531537 h 2349637"/>
              <a:gd name="connsiteX78" fmla="*/ 2244487 w 2759023"/>
              <a:gd name="connsiteY78" fmla="*/ 543071 h 2349637"/>
              <a:gd name="connsiteX79" fmla="*/ 2219146 w 2759023"/>
              <a:gd name="connsiteY79" fmla="*/ 861723 h 2349637"/>
              <a:gd name="connsiteX80" fmla="*/ 2190870 w 2759023"/>
              <a:gd name="connsiteY80" fmla="*/ 1571923 h 2349637"/>
              <a:gd name="connsiteX81" fmla="*/ 2307528 w 2759023"/>
              <a:gd name="connsiteY81" fmla="*/ 1852436 h 2349637"/>
              <a:gd name="connsiteX82" fmla="*/ 2579626 w 2759023"/>
              <a:gd name="connsiteY82" fmla="*/ 1815680 h 2349637"/>
              <a:gd name="connsiteX83" fmla="*/ 2644057 w 2759023"/>
              <a:gd name="connsiteY83" fmla="*/ 1574384 h 2349637"/>
              <a:gd name="connsiteX84" fmla="*/ 2645294 w 2759023"/>
              <a:gd name="connsiteY84" fmla="*/ 1558851 h 2349637"/>
              <a:gd name="connsiteX85" fmla="*/ 2691648 w 2759023"/>
              <a:gd name="connsiteY85" fmla="*/ 1519635 h 2349637"/>
              <a:gd name="connsiteX86" fmla="*/ 2693193 w 2759023"/>
              <a:gd name="connsiteY86" fmla="*/ 1519635 h 2349637"/>
              <a:gd name="connsiteX87" fmla="*/ 2732748 w 2759023"/>
              <a:gd name="connsiteY87" fmla="*/ 1561158 h 2349637"/>
              <a:gd name="connsiteX88" fmla="*/ 2725795 w 2759023"/>
              <a:gd name="connsiteY88" fmla="*/ 1824600 h 23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759023" h="2349637">
                <a:moveTo>
                  <a:pt x="2693965" y="1496413"/>
                </a:moveTo>
                <a:cubicBezTo>
                  <a:pt x="2657191" y="1493491"/>
                  <a:pt x="2625516" y="1520558"/>
                  <a:pt x="2622580" y="1556698"/>
                </a:cubicBezTo>
                <a:lnTo>
                  <a:pt x="2621344" y="1572231"/>
                </a:lnTo>
                <a:cubicBezTo>
                  <a:pt x="2614854" y="1652971"/>
                  <a:pt x="2608056" y="1736478"/>
                  <a:pt x="2561084" y="1801993"/>
                </a:cubicBezTo>
                <a:cubicBezTo>
                  <a:pt x="2502987" y="1883040"/>
                  <a:pt x="2393283" y="1881502"/>
                  <a:pt x="2320816" y="1832904"/>
                </a:cubicBezTo>
                <a:cubicBezTo>
                  <a:pt x="2237688" y="1777233"/>
                  <a:pt x="2220537" y="1673732"/>
                  <a:pt x="2214356" y="1570232"/>
                </a:cubicBezTo>
                <a:cubicBezTo>
                  <a:pt x="2200296" y="1333242"/>
                  <a:pt x="2221773" y="1094407"/>
                  <a:pt x="2242478" y="863415"/>
                </a:cubicBezTo>
                <a:cubicBezTo>
                  <a:pt x="2251903" y="758684"/>
                  <a:pt x="2261483" y="650570"/>
                  <a:pt x="2267973" y="543378"/>
                </a:cubicBezTo>
                <a:cubicBezTo>
                  <a:pt x="2402708" y="546762"/>
                  <a:pt x="2515966" y="549376"/>
                  <a:pt x="2589669" y="551068"/>
                </a:cubicBezTo>
                <a:cubicBezTo>
                  <a:pt x="2590750" y="551068"/>
                  <a:pt x="2591832" y="551068"/>
                  <a:pt x="2592914" y="551068"/>
                </a:cubicBezTo>
                <a:cubicBezTo>
                  <a:pt x="2660745" y="551068"/>
                  <a:pt x="2718224" y="501240"/>
                  <a:pt x="2727186" y="434034"/>
                </a:cubicBezTo>
                <a:lnTo>
                  <a:pt x="2757779" y="207348"/>
                </a:lnTo>
                <a:cubicBezTo>
                  <a:pt x="2762724" y="170900"/>
                  <a:pt x="2752835" y="134759"/>
                  <a:pt x="2729967" y="105847"/>
                </a:cubicBezTo>
                <a:cubicBezTo>
                  <a:pt x="2707099" y="76935"/>
                  <a:pt x="2674033" y="58787"/>
                  <a:pt x="2637259" y="55096"/>
                </a:cubicBezTo>
                <a:cubicBezTo>
                  <a:pt x="2586270" y="49868"/>
                  <a:pt x="1381376" y="-71780"/>
                  <a:pt x="659027" y="64016"/>
                </a:cubicBezTo>
                <a:cubicBezTo>
                  <a:pt x="-13723" y="190739"/>
                  <a:pt x="-12178" y="879870"/>
                  <a:pt x="4201" y="1088101"/>
                </a:cubicBezTo>
                <a:cubicBezTo>
                  <a:pt x="7445" y="1129317"/>
                  <a:pt x="42674" y="1161766"/>
                  <a:pt x="84238" y="1161766"/>
                </a:cubicBezTo>
                <a:cubicBezTo>
                  <a:pt x="125802" y="1161766"/>
                  <a:pt x="163349" y="1127318"/>
                  <a:pt x="164431" y="1085025"/>
                </a:cubicBezTo>
                <a:cubicBezTo>
                  <a:pt x="167676" y="967069"/>
                  <a:pt x="261156" y="802975"/>
                  <a:pt x="397282" y="676868"/>
                </a:cubicBezTo>
                <a:cubicBezTo>
                  <a:pt x="523056" y="560295"/>
                  <a:pt x="663045" y="496626"/>
                  <a:pt x="782947" y="501701"/>
                </a:cubicBezTo>
                <a:cubicBezTo>
                  <a:pt x="802570" y="502624"/>
                  <a:pt x="827447" y="503547"/>
                  <a:pt x="856341" y="504623"/>
                </a:cubicBezTo>
                <a:cubicBezTo>
                  <a:pt x="863448" y="796824"/>
                  <a:pt x="853714" y="1009515"/>
                  <a:pt x="834554" y="1276186"/>
                </a:cubicBezTo>
                <a:cubicBezTo>
                  <a:pt x="823738" y="1427207"/>
                  <a:pt x="789745" y="1551469"/>
                  <a:pt x="733812" y="1645589"/>
                </a:cubicBezTo>
                <a:cubicBezTo>
                  <a:pt x="704300" y="1695263"/>
                  <a:pt x="661036" y="1736940"/>
                  <a:pt x="619317" y="1777079"/>
                </a:cubicBezTo>
                <a:cubicBezTo>
                  <a:pt x="564002" y="1830444"/>
                  <a:pt x="506677" y="1885654"/>
                  <a:pt x="478556" y="1961011"/>
                </a:cubicBezTo>
                <a:cubicBezTo>
                  <a:pt x="435138" y="2077430"/>
                  <a:pt x="483655" y="2220608"/>
                  <a:pt x="591660" y="2294119"/>
                </a:cubicBezTo>
                <a:cubicBezTo>
                  <a:pt x="645585" y="2330875"/>
                  <a:pt x="706463" y="2349638"/>
                  <a:pt x="770431" y="2349638"/>
                </a:cubicBezTo>
                <a:cubicBezTo>
                  <a:pt x="793763" y="2349638"/>
                  <a:pt x="817403" y="2347177"/>
                  <a:pt x="841353" y="2342102"/>
                </a:cubicBezTo>
                <a:cubicBezTo>
                  <a:pt x="949048" y="2319649"/>
                  <a:pt x="1049791" y="2248136"/>
                  <a:pt x="1110978" y="2150480"/>
                </a:cubicBezTo>
                <a:cubicBezTo>
                  <a:pt x="1253903" y="1922717"/>
                  <a:pt x="1251740" y="1631286"/>
                  <a:pt x="1249731" y="1372458"/>
                </a:cubicBezTo>
                <a:cubicBezTo>
                  <a:pt x="1249113" y="1280338"/>
                  <a:pt x="1249731" y="1195908"/>
                  <a:pt x="1250040" y="1114399"/>
                </a:cubicBezTo>
                <a:cubicBezTo>
                  <a:pt x="1251276" y="912627"/>
                  <a:pt x="1252358" y="737768"/>
                  <a:pt x="1235825" y="516311"/>
                </a:cubicBezTo>
                <a:cubicBezTo>
                  <a:pt x="1398527" y="520925"/>
                  <a:pt x="1584097" y="526000"/>
                  <a:pt x="1766886" y="530768"/>
                </a:cubicBezTo>
                <a:cubicBezTo>
                  <a:pt x="1762406" y="625041"/>
                  <a:pt x="1753907" y="721467"/>
                  <a:pt x="1744791" y="823276"/>
                </a:cubicBezTo>
                <a:cubicBezTo>
                  <a:pt x="1712652" y="1180836"/>
                  <a:pt x="1679432" y="1550547"/>
                  <a:pt x="1829928" y="1867199"/>
                </a:cubicBezTo>
                <a:cubicBezTo>
                  <a:pt x="1882771" y="1978082"/>
                  <a:pt x="1963736" y="2074354"/>
                  <a:pt x="2064324" y="2145251"/>
                </a:cubicBezTo>
                <a:cubicBezTo>
                  <a:pt x="2151161" y="2206459"/>
                  <a:pt x="2252367" y="2237371"/>
                  <a:pt x="2350328" y="2237371"/>
                </a:cubicBezTo>
                <a:cubicBezTo>
                  <a:pt x="2441336" y="2237371"/>
                  <a:pt x="2529409" y="2210766"/>
                  <a:pt x="2600948" y="2157401"/>
                </a:cubicBezTo>
                <a:cubicBezTo>
                  <a:pt x="2698446" y="2084350"/>
                  <a:pt x="2729658" y="1955936"/>
                  <a:pt x="2748972" y="1827829"/>
                </a:cubicBezTo>
                <a:cubicBezTo>
                  <a:pt x="2759788" y="1755394"/>
                  <a:pt x="2758088" y="1629133"/>
                  <a:pt x="2756079" y="1560389"/>
                </a:cubicBezTo>
                <a:cubicBezTo>
                  <a:pt x="2755152" y="1526863"/>
                  <a:pt x="2728885" y="1499335"/>
                  <a:pt x="2693656" y="1496567"/>
                </a:cubicBezTo>
                <a:close/>
                <a:moveTo>
                  <a:pt x="381522" y="659951"/>
                </a:moveTo>
                <a:cubicBezTo>
                  <a:pt x="241224" y="790057"/>
                  <a:pt x="144653" y="960610"/>
                  <a:pt x="141408" y="1084410"/>
                </a:cubicBezTo>
                <a:cubicBezTo>
                  <a:pt x="140636" y="1114246"/>
                  <a:pt x="114987" y="1138698"/>
                  <a:pt x="84393" y="1138698"/>
                </a:cubicBezTo>
                <a:cubicBezTo>
                  <a:pt x="53799" y="1138698"/>
                  <a:pt x="29695" y="1115630"/>
                  <a:pt x="27378" y="1086410"/>
                </a:cubicBezTo>
                <a:cubicBezTo>
                  <a:pt x="11308" y="882946"/>
                  <a:pt x="9454" y="209809"/>
                  <a:pt x="663199" y="86931"/>
                </a:cubicBezTo>
                <a:cubicBezTo>
                  <a:pt x="918455" y="38795"/>
                  <a:pt x="1234589" y="23262"/>
                  <a:pt x="1538361" y="23262"/>
                </a:cubicBezTo>
                <a:cubicBezTo>
                  <a:pt x="2090437" y="23262"/>
                  <a:pt x="2602030" y="74935"/>
                  <a:pt x="2634787" y="78319"/>
                </a:cubicBezTo>
                <a:cubicBezTo>
                  <a:pt x="2665380" y="81548"/>
                  <a:pt x="2692729" y="96466"/>
                  <a:pt x="2711734" y="120457"/>
                </a:cubicBezTo>
                <a:cubicBezTo>
                  <a:pt x="2730739" y="144448"/>
                  <a:pt x="2738929" y="174283"/>
                  <a:pt x="2734911" y="204580"/>
                </a:cubicBezTo>
                <a:lnTo>
                  <a:pt x="2704318" y="431266"/>
                </a:lnTo>
                <a:cubicBezTo>
                  <a:pt x="2696592" y="487860"/>
                  <a:pt x="2647611" y="530306"/>
                  <a:pt x="2590287" y="528307"/>
                </a:cubicBezTo>
                <a:cubicBezTo>
                  <a:pt x="2514576" y="526615"/>
                  <a:pt x="2397455" y="523693"/>
                  <a:pt x="2257929" y="520310"/>
                </a:cubicBezTo>
                <a:cubicBezTo>
                  <a:pt x="2257929" y="520310"/>
                  <a:pt x="2257929" y="520310"/>
                  <a:pt x="2257929" y="520310"/>
                </a:cubicBezTo>
                <a:cubicBezTo>
                  <a:pt x="2257929" y="520310"/>
                  <a:pt x="2257929" y="520310"/>
                  <a:pt x="2257929" y="520310"/>
                </a:cubicBezTo>
                <a:cubicBezTo>
                  <a:pt x="2116241" y="516773"/>
                  <a:pt x="1951375" y="512620"/>
                  <a:pt x="1783419" y="508314"/>
                </a:cubicBezTo>
                <a:cubicBezTo>
                  <a:pt x="1782338" y="507853"/>
                  <a:pt x="1781256" y="507545"/>
                  <a:pt x="1780020" y="507545"/>
                </a:cubicBezTo>
                <a:cubicBezTo>
                  <a:pt x="1778320" y="507392"/>
                  <a:pt x="1776775" y="507545"/>
                  <a:pt x="1775385" y="508161"/>
                </a:cubicBezTo>
                <a:cubicBezTo>
                  <a:pt x="1362062" y="497395"/>
                  <a:pt x="932361" y="485400"/>
                  <a:pt x="784337" y="478787"/>
                </a:cubicBezTo>
                <a:cubicBezTo>
                  <a:pt x="657173" y="473097"/>
                  <a:pt x="514094" y="537534"/>
                  <a:pt x="381831" y="660105"/>
                </a:cubicBezTo>
                <a:close/>
                <a:moveTo>
                  <a:pt x="1226863" y="1114399"/>
                </a:moveTo>
                <a:cubicBezTo>
                  <a:pt x="1226400" y="1196062"/>
                  <a:pt x="1225782" y="1280492"/>
                  <a:pt x="1226554" y="1374304"/>
                </a:cubicBezTo>
                <a:cubicBezTo>
                  <a:pt x="1228408" y="1628364"/>
                  <a:pt x="1230571" y="1916258"/>
                  <a:pt x="1091201" y="2138331"/>
                </a:cubicBezTo>
                <a:cubicBezTo>
                  <a:pt x="1033258" y="2230604"/>
                  <a:pt x="938078" y="2298426"/>
                  <a:pt x="836408" y="2319495"/>
                </a:cubicBezTo>
                <a:cubicBezTo>
                  <a:pt x="752971" y="2336873"/>
                  <a:pt x="672779" y="2321494"/>
                  <a:pt x="604484" y="2275049"/>
                </a:cubicBezTo>
                <a:cubicBezTo>
                  <a:pt x="505132" y="2207382"/>
                  <a:pt x="460169" y="2075892"/>
                  <a:pt x="500033" y="1969162"/>
                </a:cubicBezTo>
                <a:cubicBezTo>
                  <a:pt x="526455" y="1898573"/>
                  <a:pt x="579299" y="1847668"/>
                  <a:pt x="635232" y="1793688"/>
                </a:cubicBezTo>
                <a:cubicBezTo>
                  <a:pt x="678032" y="1752319"/>
                  <a:pt x="722378" y="1709565"/>
                  <a:pt x="753589" y="1657277"/>
                </a:cubicBezTo>
                <a:cubicBezTo>
                  <a:pt x="811532" y="1560082"/>
                  <a:pt x="846452" y="1432436"/>
                  <a:pt x="857577" y="1277724"/>
                </a:cubicBezTo>
                <a:cubicBezTo>
                  <a:pt x="876736" y="1010899"/>
                  <a:pt x="886471" y="797746"/>
                  <a:pt x="879363" y="505392"/>
                </a:cubicBezTo>
                <a:cubicBezTo>
                  <a:pt x="964500" y="508314"/>
                  <a:pt x="1080385" y="512005"/>
                  <a:pt x="1212493" y="515696"/>
                </a:cubicBezTo>
                <a:cubicBezTo>
                  <a:pt x="1229026" y="737461"/>
                  <a:pt x="1228099" y="912473"/>
                  <a:pt x="1226709" y="1114399"/>
                </a:cubicBezTo>
                <a:close/>
                <a:moveTo>
                  <a:pt x="2726104" y="1824446"/>
                </a:moveTo>
                <a:cubicBezTo>
                  <a:pt x="2707562" y="1947631"/>
                  <a:pt x="2678051" y="2070971"/>
                  <a:pt x="2587197" y="2138946"/>
                </a:cubicBezTo>
                <a:cubicBezTo>
                  <a:pt x="2446744" y="2243984"/>
                  <a:pt x="2237224" y="2238909"/>
                  <a:pt x="2077921" y="2126489"/>
                </a:cubicBezTo>
                <a:cubicBezTo>
                  <a:pt x="1980578" y="2057899"/>
                  <a:pt x="1902085" y="1964702"/>
                  <a:pt x="1850942" y="1857357"/>
                </a:cubicBezTo>
                <a:cubicBezTo>
                  <a:pt x="1703073" y="1546394"/>
                  <a:pt x="1735984" y="1179914"/>
                  <a:pt x="1767814" y="825429"/>
                </a:cubicBezTo>
                <a:cubicBezTo>
                  <a:pt x="1776930" y="723158"/>
                  <a:pt x="1785583" y="626425"/>
                  <a:pt x="1790063" y="531537"/>
                </a:cubicBezTo>
                <a:cubicBezTo>
                  <a:pt x="1950448" y="535689"/>
                  <a:pt x="2107743" y="539688"/>
                  <a:pt x="2244487" y="543071"/>
                </a:cubicBezTo>
                <a:cubicBezTo>
                  <a:pt x="2238152" y="649801"/>
                  <a:pt x="2228572" y="757454"/>
                  <a:pt x="2219146" y="861723"/>
                </a:cubicBezTo>
                <a:cubicBezTo>
                  <a:pt x="2198287" y="1093484"/>
                  <a:pt x="2176810" y="1333242"/>
                  <a:pt x="2190870" y="1571923"/>
                </a:cubicBezTo>
                <a:cubicBezTo>
                  <a:pt x="2197360" y="1681422"/>
                  <a:pt x="2215902" y="1791074"/>
                  <a:pt x="2307528" y="1852436"/>
                </a:cubicBezTo>
                <a:cubicBezTo>
                  <a:pt x="2389265" y="1907031"/>
                  <a:pt x="2513339" y="1908261"/>
                  <a:pt x="2579626" y="1815680"/>
                </a:cubicBezTo>
                <a:cubicBezTo>
                  <a:pt x="2630306" y="1744937"/>
                  <a:pt x="2637259" y="1658199"/>
                  <a:pt x="2644057" y="1574384"/>
                </a:cubicBezTo>
                <a:lnTo>
                  <a:pt x="2645294" y="1558851"/>
                </a:lnTo>
                <a:cubicBezTo>
                  <a:pt x="2647302" y="1535321"/>
                  <a:pt x="2668471" y="1517636"/>
                  <a:pt x="2691648" y="1519635"/>
                </a:cubicBezTo>
                <a:cubicBezTo>
                  <a:pt x="2691648" y="1519635"/>
                  <a:pt x="2693193" y="1519635"/>
                  <a:pt x="2693193" y="1519635"/>
                </a:cubicBezTo>
                <a:cubicBezTo>
                  <a:pt x="2715134" y="1521480"/>
                  <a:pt x="2732130" y="1539320"/>
                  <a:pt x="2732748" y="1561158"/>
                </a:cubicBezTo>
                <a:cubicBezTo>
                  <a:pt x="2734757" y="1629287"/>
                  <a:pt x="2736456" y="1754010"/>
                  <a:pt x="2725795" y="1824600"/>
                </a:cubicBezTo>
                <a:close/>
              </a:path>
            </a:pathLst>
          </a:custGeom>
          <a:solidFill>
            <a:schemeClr val="accent1"/>
          </a:solidFill>
          <a:ln w="15432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80" name="Gráfico 78">
            <a:extLst>
              <a:ext uri="{FF2B5EF4-FFF2-40B4-BE49-F238E27FC236}">
                <a16:creationId xmlns:a16="http://schemas.microsoft.com/office/drawing/2014/main" id="{21089992-C2C8-2437-CBED-8D6C380E5E29}"/>
              </a:ext>
            </a:extLst>
          </p:cNvPr>
          <p:cNvSpPr/>
          <p:nvPr/>
        </p:nvSpPr>
        <p:spPr>
          <a:xfrm rot="237826">
            <a:off x="2523749" y="5477524"/>
            <a:ext cx="5351183" cy="6839740"/>
          </a:xfrm>
          <a:custGeom>
            <a:avLst/>
            <a:gdLst>
              <a:gd name="connsiteX0" fmla="*/ 5333537 w 5351183"/>
              <a:gd name="connsiteY0" fmla="*/ 278 h 6839740"/>
              <a:gd name="connsiteX1" fmla="*/ 3405269 w 5351183"/>
              <a:gd name="connsiteY1" fmla="*/ 757311 h 6839740"/>
              <a:gd name="connsiteX2" fmla="*/ 1767811 w 5351183"/>
              <a:gd name="connsiteY2" fmla="*/ 1297869 h 6839740"/>
              <a:gd name="connsiteX3" fmla="*/ 139245 w 5351183"/>
              <a:gd name="connsiteY3" fmla="*/ 3790312 h 6839740"/>
              <a:gd name="connsiteX4" fmla="*/ 73385 w 5351183"/>
              <a:gd name="connsiteY4" fmla="*/ 6839741 h 6839740"/>
              <a:gd name="connsiteX5" fmla="*/ 101174 w 5351183"/>
              <a:gd name="connsiteY5" fmla="*/ 6837792 h 6839740"/>
              <a:gd name="connsiteX6" fmla="*/ 166478 w 5351183"/>
              <a:gd name="connsiteY6" fmla="*/ 3796020 h 6839740"/>
              <a:gd name="connsiteX7" fmla="*/ 1781566 w 5351183"/>
              <a:gd name="connsiteY7" fmla="*/ 1321814 h 6839740"/>
              <a:gd name="connsiteX8" fmla="*/ 3411105 w 5351183"/>
              <a:gd name="connsiteY8" fmla="*/ 784318 h 6839740"/>
              <a:gd name="connsiteX9" fmla="*/ 5351183 w 5351183"/>
              <a:gd name="connsiteY9" fmla="*/ 21439 h 6839740"/>
              <a:gd name="connsiteX10" fmla="*/ 5333399 w 5351183"/>
              <a:gd name="connsiteY10" fmla="*/ 0 h 68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1183" h="6839740">
                <a:moveTo>
                  <a:pt x="5333537" y="278"/>
                </a:moveTo>
                <a:cubicBezTo>
                  <a:pt x="4795823" y="450071"/>
                  <a:pt x="4088875" y="606266"/>
                  <a:pt x="3405269" y="757311"/>
                </a:cubicBezTo>
                <a:cubicBezTo>
                  <a:pt x="2844212" y="881209"/>
                  <a:pt x="2264120" y="1009423"/>
                  <a:pt x="1767811" y="1297869"/>
                </a:cubicBezTo>
                <a:cubicBezTo>
                  <a:pt x="968325" y="1762279"/>
                  <a:pt x="374756" y="2670773"/>
                  <a:pt x="139245" y="3790312"/>
                </a:cubicBezTo>
                <a:cubicBezTo>
                  <a:pt x="-72506" y="4796812"/>
                  <a:pt x="1690" y="5835330"/>
                  <a:pt x="73385" y="6839741"/>
                </a:cubicBezTo>
                <a:lnTo>
                  <a:pt x="101174" y="6837792"/>
                </a:lnTo>
                <a:cubicBezTo>
                  <a:pt x="29618" y="5835330"/>
                  <a:pt x="-44439" y="4798622"/>
                  <a:pt x="166478" y="3796020"/>
                </a:cubicBezTo>
                <a:cubicBezTo>
                  <a:pt x="400321" y="2684137"/>
                  <a:pt x="989028" y="1782465"/>
                  <a:pt x="1781566" y="1321814"/>
                </a:cubicBezTo>
                <a:cubicBezTo>
                  <a:pt x="2274124" y="1035595"/>
                  <a:pt x="2852132" y="907798"/>
                  <a:pt x="3411105" y="784318"/>
                </a:cubicBezTo>
                <a:cubicBezTo>
                  <a:pt x="4098045" y="632577"/>
                  <a:pt x="4808189" y="475686"/>
                  <a:pt x="5351183" y="21439"/>
                </a:cubicBezTo>
                <a:lnTo>
                  <a:pt x="5333399" y="0"/>
                </a:lnTo>
                <a:close/>
              </a:path>
            </a:pathLst>
          </a:custGeom>
          <a:solidFill>
            <a:schemeClr val="accent1"/>
          </a:solidFill>
          <a:ln w="1387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83" name="Gráfico 81">
            <a:extLst>
              <a:ext uri="{FF2B5EF4-FFF2-40B4-BE49-F238E27FC236}">
                <a16:creationId xmlns:a16="http://schemas.microsoft.com/office/drawing/2014/main" id="{9E4094B3-6E05-3035-DD0D-EE9196B1002C}"/>
              </a:ext>
            </a:extLst>
          </p:cNvPr>
          <p:cNvSpPr/>
          <p:nvPr/>
        </p:nvSpPr>
        <p:spPr>
          <a:xfrm>
            <a:off x="8404590" y="6616931"/>
            <a:ext cx="6794341" cy="4654537"/>
          </a:xfrm>
          <a:custGeom>
            <a:avLst/>
            <a:gdLst>
              <a:gd name="connsiteX0" fmla="*/ 6708337 w 6794341"/>
              <a:gd name="connsiteY0" fmla="*/ 1236648 h 4654537"/>
              <a:gd name="connsiteX1" fmla="*/ 5967768 w 6794341"/>
              <a:gd name="connsiteY1" fmla="*/ 0 h 4654537"/>
              <a:gd name="connsiteX2" fmla="*/ 5951459 w 6794341"/>
              <a:gd name="connsiteY2" fmla="*/ 17376 h 4654537"/>
              <a:gd name="connsiteX3" fmla="*/ 6685242 w 6794341"/>
              <a:gd name="connsiteY3" fmla="*/ 1242717 h 4654537"/>
              <a:gd name="connsiteX4" fmla="*/ 6651791 w 6794341"/>
              <a:gd name="connsiteY4" fmla="*/ 2653479 h 4654537"/>
              <a:gd name="connsiteX5" fmla="*/ 5836939 w 6794341"/>
              <a:gd name="connsiteY5" fmla="*/ 3865848 h 4654537"/>
              <a:gd name="connsiteX6" fmla="*/ 4602339 w 6794341"/>
              <a:gd name="connsiteY6" fmla="*/ 4373551 h 4654537"/>
              <a:gd name="connsiteX7" fmla="*/ 4581030 w 6794341"/>
              <a:gd name="connsiteY7" fmla="*/ 4373670 h 4654537"/>
              <a:gd name="connsiteX8" fmla="*/ 3089178 w 6794341"/>
              <a:gd name="connsiteY8" fmla="*/ 3583077 h 4654537"/>
              <a:gd name="connsiteX9" fmla="*/ 1755177 w 6794341"/>
              <a:gd name="connsiteY9" fmla="*/ 2889717 h 4654537"/>
              <a:gd name="connsiteX10" fmla="*/ 786996 w 6794341"/>
              <a:gd name="connsiteY10" fmla="*/ 3425030 h 4654537"/>
              <a:gd name="connsiteX11" fmla="*/ 0 w 6794341"/>
              <a:gd name="connsiteY11" fmla="*/ 4644184 h 4654537"/>
              <a:gd name="connsiteX12" fmla="*/ 21428 w 6794341"/>
              <a:gd name="connsiteY12" fmla="*/ 4654537 h 4654537"/>
              <a:gd name="connsiteX13" fmla="*/ 804377 w 6794341"/>
              <a:gd name="connsiteY13" fmla="*/ 3441335 h 4654537"/>
              <a:gd name="connsiteX14" fmla="*/ 1757081 w 6794341"/>
              <a:gd name="connsiteY14" fmla="*/ 2913519 h 4654537"/>
              <a:gd name="connsiteX15" fmla="*/ 3072988 w 6794341"/>
              <a:gd name="connsiteY15" fmla="*/ 3600691 h 4654537"/>
              <a:gd name="connsiteX16" fmla="*/ 4580911 w 6794341"/>
              <a:gd name="connsiteY16" fmla="*/ 4397592 h 4654537"/>
              <a:gd name="connsiteX17" fmla="*/ 4602696 w 6794341"/>
              <a:gd name="connsiteY17" fmla="*/ 4397473 h 4654537"/>
              <a:gd name="connsiteX18" fmla="*/ 5852295 w 6794341"/>
              <a:gd name="connsiteY18" fmla="*/ 3884176 h 4654537"/>
              <a:gd name="connsiteX19" fmla="*/ 6674410 w 6794341"/>
              <a:gd name="connsiteY19" fmla="*/ 2660858 h 4654537"/>
              <a:gd name="connsiteX20" fmla="*/ 6708218 w 6794341"/>
              <a:gd name="connsiteY20" fmla="*/ 1236767 h 465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94341" h="4654537">
                <a:moveTo>
                  <a:pt x="6708337" y="1236648"/>
                </a:moveTo>
                <a:cubicBezTo>
                  <a:pt x="6582865" y="764053"/>
                  <a:pt x="6326803" y="336445"/>
                  <a:pt x="5967768" y="0"/>
                </a:cubicBezTo>
                <a:lnTo>
                  <a:pt x="5951459" y="17376"/>
                </a:lnTo>
                <a:cubicBezTo>
                  <a:pt x="6307160" y="350727"/>
                  <a:pt x="6560961" y="774407"/>
                  <a:pt x="6685242" y="1242717"/>
                </a:cubicBezTo>
                <a:cubicBezTo>
                  <a:pt x="6809405" y="1710670"/>
                  <a:pt x="6797858" y="2198498"/>
                  <a:pt x="6651791" y="2653479"/>
                </a:cubicBezTo>
                <a:cubicBezTo>
                  <a:pt x="6502987" y="3116672"/>
                  <a:pt x="6213711" y="3547255"/>
                  <a:pt x="5836939" y="3865848"/>
                </a:cubicBezTo>
                <a:cubicBezTo>
                  <a:pt x="5456833" y="4187298"/>
                  <a:pt x="5018396" y="4367601"/>
                  <a:pt x="4602339" y="4373551"/>
                </a:cubicBezTo>
                <a:cubicBezTo>
                  <a:pt x="4595196" y="4373551"/>
                  <a:pt x="4588173" y="4373670"/>
                  <a:pt x="4581030" y="4373670"/>
                </a:cubicBezTo>
                <a:cubicBezTo>
                  <a:pt x="3946648" y="4373670"/>
                  <a:pt x="3510829" y="3971769"/>
                  <a:pt x="3089178" y="3583077"/>
                </a:cubicBezTo>
                <a:cubicBezTo>
                  <a:pt x="2678835" y="3204740"/>
                  <a:pt x="2291229" y="2847230"/>
                  <a:pt x="1755177" y="2889717"/>
                </a:cubicBezTo>
                <a:cubicBezTo>
                  <a:pt x="1421617" y="2916018"/>
                  <a:pt x="1095795" y="3096202"/>
                  <a:pt x="786996" y="3425030"/>
                </a:cubicBezTo>
                <a:cubicBezTo>
                  <a:pt x="516411" y="3713157"/>
                  <a:pt x="251658" y="4123270"/>
                  <a:pt x="0" y="4644184"/>
                </a:cubicBezTo>
                <a:lnTo>
                  <a:pt x="21428" y="4654537"/>
                </a:lnTo>
                <a:cubicBezTo>
                  <a:pt x="272014" y="4135885"/>
                  <a:pt x="535457" y="3727676"/>
                  <a:pt x="804377" y="3441335"/>
                </a:cubicBezTo>
                <a:cubicBezTo>
                  <a:pt x="1109009" y="3117029"/>
                  <a:pt x="1429474" y="2939344"/>
                  <a:pt x="1757081" y="2913519"/>
                </a:cubicBezTo>
                <a:cubicBezTo>
                  <a:pt x="2282658" y="2871865"/>
                  <a:pt x="2666573" y="3225924"/>
                  <a:pt x="3072988" y="3600691"/>
                </a:cubicBezTo>
                <a:cubicBezTo>
                  <a:pt x="3497973" y="3992596"/>
                  <a:pt x="3937243" y="4397592"/>
                  <a:pt x="4580911" y="4397592"/>
                </a:cubicBezTo>
                <a:cubicBezTo>
                  <a:pt x="4588054" y="4397592"/>
                  <a:pt x="4595435" y="4397592"/>
                  <a:pt x="4602696" y="4397473"/>
                </a:cubicBezTo>
                <a:cubicBezTo>
                  <a:pt x="5024229" y="4391522"/>
                  <a:pt x="5467904" y="4209196"/>
                  <a:pt x="5852295" y="3884176"/>
                </a:cubicBezTo>
                <a:cubicBezTo>
                  <a:pt x="6232401" y="3562726"/>
                  <a:pt x="6524295" y="3128334"/>
                  <a:pt x="6674410" y="2660858"/>
                </a:cubicBezTo>
                <a:cubicBezTo>
                  <a:pt x="6821904" y="2201593"/>
                  <a:pt x="6833571" y="1709123"/>
                  <a:pt x="6708218" y="1236767"/>
                </a:cubicBezTo>
                <a:close/>
              </a:path>
            </a:pathLst>
          </a:custGeom>
          <a:solidFill>
            <a:schemeClr val="accent1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86" name="Gráfico 84">
            <a:extLst>
              <a:ext uri="{FF2B5EF4-FFF2-40B4-BE49-F238E27FC236}">
                <a16:creationId xmlns:a16="http://schemas.microsoft.com/office/drawing/2014/main" id="{FF5E8105-B1D8-C56E-D6B8-E68814D103BC}"/>
              </a:ext>
            </a:extLst>
          </p:cNvPr>
          <p:cNvSpPr/>
          <p:nvPr/>
        </p:nvSpPr>
        <p:spPr>
          <a:xfrm>
            <a:off x="19693221" y="-1463865"/>
            <a:ext cx="6434813" cy="5765183"/>
          </a:xfrm>
          <a:custGeom>
            <a:avLst/>
            <a:gdLst>
              <a:gd name="connsiteX0" fmla="*/ 6001499 w 6023206"/>
              <a:gd name="connsiteY0" fmla="*/ 3826791 h 5396409"/>
              <a:gd name="connsiteX1" fmla="*/ 5881512 w 6023206"/>
              <a:gd name="connsiteY1" fmla="*/ 4434497 h 5396409"/>
              <a:gd name="connsiteX2" fmla="*/ 5298102 w 6023206"/>
              <a:gd name="connsiteY2" fmla="*/ 5210014 h 5396409"/>
              <a:gd name="connsiteX3" fmla="*/ 4163033 w 6023206"/>
              <a:gd name="connsiteY3" fmla="*/ 5307264 h 5396409"/>
              <a:gd name="connsiteX4" fmla="*/ 3141256 w 6023206"/>
              <a:gd name="connsiteY4" fmla="*/ 4683133 h 5396409"/>
              <a:gd name="connsiteX5" fmla="*/ 2581714 w 6023206"/>
              <a:gd name="connsiteY5" fmla="*/ 2912854 h 5396409"/>
              <a:gd name="connsiteX6" fmla="*/ 2083191 w 6023206"/>
              <a:gd name="connsiteY6" fmla="*/ 832131 h 5396409"/>
              <a:gd name="connsiteX7" fmla="*/ 1658863 w 6023206"/>
              <a:gd name="connsiteY7" fmla="*/ 275535 h 5396409"/>
              <a:gd name="connsiteX8" fmla="*/ 0 w 6023206"/>
              <a:gd name="connsiteY8" fmla="*/ 114532 h 5396409"/>
              <a:gd name="connsiteX9" fmla="*/ 6048 w 6023206"/>
              <a:gd name="connsiteY9" fmla="*/ 135278 h 5396409"/>
              <a:gd name="connsiteX10" fmla="*/ 1645903 w 6023206"/>
              <a:gd name="connsiteY10" fmla="*/ 292716 h 5396409"/>
              <a:gd name="connsiteX11" fmla="*/ 2063643 w 6023206"/>
              <a:gd name="connsiteY11" fmla="*/ 841099 h 5396409"/>
              <a:gd name="connsiteX12" fmla="*/ 2560330 w 6023206"/>
              <a:gd name="connsiteY12" fmla="*/ 2915232 h 5396409"/>
              <a:gd name="connsiteX13" fmla="*/ 3125056 w 6023206"/>
              <a:gd name="connsiteY13" fmla="*/ 4697289 h 5396409"/>
              <a:gd name="connsiteX14" fmla="*/ 4157417 w 6023206"/>
              <a:gd name="connsiteY14" fmla="*/ 5328011 h 5396409"/>
              <a:gd name="connsiteX15" fmla="*/ 4645248 w 6023206"/>
              <a:gd name="connsiteY15" fmla="*/ 5396410 h 5396409"/>
              <a:gd name="connsiteX16" fmla="*/ 5309118 w 6023206"/>
              <a:gd name="connsiteY16" fmla="*/ 5228599 h 5396409"/>
              <a:gd name="connsiteX17" fmla="*/ 6023207 w 6023206"/>
              <a:gd name="connsiteY17" fmla="*/ 3827979 h 5396409"/>
              <a:gd name="connsiteX18" fmla="*/ 6001607 w 6023206"/>
              <a:gd name="connsiteY18" fmla="*/ 3826683 h 539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23206" h="5396409">
                <a:moveTo>
                  <a:pt x="6001499" y="3826791"/>
                </a:moveTo>
                <a:cubicBezTo>
                  <a:pt x="5994155" y="3944031"/>
                  <a:pt x="5968775" y="4178945"/>
                  <a:pt x="5881512" y="4434497"/>
                </a:cubicBezTo>
                <a:cubicBezTo>
                  <a:pt x="5758501" y="4794539"/>
                  <a:pt x="5562159" y="5055494"/>
                  <a:pt x="5298102" y="5210014"/>
                </a:cubicBezTo>
                <a:cubicBezTo>
                  <a:pt x="4992141" y="5389062"/>
                  <a:pt x="4589089" y="5423532"/>
                  <a:pt x="4163033" y="5307264"/>
                </a:cubicBezTo>
                <a:cubicBezTo>
                  <a:pt x="3765813" y="5198776"/>
                  <a:pt x="3393433" y="4971318"/>
                  <a:pt x="3141256" y="4683133"/>
                </a:cubicBezTo>
                <a:cubicBezTo>
                  <a:pt x="2733236" y="4216981"/>
                  <a:pt x="2663037" y="3612624"/>
                  <a:pt x="2581714" y="2912854"/>
                </a:cubicBezTo>
                <a:cubicBezTo>
                  <a:pt x="2509138" y="2288075"/>
                  <a:pt x="2426843" y="1579985"/>
                  <a:pt x="2083191" y="832131"/>
                </a:cubicBezTo>
                <a:cubicBezTo>
                  <a:pt x="2033619" y="724183"/>
                  <a:pt x="1917412" y="471332"/>
                  <a:pt x="1658863" y="275535"/>
                </a:cubicBezTo>
                <a:cubicBezTo>
                  <a:pt x="1123512" y="-130107"/>
                  <a:pt x="389768" y="533"/>
                  <a:pt x="0" y="114532"/>
                </a:cubicBezTo>
                <a:lnTo>
                  <a:pt x="6048" y="135278"/>
                </a:lnTo>
                <a:cubicBezTo>
                  <a:pt x="391928" y="22468"/>
                  <a:pt x="1118005" y="-107091"/>
                  <a:pt x="1645903" y="292716"/>
                </a:cubicBezTo>
                <a:cubicBezTo>
                  <a:pt x="1900024" y="485271"/>
                  <a:pt x="2014611" y="734664"/>
                  <a:pt x="2063643" y="841099"/>
                </a:cubicBezTo>
                <a:cubicBezTo>
                  <a:pt x="2405891" y="1585820"/>
                  <a:pt x="2487970" y="2292073"/>
                  <a:pt x="2560330" y="2915232"/>
                </a:cubicBezTo>
                <a:cubicBezTo>
                  <a:pt x="2642085" y="3618567"/>
                  <a:pt x="2712608" y="4226057"/>
                  <a:pt x="3125056" y="4697289"/>
                </a:cubicBezTo>
                <a:cubicBezTo>
                  <a:pt x="3379933" y="4988607"/>
                  <a:pt x="3756309" y="5218442"/>
                  <a:pt x="4157417" y="5328011"/>
                </a:cubicBezTo>
                <a:cubicBezTo>
                  <a:pt x="4324924" y="5373718"/>
                  <a:pt x="4488974" y="5396410"/>
                  <a:pt x="4645248" y="5396410"/>
                </a:cubicBezTo>
                <a:cubicBezTo>
                  <a:pt x="4891702" y="5396410"/>
                  <a:pt x="5118715" y="5340005"/>
                  <a:pt x="5309118" y="5228599"/>
                </a:cubicBezTo>
                <a:cubicBezTo>
                  <a:pt x="5912508" y="4875473"/>
                  <a:pt x="6008195" y="4067323"/>
                  <a:pt x="6023207" y="3827979"/>
                </a:cubicBezTo>
                <a:lnTo>
                  <a:pt x="6001607" y="3826683"/>
                </a:lnTo>
                <a:close/>
              </a:path>
            </a:pathLst>
          </a:custGeom>
          <a:solidFill>
            <a:schemeClr val="accent1"/>
          </a:solidFill>
          <a:ln w="10788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7F58C449-3400-9C54-81B6-A5069327C786}"/>
              </a:ext>
            </a:extLst>
          </p:cNvPr>
          <p:cNvSpPr txBox="1"/>
          <p:nvPr/>
        </p:nvSpPr>
        <p:spPr>
          <a:xfrm>
            <a:off x="7330637" y="1712208"/>
            <a:ext cx="16347353" cy="47336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h-TH" sz="11500" b="1" dirty="0" smtClean="0">
                <a:solidFill>
                  <a:schemeClr val="accent1"/>
                </a:solidFill>
                <a:latin typeface="Kanit" pitchFamily="2" charset="-34"/>
                <a:cs typeface="Kanit" pitchFamily="2" charset="-34"/>
              </a:rPr>
              <a:t>หน่วยการเรียนรู้ </a:t>
            </a:r>
            <a:r>
              <a:rPr lang="th-TH" sz="11500" b="1" dirty="0" smtClean="0">
                <a:solidFill>
                  <a:schemeClr val="accent1"/>
                </a:solidFill>
                <a:latin typeface="Kanit" pitchFamily="2" charset="-34"/>
                <a:cs typeface="Kanit" pitchFamily="2" charset="-34"/>
              </a:rPr>
              <a:t>สนุก</a:t>
            </a:r>
            <a:r>
              <a:rPr lang="th-TH" sz="11500" b="1" smtClean="0">
                <a:solidFill>
                  <a:schemeClr val="accent1"/>
                </a:solidFill>
                <a:latin typeface="Kanit" pitchFamily="2" charset="-34"/>
                <a:cs typeface="Kanit" pitchFamily="2" charset="-34"/>
              </a:rPr>
              <a:t>กับตัวเลข</a:t>
            </a:r>
            <a:endParaRPr lang="th-TH" sz="11500" b="1" dirty="0" smtClean="0">
              <a:solidFill>
                <a:schemeClr val="accent1"/>
              </a:solidFill>
              <a:latin typeface="Kanit" pitchFamily="2" charset="-34"/>
              <a:cs typeface="Kanit" pitchFamily="2" charset="-34"/>
            </a:endParaRPr>
          </a:p>
          <a:p>
            <a:pPr algn="ctr">
              <a:lnSpc>
                <a:spcPct val="80000"/>
              </a:lnSpc>
            </a:pPr>
            <a:r>
              <a:rPr lang="en-US" sz="16600" b="1" dirty="0" smtClean="0">
                <a:solidFill>
                  <a:schemeClr val="accent1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16600" b="1" dirty="0" smtClean="0">
                <a:solidFill>
                  <a:schemeClr val="accent1"/>
                </a:solidFill>
                <a:latin typeface="Kanit" pitchFamily="2" charset="-34"/>
                <a:cs typeface="Kanit" pitchFamily="2" charset="-34"/>
              </a:rPr>
              <a:t>เกมตัวเลขที่หายไป 1-10</a:t>
            </a:r>
          </a:p>
          <a:p>
            <a:pPr algn="ctr">
              <a:lnSpc>
                <a:spcPct val="80000"/>
              </a:lnSpc>
            </a:pPr>
            <a:r>
              <a:rPr lang="th-TH" sz="8800" b="1" dirty="0" smtClean="0">
                <a:solidFill>
                  <a:schemeClr val="accent1"/>
                </a:solidFill>
                <a:latin typeface="Kanit" pitchFamily="2" charset="-34"/>
                <a:cs typeface="Kanit" pitchFamily="2" charset="-34"/>
              </a:rPr>
              <a:t>ด้วยกระบวนการเรียนรู้ </a:t>
            </a:r>
            <a:r>
              <a:rPr lang="en-US" sz="8800" b="1" dirty="0" smtClean="0">
                <a:solidFill>
                  <a:schemeClr val="accent1"/>
                </a:solidFill>
                <a:latin typeface="Kanit" pitchFamily="2" charset="-34"/>
                <a:cs typeface="Kanit" pitchFamily="2" charset="-34"/>
              </a:rPr>
              <a:t>BBL</a:t>
            </a:r>
            <a:endParaRPr lang="en-US" sz="8800" b="1" dirty="0">
              <a:solidFill>
                <a:schemeClr val="accent1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668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6">
            <a:extLst>
              <a:ext uri="{FF2B5EF4-FFF2-40B4-BE49-F238E27FC236}">
                <a16:creationId xmlns:a16="http://schemas.microsoft.com/office/drawing/2014/main" id="{7B8AC8B1-9A27-A12C-AC00-30B6F19FAAA3}"/>
              </a:ext>
            </a:extLst>
          </p:cNvPr>
          <p:cNvSpPr/>
          <p:nvPr/>
        </p:nvSpPr>
        <p:spPr>
          <a:xfrm>
            <a:off x="-96" y="-1"/>
            <a:ext cx="7361015" cy="8158023"/>
          </a:xfrm>
          <a:custGeom>
            <a:avLst/>
            <a:gdLst>
              <a:gd name="connsiteX0" fmla="*/ 5499095 w 5866624"/>
              <a:gd name="connsiteY0" fmla="*/ 2715014 h 6501828"/>
              <a:gd name="connsiteX1" fmla="*/ 4181355 w 5866624"/>
              <a:gd name="connsiteY1" fmla="*/ 4759605 h 6501828"/>
              <a:gd name="connsiteX2" fmla="*/ 2504058 w 5866624"/>
              <a:gd name="connsiteY2" fmla="*/ 5180976 h 6501828"/>
              <a:gd name="connsiteX3" fmla="*/ 822672 w 5866624"/>
              <a:gd name="connsiteY3" fmla="*/ 5561504 h 6501828"/>
              <a:gd name="connsiteX4" fmla="*/ 0 w 5866624"/>
              <a:gd name="connsiteY4" fmla="*/ 6501829 h 6501828"/>
              <a:gd name="connsiteX5" fmla="*/ 0 w 5866624"/>
              <a:gd name="connsiteY5" fmla="*/ 0 h 6501828"/>
              <a:gd name="connsiteX6" fmla="*/ 5863977 w 5866624"/>
              <a:gd name="connsiteY6" fmla="*/ 0 h 6501828"/>
              <a:gd name="connsiteX7" fmla="*/ 5499000 w 5866624"/>
              <a:gd name="connsiteY7" fmla="*/ 2715014 h 65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6624" h="6501828">
                <a:moveTo>
                  <a:pt x="5499095" y="2715014"/>
                </a:moveTo>
                <a:cubicBezTo>
                  <a:pt x="5199829" y="3647628"/>
                  <a:pt x="4726918" y="4381361"/>
                  <a:pt x="4181355" y="4759605"/>
                </a:cubicBezTo>
                <a:cubicBezTo>
                  <a:pt x="3649770" y="5128138"/>
                  <a:pt x="3070828" y="5160126"/>
                  <a:pt x="2504058" y="5180976"/>
                </a:cubicBezTo>
                <a:cubicBezTo>
                  <a:pt x="1937193" y="5201825"/>
                  <a:pt x="1359297" y="5219152"/>
                  <a:pt x="822672" y="5561504"/>
                </a:cubicBezTo>
                <a:cubicBezTo>
                  <a:pt x="517891" y="5756004"/>
                  <a:pt x="225377" y="6075698"/>
                  <a:pt x="0" y="6501829"/>
                </a:cubicBezTo>
                <a:lnTo>
                  <a:pt x="0" y="0"/>
                </a:lnTo>
                <a:lnTo>
                  <a:pt x="5863977" y="0"/>
                </a:lnTo>
                <a:cubicBezTo>
                  <a:pt x="5886990" y="945371"/>
                  <a:pt x="5759562" y="1903118"/>
                  <a:pt x="5499000" y="2715014"/>
                </a:cubicBezTo>
                <a:close/>
              </a:path>
            </a:pathLst>
          </a:custGeom>
          <a:solidFill>
            <a:schemeClr val="accent2"/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529CF1AD-8D06-A9A9-5758-D64EDFA629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24" y="926648"/>
            <a:ext cx="8899036" cy="11862705"/>
          </a:xfrm>
        </p:spPr>
      </p:pic>
      <p:sp>
        <p:nvSpPr>
          <p:cNvPr id="8" name="Gráfico 81">
            <a:extLst>
              <a:ext uri="{FF2B5EF4-FFF2-40B4-BE49-F238E27FC236}">
                <a16:creationId xmlns:a16="http://schemas.microsoft.com/office/drawing/2014/main" id="{89FB55DE-12A0-6AE5-0734-438C4DB1B86B}"/>
              </a:ext>
            </a:extLst>
          </p:cNvPr>
          <p:cNvSpPr/>
          <p:nvPr/>
        </p:nvSpPr>
        <p:spPr>
          <a:xfrm>
            <a:off x="8054068" y="0"/>
            <a:ext cx="7531928" cy="5159829"/>
          </a:xfrm>
          <a:custGeom>
            <a:avLst/>
            <a:gdLst>
              <a:gd name="connsiteX0" fmla="*/ 6708337 w 6794341"/>
              <a:gd name="connsiteY0" fmla="*/ 1236648 h 4654537"/>
              <a:gd name="connsiteX1" fmla="*/ 5967768 w 6794341"/>
              <a:gd name="connsiteY1" fmla="*/ 0 h 4654537"/>
              <a:gd name="connsiteX2" fmla="*/ 5951459 w 6794341"/>
              <a:gd name="connsiteY2" fmla="*/ 17376 h 4654537"/>
              <a:gd name="connsiteX3" fmla="*/ 6685242 w 6794341"/>
              <a:gd name="connsiteY3" fmla="*/ 1242717 h 4654537"/>
              <a:gd name="connsiteX4" fmla="*/ 6651791 w 6794341"/>
              <a:gd name="connsiteY4" fmla="*/ 2653479 h 4654537"/>
              <a:gd name="connsiteX5" fmla="*/ 5836939 w 6794341"/>
              <a:gd name="connsiteY5" fmla="*/ 3865848 h 4654537"/>
              <a:gd name="connsiteX6" fmla="*/ 4602339 w 6794341"/>
              <a:gd name="connsiteY6" fmla="*/ 4373551 h 4654537"/>
              <a:gd name="connsiteX7" fmla="*/ 4581030 w 6794341"/>
              <a:gd name="connsiteY7" fmla="*/ 4373670 h 4654537"/>
              <a:gd name="connsiteX8" fmla="*/ 3089178 w 6794341"/>
              <a:gd name="connsiteY8" fmla="*/ 3583077 h 4654537"/>
              <a:gd name="connsiteX9" fmla="*/ 1755177 w 6794341"/>
              <a:gd name="connsiteY9" fmla="*/ 2889717 h 4654537"/>
              <a:gd name="connsiteX10" fmla="*/ 786996 w 6794341"/>
              <a:gd name="connsiteY10" fmla="*/ 3425030 h 4654537"/>
              <a:gd name="connsiteX11" fmla="*/ 0 w 6794341"/>
              <a:gd name="connsiteY11" fmla="*/ 4644184 h 4654537"/>
              <a:gd name="connsiteX12" fmla="*/ 21428 w 6794341"/>
              <a:gd name="connsiteY12" fmla="*/ 4654537 h 4654537"/>
              <a:gd name="connsiteX13" fmla="*/ 804377 w 6794341"/>
              <a:gd name="connsiteY13" fmla="*/ 3441335 h 4654537"/>
              <a:gd name="connsiteX14" fmla="*/ 1757081 w 6794341"/>
              <a:gd name="connsiteY14" fmla="*/ 2913519 h 4654537"/>
              <a:gd name="connsiteX15" fmla="*/ 3072988 w 6794341"/>
              <a:gd name="connsiteY15" fmla="*/ 3600691 h 4654537"/>
              <a:gd name="connsiteX16" fmla="*/ 4580911 w 6794341"/>
              <a:gd name="connsiteY16" fmla="*/ 4397592 h 4654537"/>
              <a:gd name="connsiteX17" fmla="*/ 4602696 w 6794341"/>
              <a:gd name="connsiteY17" fmla="*/ 4397473 h 4654537"/>
              <a:gd name="connsiteX18" fmla="*/ 5852295 w 6794341"/>
              <a:gd name="connsiteY18" fmla="*/ 3884176 h 4654537"/>
              <a:gd name="connsiteX19" fmla="*/ 6674410 w 6794341"/>
              <a:gd name="connsiteY19" fmla="*/ 2660858 h 4654537"/>
              <a:gd name="connsiteX20" fmla="*/ 6708218 w 6794341"/>
              <a:gd name="connsiteY20" fmla="*/ 1236767 h 465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94341" h="4654537">
                <a:moveTo>
                  <a:pt x="6708337" y="1236648"/>
                </a:moveTo>
                <a:cubicBezTo>
                  <a:pt x="6582865" y="764053"/>
                  <a:pt x="6326803" y="336445"/>
                  <a:pt x="5967768" y="0"/>
                </a:cubicBezTo>
                <a:lnTo>
                  <a:pt x="5951459" y="17376"/>
                </a:lnTo>
                <a:cubicBezTo>
                  <a:pt x="6307160" y="350727"/>
                  <a:pt x="6560961" y="774407"/>
                  <a:pt x="6685242" y="1242717"/>
                </a:cubicBezTo>
                <a:cubicBezTo>
                  <a:pt x="6809405" y="1710670"/>
                  <a:pt x="6797858" y="2198498"/>
                  <a:pt x="6651791" y="2653479"/>
                </a:cubicBezTo>
                <a:cubicBezTo>
                  <a:pt x="6502987" y="3116672"/>
                  <a:pt x="6213711" y="3547255"/>
                  <a:pt x="5836939" y="3865848"/>
                </a:cubicBezTo>
                <a:cubicBezTo>
                  <a:pt x="5456833" y="4187298"/>
                  <a:pt x="5018396" y="4367601"/>
                  <a:pt x="4602339" y="4373551"/>
                </a:cubicBezTo>
                <a:cubicBezTo>
                  <a:pt x="4595196" y="4373551"/>
                  <a:pt x="4588173" y="4373670"/>
                  <a:pt x="4581030" y="4373670"/>
                </a:cubicBezTo>
                <a:cubicBezTo>
                  <a:pt x="3946648" y="4373670"/>
                  <a:pt x="3510829" y="3971769"/>
                  <a:pt x="3089178" y="3583077"/>
                </a:cubicBezTo>
                <a:cubicBezTo>
                  <a:pt x="2678835" y="3204740"/>
                  <a:pt x="2291229" y="2847230"/>
                  <a:pt x="1755177" y="2889717"/>
                </a:cubicBezTo>
                <a:cubicBezTo>
                  <a:pt x="1421617" y="2916018"/>
                  <a:pt x="1095795" y="3096202"/>
                  <a:pt x="786996" y="3425030"/>
                </a:cubicBezTo>
                <a:cubicBezTo>
                  <a:pt x="516411" y="3713157"/>
                  <a:pt x="251658" y="4123270"/>
                  <a:pt x="0" y="4644184"/>
                </a:cubicBezTo>
                <a:lnTo>
                  <a:pt x="21428" y="4654537"/>
                </a:lnTo>
                <a:cubicBezTo>
                  <a:pt x="272014" y="4135885"/>
                  <a:pt x="535457" y="3727676"/>
                  <a:pt x="804377" y="3441335"/>
                </a:cubicBezTo>
                <a:cubicBezTo>
                  <a:pt x="1109009" y="3117029"/>
                  <a:pt x="1429474" y="2939344"/>
                  <a:pt x="1757081" y="2913519"/>
                </a:cubicBezTo>
                <a:cubicBezTo>
                  <a:pt x="2282658" y="2871865"/>
                  <a:pt x="2666573" y="3225924"/>
                  <a:pt x="3072988" y="3600691"/>
                </a:cubicBezTo>
                <a:cubicBezTo>
                  <a:pt x="3497973" y="3992596"/>
                  <a:pt x="3937243" y="4397592"/>
                  <a:pt x="4580911" y="4397592"/>
                </a:cubicBezTo>
                <a:cubicBezTo>
                  <a:pt x="4588054" y="4397592"/>
                  <a:pt x="4595435" y="4397592"/>
                  <a:pt x="4602696" y="4397473"/>
                </a:cubicBezTo>
                <a:cubicBezTo>
                  <a:pt x="5024229" y="4391522"/>
                  <a:pt x="5467904" y="4209196"/>
                  <a:pt x="5852295" y="3884176"/>
                </a:cubicBezTo>
                <a:cubicBezTo>
                  <a:pt x="6232401" y="3562726"/>
                  <a:pt x="6524295" y="3128334"/>
                  <a:pt x="6674410" y="2660858"/>
                </a:cubicBezTo>
                <a:cubicBezTo>
                  <a:pt x="6821904" y="2201593"/>
                  <a:pt x="6833571" y="1709123"/>
                  <a:pt x="6708218" y="1236767"/>
                </a:cubicBezTo>
                <a:close/>
              </a:path>
            </a:pathLst>
          </a:custGeom>
          <a:solidFill>
            <a:schemeClr val="accent1"/>
          </a:solidFill>
          <a:ln w="11894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E965E978-F9B9-0516-FAC1-E05959964C30}"/>
              </a:ext>
            </a:extLst>
          </p:cNvPr>
          <p:cNvSpPr/>
          <p:nvPr/>
        </p:nvSpPr>
        <p:spPr>
          <a:xfrm>
            <a:off x="16091657" y="153458"/>
            <a:ext cx="1072938" cy="1779846"/>
          </a:xfrm>
          <a:custGeom>
            <a:avLst/>
            <a:gdLst>
              <a:gd name="connsiteX0" fmla="*/ 404318 w 1903189"/>
              <a:gd name="connsiteY0" fmla="*/ 2221032 h 2876639"/>
              <a:gd name="connsiteX1" fmla="*/ 320623 w 1903189"/>
              <a:gd name="connsiteY1" fmla="*/ 2226839 h 2876639"/>
              <a:gd name="connsiteX2" fmla="*/ 284400 w 1903189"/>
              <a:gd name="connsiteY2" fmla="*/ 2230118 h 2876639"/>
              <a:gd name="connsiteX3" fmla="*/ 249641 w 1903189"/>
              <a:gd name="connsiteY3" fmla="*/ 2265641 h 2876639"/>
              <a:gd name="connsiteX4" fmla="*/ 243421 w 1903189"/>
              <a:gd name="connsiteY4" fmla="*/ 2455644 h 2876639"/>
              <a:gd name="connsiteX5" fmla="*/ 273607 w 1903189"/>
              <a:gd name="connsiteY5" fmla="*/ 2493353 h 2876639"/>
              <a:gd name="connsiteX6" fmla="*/ 368736 w 1903189"/>
              <a:gd name="connsiteY6" fmla="*/ 2494629 h 2876639"/>
              <a:gd name="connsiteX7" fmla="*/ 393616 w 1903189"/>
              <a:gd name="connsiteY7" fmla="*/ 2492989 h 2876639"/>
              <a:gd name="connsiteX8" fmla="*/ 417399 w 1903189"/>
              <a:gd name="connsiteY8" fmla="*/ 2492078 h 2876639"/>
              <a:gd name="connsiteX9" fmla="*/ 484904 w 1903189"/>
              <a:gd name="connsiteY9" fmla="*/ 2485884 h 2876639"/>
              <a:gd name="connsiteX10" fmla="*/ 484904 w 1903189"/>
              <a:gd name="connsiteY10" fmla="*/ 2485702 h 2876639"/>
              <a:gd name="connsiteX11" fmla="*/ 499722 w 1903189"/>
              <a:gd name="connsiteY11" fmla="*/ 2261452 h 2876639"/>
              <a:gd name="connsiteX12" fmla="*/ 485819 w 1903189"/>
              <a:gd name="connsiteY12" fmla="*/ 2229572 h 2876639"/>
              <a:gd name="connsiteX13" fmla="*/ 404318 w 1903189"/>
              <a:gd name="connsiteY13" fmla="*/ 2221032 h 2876639"/>
              <a:gd name="connsiteX14" fmla="*/ 794647 w 1903189"/>
              <a:gd name="connsiteY14" fmla="*/ 2220578 h 2876639"/>
              <a:gd name="connsiteX15" fmla="*/ 711020 w 1903189"/>
              <a:gd name="connsiteY15" fmla="*/ 2226293 h 2876639"/>
              <a:gd name="connsiteX16" fmla="*/ 674797 w 1903189"/>
              <a:gd name="connsiteY16" fmla="*/ 2229572 h 2876639"/>
              <a:gd name="connsiteX17" fmla="*/ 640038 w 1903189"/>
              <a:gd name="connsiteY17" fmla="*/ 2265095 h 2876639"/>
              <a:gd name="connsiteX18" fmla="*/ 633818 w 1903189"/>
              <a:gd name="connsiteY18" fmla="*/ 2455098 h 2876639"/>
              <a:gd name="connsiteX19" fmla="*/ 664004 w 1903189"/>
              <a:gd name="connsiteY19" fmla="*/ 2492807 h 2876639"/>
              <a:gd name="connsiteX20" fmla="*/ 759133 w 1903189"/>
              <a:gd name="connsiteY20" fmla="*/ 2494083 h 2876639"/>
              <a:gd name="connsiteX21" fmla="*/ 784196 w 1903189"/>
              <a:gd name="connsiteY21" fmla="*/ 2492443 h 2876639"/>
              <a:gd name="connsiteX22" fmla="*/ 807979 w 1903189"/>
              <a:gd name="connsiteY22" fmla="*/ 2491532 h 2876639"/>
              <a:gd name="connsiteX23" fmla="*/ 875484 w 1903189"/>
              <a:gd name="connsiteY23" fmla="*/ 2485338 h 2876639"/>
              <a:gd name="connsiteX24" fmla="*/ 890302 w 1903189"/>
              <a:gd name="connsiteY24" fmla="*/ 2261088 h 2876639"/>
              <a:gd name="connsiteX25" fmla="*/ 876216 w 1903189"/>
              <a:gd name="connsiteY25" fmla="*/ 2229208 h 2876639"/>
              <a:gd name="connsiteX26" fmla="*/ 794647 w 1903189"/>
              <a:gd name="connsiteY26" fmla="*/ 2220578 h 2876639"/>
              <a:gd name="connsiteX27" fmla="*/ 1185593 w 1903189"/>
              <a:gd name="connsiteY27" fmla="*/ 2219940 h 2876639"/>
              <a:gd name="connsiteX28" fmla="*/ 1101966 w 1903189"/>
              <a:gd name="connsiteY28" fmla="*/ 2225746 h 2876639"/>
              <a:gd name="connsiteX29" fmla="*/ 1065743 w 1903189"/>
              <a:gd name="connsiteY29" fmla="*/ 2229025 h 2876639"/>
              <a:gd name="connsiteX30" fmla="*/ 1030984 w 1903189"/>
              <a:gd name="connsiteY30" fmla="*/ 2264548 h 2876639"/>
              <a:gd name="connsiteX31" fmla="*/ 1024764 w 1903189"/>
              <a:gd name="connsiteY31" fmla="*/ 2454551 h 2876639"/>
              <a:gd name="connsiteX32" fmla="*/ 1054950 w 1903189"/>
              <a:gd name="connsiteY32" fmla="*/ 2492260 h 2876639"/>
              <a:gd name="connsiteX33" fmla="*/ 1149896 w 1903189"/>
              <a:gd name="connsiteY33" fmla="*/ 2493536 h 2876639"/>
              <a:gd name="connsiteX34" fmla="*/ 1174959 w 1903189"/>
              <a:gd name="connsiteY34" fmla="*/ 2491896 h 2876639"/>
              <a:gd name="connsiteX35" fmla="*/ 1198925 w 1903189"/>
              <a:gd name="connsiteY35" fmla="*/ 2490985 h 2876639"/>
              <a:gd name="connsiteX36" fmla="*/ 1266247 w 1903189"/>
              <a:gd name="connsiteY36" fmla="*/ 2484791 h 2876639"/>
              <a:gd name="connsiteX37" fmla="*/ 1266430 w 1903189"/>
              <a:gd name="connsiteY37" fmla="*/ 2484609 h 2876639"/>
              <a:gd name="connsiteX38" fmla="*/ 1281248 w 1903189"/>
              <a:gd name="connsiteY38" fmla="*/ 2260359 h 2876639"/>
              <a:gd name="connsiteX39" fmla="*/ 1267162 w 1903189"/>
              <a:gd name="connsiteY39" fmla="*/ 2228479 h 2876639"/>
              <a:gd name="connsiteX40" fmla="*/ 1185593 w 1903189"/>
              <a:gd name="connsiteY40" fmla="*/ 2219940 h 2876639"/>
              <a:gd name="connsiteX41" fmla="*/ 404502 w 1903189"/>
              <a:gd name="connsiteY41" fmla="*/ 2193776 h 2876639"/>
              <a:gd name="connsiteX42" fmla="*/ 492588 w 1903189"/>
              <a:gd name="connsiteY42" fmla="*/ 2203157 h 2876639"/>
              <a:gd name="connsiteX43" fmla="*/ 533932 w 1903189"/>
              <a:gd name="connsiteY43" fmla="*/ 2347618 h 2876639"/>
              <a:gd name="connsiteX44" fmla="*/ 491124 w 1903189"/>
              <a:gd name="connsiteY44" fmla="*/ 2512481 h 2876639"/>
              <a:gd name="connsiteX45" fmla="*/ 418313 w 1903189"/>
              <a:gd name="connsiteY45" fmla="*/ 2519404 h 2876639"/>
              <a:gd name="connsiteX46" fmla="*/ 395080 w 1903189"/>
              <a:gd name="connsiteY46" fmla="*/ 2520315 h 2876639"/>
              <a:gd name="connsiteX47" fmla="*/ 370749 w 1903189"/>
              <a:gd name="connsiteY47" fmla="*/ 2521954 h 2876639"/>
              <a:gd name="connsiteX48" fmla="*/ 316415 w 1903189"/>
              <a:gd name="connsiteY48" fmla="*/ 2524504 h 2876639"/>
              <a:gd name="connsiteX49" fmla="*/ 267936 w 1903189"/>
              <a:gd name="connsiteY49" fmla="*/ 2520132 h 2876639"/>
              <a:gd name="connsiteX50" fmla="*/ 216163 w 1903189"/>
              <a:gd name="connsiteY50" fmla="*/ 2457102 h 2876639"/>
              <a:gd name="connsiteX51" fmla="*/ 222566 w 1903189"/>
              <a:gd name="connsiteY51" fmla="*/ 2262545 h 2876639"/>
              <a:gd name="connsiteX52" fmla="*/ 282388 w 1903189"/>
              <a:gd name="connsiteY52" fmla="*/ 2202975 h 2876639"/>
              <a:gd name="connsiteX53" fmla="*/ 318062 w 1903189"/>
              <a:gd name="connsiteY53" fmla="*/ 2199696 h 2876639"/>
              <a:gd name="connsiteX54" fmla="*/ 404502 w 1903189"/>
              <a:gd name="connsiteY54" fmla="*/ 2193776 h 2876639"/>
              <a:gd name="connsiteX55" fmla="*/ 795082 w 1903189"/>
              <a:gd name="connsiteY55" fmla="*/ 2193230 h 2876639"/>
              <a:gd name="connsiteX56" fmla="*/ 883168 w 1903189"/>
              <a:gd name="connsiteY56" fmla="*/ 2202611 h 2876639"/>
              <a:gd name="connsiteX57" fmla="*/ 883351 w 1903189"/>
              <a:gd name="connsiteY57" fmla="*/ 2202611 h 2876639"/>
              <a:gd name="connsiteX58" fmla="*/ 924695 w 1903189"/>
              <a:gd name="connsiteY58" fmla="*/ 2347254 h 2876639"/>
              <a:gd name="connsiteX59" fmla="*/ 881887 w 1903189"/>
              <a:gd name="connsiteY59" fmla="*/ 2511935 h 2876639"/>
              <a:gd name="connsiteX60" fmla="*/ 809076 w 1903189"/>
              <a:gd name="connsiteY60" fmla="*/ 2518858 h 2876639"/>
              <a:gd name="connsiteX61" fmla="*/ 785843 w 1903189"/>
              <a:gd name="connsiteY61" fmla="*/ 2519769 h 2876639"/>
              <a:gd name="connsiteX62" fmla="*/ 761329 w 1903189"/>
              <a:gd name="connsiteY62" fmla="*/ 2521408 h 2876639"/>
              <a:gd name="connsiteX63" fmla="*/ 706995 w 1903189"/>
              <a:gd name="connsiteY63" fmla="*/ 2523958 h 2876639"/>
              <a:gd name="connsiteX64" fmla="*/ 658516 w 1903189"/>
              <a:gd name="connsiteY64" fmla="*/ 2519586 h 2876639"/>
              <a:gd name="connsiteX65" fmla="*/ 606743 w 1903189"/>
              <a:gd name="connsiteY65" fmla="*/ 2456556 h 2876639"/>
              <a:gd name="connsiteX66" fmla="*/ 613146 w 1903189"/>
              <a:gd name="connsiteY66" fmla="*/ 2261999 h 2876639"/>
              <a:gd name="connsiteX67" fmla="*/ 672968 w 1903189"/>
              <a:gd name="connsiteY67" fmla="*/ 2202429 h 2876639"/>
              <a:gd name="connsiteX68" fmla="*/ 708642 w 1903189"/>
              <a:gd name="connsiteY68" fmla="*/ 2199150 h 2876639"/>
              <a:gd name="connsiteX69" fmla="*/ 795082 w 1903189"/>
              <a:gd name="connsiteY69" fmla="*/ 2193230 h 2876639"/>
              <a:gd name="connsiteX70" fmla="*/ 1185913 w 1903189"/>
              <a:gd name="connsiteY70" fmla="*/ 2192683 h 2876639"/>
              <a:gd name="connsiteX71" fmla="*/ 1273931 w 1903189"/>
              <a:gd name="connsiteY71" fmla="*/ 2202064 h 2876639"/>
              <a:gd name="connsiteX72" fmla="*/ 1273748 w 1903189"/>
              <a:gd name="connsiteY72" fmla="*/ 2202064 h 2876639"/>
              <a:gd name="connsiteX73" fmla="*/ 1315092 w 1903189"/>
              <a:gd name="connsiteY73" fmla="*/ 2346525 h 2876639"/>
              <a:gd name="connsiteX74" fmla="*/ 1272284 w 1903189"/>
              <a:gd name="connsiteY74" fmla="*/ 2511388 h 2876639"/>
              <a:gd name="connsiteX75" fmla="*/ 1199656 w 1903189"/>
              <a:gd name="connsiteY75" fmla="*/ 2518311 h 2876639"/>
              <a:gd name="connsiteX76" fmla="*/ 1176423 w 1903189"/>
              <a:gd name="connsiteY76" fmla="*/ 2519221 h 2876639"/>
              <a:gd name="connsiteX77" fmla="*/ 1151909 w 1903189"/>
              <a:gd name="connsiteY77" fmla="*/ 2520861 h 2876639"/>
              <a:gd name="connsiteX78" fmla="*/ 1097758 w 1903189"/>
              <a:gd name="connsiteY78" fmla="*/ 2523411 h 2876639"/>
              <a:gd name="connsiteX79" fmla="*/ 1049279 w 1903189"/>
              <a:gd name="connsiteY79" fmla="*/ 2519039 h 2876639"/>
              <a:gd name="connsiteX80" fmla="*/ 997506 w 1903189"/>
              <a:gd name="connsiteY80" fmla="*/ 2456009 h 2876639"/>
              <a:gd name="connsiteX81" fmla="*/ 1003909 w 1903189"/>
              <a:gd name="connsiteY81" fmla="*/ 2261452 h 2876639"/>
              <a:gd name="connsiteX82" fmla="*/ 1063731 w 1903189"/>
              <a:gd name="connsiteY82" fmla="*/ 2201882 h 2876639"/>
              <a:gd name="connsiteX83" fmla="*/ 1099405 w 1903189"/>
              <a:gd name="connsiteY83" fmla="*/ 2198603 h 2876639"/>
              <a:gd name="connsiteX84" fmla="*/ 1185913 w 1903189"/>
              <a:gd name="connsiteY84" fmla="*/ 2192683 h 2876639"/>
              <a:gd name="connsiteX85" fmla="*/ 1472423 w 1903189"/>
              <a:gd name="connsiteY85" fmla="*/ 2154518 h 2876639"/>
              <a:gd name="connsiteX86" fmla="*/ 1628106 w 1903189"/>
              <a:gd name="connsiteY86" fmla="*/ 2155793 h 2876639"/>
              <a:gd name="connsiteX87" fmla="*/ 1628106 w 1903189"/>
              <a:gd name="connsiteY87" fmla="*/ 2155975 h 2876639"/>
              <a:gd name="connsiteX88" fmla="*/ 1641826 w 1903189"/>
              <a:gd name="connsiteY88" fmla="*/ 2169456 h 2876639"/>
              <a:gd name="connsiteX89" fmla="*/ 1628289 w 1903189"/>
              <a:gd name="connsiteY89" fmla="*/ 2183301 h 2876639"/>
              <a:gd name="connsiteX90" fmla="*/ 1586578 w 1903189"/>
              <a:gd name="connsiteY90" fmla="*/ 2183301 h 2876639"/>
              <a:gd name="connsiteX91" fmla="*/ 1471691 w 1903189"/>
              <a:gd name="connsiteY91" fmla="*/ 2181843 h 2876639"/>
              <a:gd name="connsiteX92" fmla="*/ 1458336 w 1903189"/>
              <a:gd name="connsiteY92" fmla="*/ 2167816 h 2876639"/>
              <a:gd name="connsiteX93" fmla="*/ 1472423 w 1903189"/>
              <a:gd name="connsiteY93" fmla="*/ 2154518 h 2876639"/>
              <a:gd name="connsiteX94" fmla="*/ 1623531 w 1903189"/>
              <a:gd name="connsiteY94" fmla="*/ 2058514 h 2876639"/>
              <a:gd name="connsiteX95" fmla="*/ 1637984 w 1903189"/>
              <a:gd name="connsiteY95" fmla="*/ 2071448 h 2876639"/>
              <a:gd name="connsiteX96" fmla="*/ 1624995 w 1903189"/>
              <a:gd name="connsiteY96" fmla="*/ 2085840 h 2876639"/>
              <a:gd name="connsiteX97" fmla="*/ 1472605 w 1903189"/>
              <a:gd name="connsiteY97" fmla="*/ 2093491 h 2876639"/>
              <a:gd name="connsiteX98" fmla="*/ 1471873 w 1903189"/>
              <a:gd name="connsiteY98" fmla="*/ 2093491 h 2876639"/>
              <a:gd name="connsiteX99" fmla="*/ 1458152 w 1903189"/>
              <a:gd name="connsiteY99" fmla="*/ 2080557 h 2876639"/>
              <a:gd name="connsiteX100" fmla="*/ 1471141 w 1903189"/>
              <a:gd name="connsiteY100" fmla="*/ 2066165 h 2876639"/>
              <a:gd name="connsiteX101" fmla="*/ 404136 w 1903189"/>
              <a:gd name="connsiteY101" fmla="*/ 1809034 h 2876639"/>
              <a:gd name="connsiteX102" fmla="*/ 320440 w 1903189"/>
              <a:gd name="connsiteY102" fmla="*/ 1814772 h 2876639"/>
              <a:gd name="connsiteX103" fmla="*/ 284217 w 1903189"/>
              <a:gd name="connsiteY103" fmla="*/ 1818051 h 2876639"/>
              <a:gd name="connsiteX104" fmla="*/ 249459 w 1903189"/>
              <a:gd name="connsiteY104" fmla="*/ 1853574 h 2876639"/>
              <a:gd name="connsiteX105" fmla="*/ 243238 w 1903189"/>
              <a:gd name="connsiteY105" fmla="*/ 2043577 h 2876639"/>
              <a:gd name="connsiteX106" fmla="*/ 273424 w 1903189"/>
              <a:gd name="connsiteY106" fmla="*/ 2081286 h 2876639"/>
              <a:gd name="connsiteX107" fmla="*/ 368553 w 1903189"/>
              <a:gd name="connsiteY107" fmla="*/ 2082562 h 2876639"/>
              <a:gd name="connsiteX108" fmla="*/ 393616 w 1903189"/>
              <a:gd name="connsiteY108" fmla="*/ 2080922 h 2876639"/>
              <a:gd name="connsiteX109" fmla="*/ 417399 w 1903189"/>
              <a:gd name="connsiteY109" fmla="*/ 2080011 h 2876639"/>
              <a:gd name="connsiteX110" fmla="*/ 484904 w 1903189"/>
              <a:gd name="connsiteY110" fmla="*/ 2073817 h 2876639"/>
              <a:gd name="connsiteX111" fmla="*/ 484721 w 1903189"/>
              <a:gd name="connsiteY111" fmla="*/ 2073635 h 2876639"/>
              <a:gd name="connsiteX112" fmla="*/ 499539 w 1903189"/>
              <a:gd name="connsiteY112" fmla="*/ 1849384 h 2876639"/>
              <a:gd name="connsiteX113" fmla="*/ 485636 w 1903189"/>
              <a:gd name="connsiteY113" fmla="*/ 1817505 h 2876639"/>
              <a:gd name="connsiteX114" fmla="*/ 404136 w 1903189"/>
              <a:gd name="connsiteY114" fmla="*/ 1809034 h 2876639"/>
              <a:gd name="connsiteX115" fmla="*/ 794647 w 1903189"/>
              <a:gd name="connsiteY115" fmla="*/ 1808510 h 2876639"/>
              <a:gd name="connsiteX116" fmla="*/ 711020 w 1903189"/>
              <a:gd name="connsiteY116" fmla="*/ 1814225 h 2876639"/>
              <a:gd name="connsiteX117" fmla="*/ 674797 w 1903189"/>
              <a:gd name="connsiteY117" fmla="*/ 1817504 h 2876639"/>
              <a:gd name="connsiteX118" fmla="*/ 640038 w 1903189"/>
              <a:gd name="connsiteY118" fmla="*/ 1853027 h 2876639"/>
              <a:gd name="connsiteX119" fmla="*/ 633818 w 1903189"/>
              <a:gd name="connsiteY119" fmla="*/ 2043030 h 2876639"/>
              <a:gd name="connsiteX120" fmla="*/ 664004 w 1903189"/>
              <a:gd name="connsiteY120" fmla="*/ 2080739 h 2876639"/>
              <a:gd name="connsiteX121" fmla="*/ 759133 w 1903189"/>
              <a:gd name="connsiteY121" fmla="*/ 2082015 h 2876639"/>
              <a:gd name="connsiteX122" fmla="*/ 784196 w 1903189"/>
              <a:gd name="connsiteY122" fmla="*/ 2080375 h 2876639"/>
              <a:gd name="connsiteX123" fmla="*/ 807979 w 1903189"/>
              <a:gd name="connsiteY123" fmla="*/ 2079464 h 2876639"/>
              <a:gd name="connsiteX124" fmla="*/ 875484 w 1903189"/>
              <a:gd name="connsiteY124" fmla="*/ 2073270 h 2876639"/>
              <a:gd name="connsiteX125" fmla="*/ 890302 w 1903189"/>
              <a:gd name="connsiteY125" fmla="*/ 1849020 h 2876639"/>
              <a:gd name="connsiteX126" fmla="*/ 876216 w 1903189"/>
              <a:gd name="connsiteY126" fmla="*/ 1817140 h 2876639"/>
              <a:gd name="connsiteX127" fmla="*/ 794647 w 1903189"/>
              <a:gd name="connsiteY127" fmla="*/ 1808510 h 2876639"/>
              <a:gd name="connsiteX128" fmla="*/ 1185593 w 1903189"/>
              <a:gd name="connsiteY128" fmla="*/ 1807690 h 2876639"/>
              <a:gd name="connsiteX129" fmla="*/ 1101966 w 1903189"/>
              <a:gd name="connsiteY129" fmla="*/ 1813496 h 2876639"/>
              <a:gd name="connsiteX130" fmla="*/ 1065743 w 1903189"/>
              <a:gd name="connsiteY130" fmla="*/ 1816775 h 2876639"/>
              <a:gd name="connsiteX131" fmla="*/ 1030984 w 1903189"/>
              <a:gd name="connsiteY131" fmla="*/ 1852298 h 2876639"/>
              <a:gd name="connsiteX132" fmla="*/ 1024764 w 1903189"/>
              <a:gd name="connsiteY132" fmla="*/ 2042301 h 2876639"/>
              <a:gd name="connsiteX133" fmla="*/ 1054950 w 1903189"/>
              <a:gd name="connsiteY133" fmla="*/ 2080010 h 2876639"/>
              <a:gd name="connsiteX134" fmla="*/ 1149896 w 1903189"/>
              <a:gd name="connsiteY134" fmla="*/ 2081286 h 2876639"/>
              <a:gd name="connsiteX135" fmla="*/ 1174959 w 1903189"/>
              <a:gd name="connsiteY135" fmla="*/ 2079646 h 2876639"/>
              <a:gd name="connsiteX136" fmla="*/ 1198925 w 1903189"/>
              <a:gd name="connsiteY136" fmla="*/ 2078735 h 2876639"/>
              <a:gd name="connsiteX137" fmla="*/ 1266247 w 1903189"/>
              <a:gd name="connsiteY137" fmla="*/ 2072541 h 2876639"/>
              <a:gd name="connsiteX138" fmla="*/ 1266430 w 1903189"/>
              <a:gd name="connsiteY138" fmla="*/ 2072359 h 2876639"/>
              <a:gd name="connsiteX139" fmla="*/ 1281248 w 1903189"/>
              <a:gd name="connsiteY139" fmla="*/ 1848108 h 2876639"/>
              <a:gd name="connsiteX140" fmla="*/ 1267162 w 1903189"/>
              <a:gd name="connsiteY140" fmla="*/ 1816229 h 2876639"/>
              <a:gd name="connsiteX141" fmla="*/ 1185593 w 1903189"/>
              <a:gd name="connsiteY141" fmla="*/ 1807690 h 2876639"/>
              <a:gd name="connsiteX142" fmla="*/ 1557742 w 1903189"/>
              <a:gd name="connsiteY142" fmla="*/ 1787447 h 2876639"/>
              <a:gd name="connsiteX143" fmla="*/ 1428517 w 1903189"/>
              <a:gd name="connsiteY143" fmla="*/ 1807850 h 2876639"/>
              <a:gd name="connsiteX144" fmla="*/ 1421199 w 1903189"/>
              <a:gd name="connsiteY144" fmla="*/ 1880717 h 2876639"/>
              <a:gd name="connsiteX145" fmla="*/ 1419918 w 1903189"/>
              <a:gd name="connsiteY145" fmla="*/ 1933182 h 2876639"/>
              <a:gd name="connsiteX146" fmla="*/ 1407295 w 1903189"/>
              <a:gd name="connsiteY146" fmla="*/ 2383870 h 2876639"/>
              <a:gd name="connsiteX147" fmla="*/ 1438761 w 1903189"/>
              <a:gd name="connsiteY147" fmla="*/ 2488435 h 2876639"/>
              <a:gd name="connsiteX148" fmla="*/ 1654266 w 1903189"/>
              <a:gd name="connsiteY148" fmla="*/ 2497726 h 2876639"/>
              <a:gd name="connsiteX149" fmla="*/ 1654449 w 1903189"/>
              <a:gd name="connsiteY149" fmla="*/ 2497726 h 2876639"/>
              <a:gd name="connsiteX150" fmla="*/ 1674756 w 1903189"/>
              <a:gd name="connsiteY150" fmla="*/ 1805299 h 2876639"/>
              <a:gd name="connsiteX151" fmla="*/ 1557742 w 1903189"/>
              <a:gd name="connsiteY151" fmla="*/ 1787447 h 2876639"/>
              <a:gd name="connsiteX152" fmla="*/ 404502 w 1903189"/>
              <a:gd name="connsiteY152" fmla="*/ 1781709 h 2876639"/>
              <a:gd name="connsiteX153" fmla="*/ 492588 w 1903189"/>
              <a:gd name="connsiteY153" fmla="*/ 1791090 h 2876639"/>
              <a:gd name="connsiteX154" fmla="*/ 492771 w 1903189"/>
              <a:gd name="connsiteY154" fmla="*/ 1791090 h 2876639"/>
              <a:gd name="connsiteX155" fmla="*/ 534115 w 1903189"/>
              <a:gd name="connsiteY155" fmla="*/ 1935551 h 2876639"/>
              <a:gd name="connsiteX156" fmla="*/ 491307 w 1903189"/>
              <a:gd name="connsiteY156" fmla="*/ 2100414 h 2876639"/>
              <a:gd name="connsiteX157" fmla="*/ 418496 w 1903189"/>
              <a:gd name="connsiteY157" fmla="*/ 2107337 h 2876639"/>
              <a:gd name="connsiteX158" fmla="*/ 395263 w 1903189"/>
              <a:gd name="connsiteY158" fmla="*/ 2108247 h 2876639"/>
              <a:gd name="connsiteX159" fmla="*/ 370749 w 1903189"/>
              <a:gd name="connsiteY159" fmla="*/ 2109887 h 2876639"/>
              <a:gd name="connsiteX160" fmla="*/ 316415 w 1903189"/>
              <a:gd name="connsiteY160" fmla="*/ 2112437 h 2876639"/>
              <a:gd name="connsiteX161" fmla="*/ 267936 w 1903189"/>
              <a:gd name="connsiteY161" fmla="*/ 2108065 h 2876639"/>
              <a:gd name="connsiteX162" fmla="*/ 216163 w 1903189"/>
              <a:gd name="connsiteY162" fmla="*/ 2045035 h 2876639"/>
              <a:gd name="connsiteX163" fmla="*/ 222566 w 1903189"/>
              <a:gd name="connsiteY163" fmla="*/ 1850478 h 2876639"/>
              <a:gd name="connsiteX164" fmla="*/ 282388 w 1903189"/>
              <a:gd name="connsiteY164" fmla="*/ 1790908 h 2876639"/>
              <a:gd name="connsiteX165" fmla="*/ 318062 w 1903189"/>
              <a:gd name="connsiteY165" fmla="*/ 1787629 h 2876639"/>
              <a:gd name="connsiteX166" fmla="*/ 404502 w 1903189"/>
              <a:gd name="connsiteY166" fmla="*/ 1781709 h 2876639"/>
              <a:gd name="connsiteX167" fmla="*/ 795082 w 1903189"/>
              <a:gd name="connsiteY167" fmla="*/ 1781162 h 2876639"/>
              <a:gd name="connsiteX168" fmla="*/ 883168 w 1903189"/>
              <a:gd name="connsiteY168" fmla="*/ 1790543 h 2876639"/>
              <a:gd name="connsiteX169" fmla="*/ 883351 w 1903189"/>
              <a:gd name="connsiteY169" fmla="*/ 1790543 h 2876639"/>
              <a:gd name="connsiteX170" fmla="*/ 924695 w 1903189"/>
              <a:gd name="connsiteY170" fmla="*/ 1935004 h 2876639"/>
              <a:gd name="connsiteX171" fmla="*/ 881887 w 1903189"/>
              <a:gd name="connsiteY171" fmla="*/ 2099867 h 2876639"/>
              <a:gd name="connsiteX172" fmla="*/ 809076 w 1903189"/>
              <a:gd name="connsiteY172" fmla="*/ 2106790 h 2876639"/>
              <a:gd name="connsiteX173" fmla="*/ 785843 w 1903189"/>
              <a:gd name="connsiteY173" fmla="*/ 2107700 h 2876639"/>
              <a:gd name="connsiteX174" fmla="*/ 761329 w 1903189"/>
              <a:gd name="connsiteY174" fmla="*/ 2109340 h 2876639"/>
              <a:gd name="connsiteX175" fmla="*/ 706995 w 1903189"/>
              <a:gd name="connsiteY175" fmla="*/ 2111890 h 2876639"/>
              <a:gd name="connsiteX176" fmla="*/ 658516 w 1903189"/>
              <a:gd name="connsiteY176" fmla="*/ 2107518 h 2876639"/>
              <a:gd name="connsiteX177" fmla="*/ 606743 w 1903189"/>
              <a:gd name="connsiteY177" fmla="*/ 2044488 h 2876639"/>
              <a:gd name="connsiteX178" fmla="*/ 613146 w 1903189"/>
              <a:gd name="connsiteY178" fmla="*/ 1849931 h 2876639"/>
              <a:gd name="connsiteX179" fmla="*/ 672968 w 1903189"/>
              <a:gd name="connsiteY179" fmla="*/ 1790361 h 2876639"/>
              <a:gd name="connsiteX180" fmla="*/ 708642 w 1903189"/>
              <a:gd name="connsiteY180" fmla="*/ 1787082 h 2876639"/>
              <a:gd name="connsiteX181" fmla="*/ 795082 w 1903189"/>
              <a:gd name="connsiteY181" fmla="*/ 1781162 h 2876639"/>
              <a:gd name="connsiteX182" fmla="*/ 1185913 w 1903189"/>
              <a:gd name="connsiteY182" fmla="*/ 1780433 h 2876639"/>
              <a:gd name="connsiteX183" fmla="*/ 1273931 w 1903189"/>
              <a:gd name="connsiteY183" fmla="*/ 1789814 h 2876639"/>
              <a:gd name="connsiteX184" fmla="*/ 1273748 w 1903189"/>
              <a:gd name="connsiteY184" fmla="*/ 1789814 h 2876639"/>
              <a:gd name="connsiteX185" fmla="*/ 1315092 w 1903189"/>
              <a:gd name="connsiteY185" fmla="*/ 1934275 h 2876639"/>
              <a:gd name="connsiteX186" fmla="*/ 1272284 w 1903189"/>
              <a:gd name="connsiteY186" fmla="*/ 2099138 h 2876639"/>
              <a:gd name="connsiteX187" fmla="*/ 1199656 w 1903189"/>
              <a:gd name="connsiteY187" fmla="*/ 2106061 h 2876639"/>
              <a:gd name="connsiteX188" fmla="*/ 1176423 w 1903189"/>
              <a:gd name="connsiteY188" fmla="*/ 2106971 h 2876639"/>
              <a:gd name="connsiteX189" fmla="*/ 1151909 w 1903189"/>
              <a:gd name="connsiteY189" fmla="*/ 2108611 h 2876639"/>
              <a:gd name="connsiteX190" fmla="*/ 1097758 w 1903189"/>
              <a:gd name="connsiteY190" fmla="*/ 2111161 h 2876639"/>
              <a:gd name="connsiteX191" fmla="*/ 1049279 w 1903189"/>
              <a:gd name="connsiteY191" fmla="*/ 2106789 h 2876639"/>
              <a:gd name="connsiteX192" fmla="*/ 997506 w 1903189"/>
              <a:gd name="connsiteY192" fmla="*/ 2043759 h 2876639"/>
              <a:gd name="connsiteX193" fmla="*/ 1003909 w 1903189"/>
              <a:gd name="connsiteY193" fmla="*/ 1849202 h 2876639"/>
              <a:gd name="connsiteX194" fmla="*/ 1063731 w 1903189"/>
              <a:gd name="connsiteY194" fmla="*/ 1789632 h 2876639"/>
              <a:gd name="connsiteX195" fmla="*/ 1099405 w 1903189"/>
              <a:gd name="connsiteY195" fmla="*/ 1786353 h 2876639"/>
              <a:gd name="connsiteX196" fmla="*/ 1185913 w 1903189"/>
              <a:gd name="connsiteY196" fmla="*/ 1780433 h 2876639"/>
              <a:gd name="connsiteX197" fmla="*/ 1559892 w 1903189"/>
              <a:gd name="connsiteY197" fmla="*/ 1760326 h 2876639"/>
              <a:gd name="connsiteX198" fmla="*/ 1688842 w 1903189"/>
              <a:gd name="connsiteY198" fmla="*/ 1782164 h 2876639"/>
              <a:gd name="connsiteX199" fmla="*/ 1688842 w 1903189"/>
              <a:gd name="connsiteY199" fmla="*/ 1781982 h 2876639"/>
              <a:gd name="connsiteX200" fmla="*/ 1720125 w 1903189"/>
              <a:gd name="connsiteY200" fmla="*/ 2010969 h 2876639"/>
              <a:gd name="connsiteX201" fmla="*/ 1669085 w 1903189"/>
              <a:gd name="connsiteY201" fmla="*/ 2520679 h 2876639"/>
              <a:gd name="connsiteX202" fmla="*/ 1580175 w 1903189"/>
              <a:gd name="connsiteY202" fmla="*/ 2531974 h 2876639"/>
              <a:gd name="connsiteX203" fmla="*/ 1427053 w 1903189"/>
              <a:gd name="connsiteY203" fmla="*/ 2513028 h 2876639"/>
              <a:gd name="connsiteX204" fmla="*/ 1379854 w 1903189"/>
              <a:gd name="connsiteY204" fmla="*/ 2384052 h 2876639"/>
              <a:gd name="connsiteX205" fmla="*/ 1392477 w 1903189"/>
              <a:gd name="connsiteY205" fmla="*/ 1931543 h 2876639"/>
              <a:gd name="connsiteX206" fmla="*/ 1393575 w 1903189"/>
              <a:gd name="connsiteY206" fmla="*/ 1880717 h 2876639"/>
              <a:gd name="connsiteX207" fmla="*/ 1422297 w 1903189"/>
              <a:gd name="connsiteY207" fmla="*/ 1781253 h 2876639"/>
              <a:gd name="connsiteX208" fmla="*/ 1559892 w 1903189"/>
              <a:gd name="connsiteY208" fmla="*/ 1760326 h 2876639"/>
              <a:gd name="connsiteX209" fmla="*/ 363476 w 1903189"/>
              <a:gd name="connsiteY209" fmla="*/ 1581914 h 2876639"/>
              <a:gd name="connsiteX210" fmla="*/ 375505 w 1903189"/>
              <a:gd name="connsiteY210" fmla="*/ 1582870 h 2876639"/>
              <a:gd name="connsiteX211" fmla="*/ 375322 w 1903189"/>
              <a:gd name="connsiteY211" fmla="*/ 1582870 h 2876639"/>
              <a:gd name="connsiteX212" fmla="*/ 384286 w 1903189"/>
              <a:gd name="connsiteY212" fmla="*/ 1619122 h 2876639"/>
              <a:gd name="connsiteX213" fmla="*/ 375871 w 1903189"/>
              <a:gd name="connsiteY213" fmla="*/ 1625134 h 2876639"/>
              <a:gd name="connsiteX214" fmla="*/ 358491 w 1903189"/>
              <a:gd name="connsiteY214" fmla="*/ 1617300 h 2876639"/>
              <a:gd name="connsiteX215" fmla="*/ 353918 w 1903189"/>
              <a:gd name="connsiteY215" fmla="*/ 1592161 h 2876639"/>
              <a:gd name="connsiteX216" fmla="*/ 363476 w 1903189"/>
              <a:gd name="connsiteY216" fmla="*/ 1581914 h 2876639"/>
              <a:gd name="connsiteX217" fmla="*/ 451975 w 1903189"/>
              <a:gd name="connsiteY217" fmla="*/ 1515103 h 2876639"/>
              <a:gd name="connsiteX218" fmla="*/ 452340 w 1903189"/>
              <a:gd name="connsiteY218" fmla="*/ 1515103 h 2876639"/>
              <a:gd name="connsiteX219" fmla="*/ 466427 w 1903189"/>
              <a:gd name="connsiteY219" fmla="*/ 1528401 h 2876639"/>
              <a:gd name="connsiteX220" fmla="*/ 453072 w 1903189"/>
              <a:gd name="connsiteY220" fmla="*/ 1542428 h 2876639"/>
              <a:gd name="connsiteX221" fmla="*/ 290620 w 1903189"/>
              <a:gd name="connsiteY221" fmla="*/ 1547711 h 2876639"/>
              <a:gd name="connsiteX222" fmla="*/ 290071 w 1903189"/>
              <a:gd name="connsiteY222" fmla="*/ 1547711 h 2876639"/>
              <a:gd name="connsiteX223" fmla="*/ 276351 w 1903189"/>
              <a:gd name="connsiteY223" fmla="*/ 1534595 h 2876639"/>
              <a:gd name="connsiteX224" fmla="*/ 289523 w 1903189"/>
              <a:gd name="connsiteY224" fmla="*/ 1520386 h 2876639"/>
              <a:gd name="connsiteX225" fmla="*/ 1575121 w 1903189"/>
              <a:gd name="connsiteY225" fmla="*/ 1510913 h 2876639"/>
              <a:gd name="connsiteX226" fmla="*/ 1617495 w 1903189"/>
              <a:gd name="connsiteY226" fmla="*/ 1515285 h 2876639"/>
              <a:gd name="connsiteX227" fmla="*/ 1617312 w 1903189"/>
              <a:gd name="connsiteY227" fmla="*/ 1515285 h 2876639"/>
              <a:gd name="connsiteX228" fmla="*/ 1624812 w 1903189"/>
              <a:gd name="connsiteY228" fmla="*/ 1533138 h 2876639"/>
              <a:gd name="connsiteX229" fmla="*/ 1606884 w 1903189"/>
              <a:gd name="connsiteY229" fmla="*/ 1540607 h 2876639"/>
              <a:gd name="connsiteX230" fmla="*/ 1495107 w 1903189"/>
              <a:gd name="connsiteY230" fmla="*/ 1543157 h 2876639"/>
              <a:gd name="connsiteX231" fmla="*/ 1493826 w 1903189"/>
              <a:gd name="connsiteY231" fmla="*/ 1543157 h 2876639"/>
              <a:gd name="connsiteX232" fmla="*/ 1480106 w 1903189"/>
              <a:gd name="connsiteY232" fmla="*/ 1530769 h 2876639"/>
              <a:gd name="connsiteX233" fmla="*/ 1492546 w 1903189"/>
              <a:gd name="connsiteY233" fmla="*/ 1515832 h 2876639"/>
              <a:gd name="connsiteX234" fmla="*/ 1575121 w 1903189"/>
              <a:gd name="connsiteY234" fmla="*/ 1510913 h 2876639"/>
              <a:gd name="connsiteX235" fmla="*/ 1082209 w 1903189"/>
              <a:gd name="connsiteY235" fmla="*/ 1452073 h 2876639"/>
              <a:gd name="connsiteX236" fmla="*/ 1101600 w 1903189"/>
              <a:gd name="connsiteY236" fmla="*/ 1453712 h 2876639"/>
              <a:gd name="connsiteX237" fmla="*/ 1144043 w 1903189"/>
              <a:gd name="connsiteY237" fmla="*/ 1503809 h 2876639"/>
              <a:gd name="connsiteX238" fmla="*/ 1180631 w 1903189"/>
              <a:gd name="connsiteY238" fmla="*/ 1455352 h 2876639"/>
              <a:gd name="connsiteX239" fmla="*/ 1180448 w 1903189"/>
              <a:gd name="connsiteY239" fmla="*/ 1455352 h 2876639"/>
              <a:gd name="connsiteX240" fmla="*/ 1199657 w 1903189"/>
              <a:gd name="connsiteY240" fmla="*/ 1452255 h 2876639"/>
              <a:gd name="connsiteX241" fmla="*/ 1202767 w 1903189"/>
              <a:gd name="connsiteY241" fmla="*/ 1471382 h 2876639"/>
              <a:gd name="connsiteX242" fmla="*/ 1161971 w 1903189"/>
              <a:gd name="connsiteY242" fmla="*/ 1525305 h 2876639"/>
              <a:gd name="connsiteX243" fmla="*/ 1198559 w 1903189"/>
              <a:gd name="connsiteY243" fmla="*/ 1568479 h 2876639"/>
              <a:gd name="connsiteX244" fmla="*/ 1196913 w 1903189"/>
              <a:gd name="connsiteY244" fmla="*/ 1587789 h 2876639"/>
              <a:gd name="connsiteX245" fmla="*/ 1188132 w 1903189"/>
              <a:gd name="connsiteY245" fmla="*/ 1591068 h 2876639"/>
              <a:gd name="connsiteX246" fmla="*/ 1177704 w 1903189"/>
              <a:gd name="connsiteY246" fmla="*/ 1586149 h 2876639"/>
              <a:gd name="connsiteX247" fmla="*/ 1144775 w 1903189"/>
              <a:gd name="connsiteY247" fmla="*/ 1547165 h 2876639"/>
              <a:gd name="connsiteX248" fmla="*/ 1100869 w 1903189"/>
              <a:gd name="connsiteY248" fmla="*/ 1599994 h 2876639"/>
              <a:gd name="connsiteX249" fmla="*/ 1090441 w 1903189"/>
              <a:gd name="connsiteY249" fmla="*/ 1604731 h 2876639"/>
              <a:gd name="connsiteX250" fmla="*/ 1081477 w 1903189"/>
              <a:gd name="connsiteY250" fmla="*/ 1601452 h 2876639"/>
              <a:gd name="connsiteX251" fmla="*/ 1080196 w 1903189"/>
              <a:gd name="connsiteY251" fmla="*/ 1582142 h 2876639"/>
              <a:gd name="connsiteX252" fmla="*/ 1126846 w 1903189"/>
              <a:gd name="connsiteY252" fmla="*/ 1526033 h 2876639"/>
              <a:gd name="connsiteX253" fmla="*/ 1080562 w 1903189"/>
              <a:gd name="connsiteY253" fmla="*/ 1471382 h 2876639"/>
              <a:gd name="connsiteX254" fmla="*/ 1082209 w 1903189"/>
              <a:gd name="connsiteY254" fmla="*/ 1452073 h 2876639"/>
              <a:gd name="connsiteX255" fmla="*/ 757304 w 1903189"/>
              <a:gd name="connsiteY255" fmla="*/ 1447700 h 2876639"/>
              <a:gd name="connsiteX256" fmla="*/ 772854 w 1903189"/>
              <a:gd name="connsiteY256" fmla="*/ 1459359 h 2876639"/>
              <a:gd name="connsiteX257" fmla="*/ 776147 w 1903189"/>
              <a:gd name="connsiteY257" fmla="*/ 1517289 h 2876639"/>
              <a:gd name="connsiteX258" fmla="*/ 831578 w 1903189"/>
              <a:gd name="connsiteY258" fmla="*/ 1512917 h 2876639"/>
              <a:gd name="connsiteX259" fmla="*/ 831395 w 1903189"/>
              <a:gd name="connsiteY259" fmla="*/ 1513099 h 2876639"/>
              <a:gd name="connsiteX260" fmla="*/ 846214 w 1903189"/>
              <a:gd name="connsiteY260" fmla="*/ 1525669 h 2876639"/>
              <a:gd name="connsiteX261" fmla="*/ 833591 w 1903189"/>
              <a:gd name="connsiteY261" fmla="*/ 1540424 h 2876639"/>
              <a:gd name="connsiteX262" fmla="*/ 776330 w 1903189"/>
              <a:gd name="connsiteY262" fmla="*/ 1544979 h 2876639"/>
              <a:gd name="connsiteX263" fmla="*/ 782184 w 1903189"/>
              <a:gd name="connsiteY263" fmla="*/ 1605459 h 2876639"/>
              <a:gd name="connsiteX264" fmla="*/ 771756 w 1903189"/>
              <a:gd name="connsiteY264" fmla="*/ 1621672 h 2876639"/>
              <a:gd name="connsiteX265" fmla="*/ 768829 w 1903189"/>
              <a:gd name="connsiteY265" fmla="*/ 1622036 h 2876639"/>
              <a:gd name="connsiteX266" fmla="*/ 755475 w 1903189"/>
              <a:gd name="connsiteY266" fmla="*/ 1611288 h 2876639"/>
              <a:gd name="connsiteX267" fmla="*/ 749072 w 1903189"/>
              <a:gd name="connsiteY267" fmla="*/ 1546983 h 2876639"/>
              <a:gd name="connsiteX268" fmla="*/ 698214 w 1903189"/>
              <a:gd name="connsiteY268" fmla="*/ 1550990 h 2876639"/>
              <a:gd name="connsiteX269" fmla="*/ 697116 w 1903189"/>
              <a:gd name="connsiteY269" fmla="*/ 1550990 h 2876639"/>
              <a:gd name="connsiteX270" fmla="*/ 683396 w 1903189"/>
              <a:gd name="connsiteY270" fmla="*/ 1538421 h 2876639"/>
              <a:gd name="connsiteX271" fmla="*/ 696019 w 1903189"/>
              <a:gd name="connsiteY271" fmla="*/ 1523665 h 2876639"/>
              <a:gd name="connsiteX272" fmla="*/ 748706 w 1903189"/>
              <a:gd name="connsiteY272" fmla="*/ 1519475 h 2876639"/>
              <a:gd name="connsiteX273" fmla="*/ 745596 w 1903189"/>
              <a:gd name="connsiteY273" fmla="*/ 1463185 h 2876639"/>
              <a:gd name="connsiteX274" fmla="*/ 757304 w 1903189"/>
              <a:gd name="connsiteY274" fmla="*/ 1447700 h 2876639"/>
              <a:gd name="connsiteX275" fmla="*/ 362563 w 1903189"/>
              <a:gd name="connsiteY275" fmla="*/ 1447655 h 2876639"/>
              <a:gd name="connsiteX276" fmla="*/ 374591 w 1903189"/>
              <a:gd name="connsiteY276" fmla="*/ 1448611 h 2876639"/>
              <a:gd name="connsiteX277" fmla="*/ 383555 w 1903189"/>
              <a:gd name="connsiteY277" fmla="*/ 1484863 h 2876639"/>
              <a:gd name="connsiteX278" fmla="*/ 375140 w 1903189"/>
              <a:gd name="connsiteY278" fmla="*/ 1490875 h 2876639"/>
              <a:gd name="connsiteX279" fmla="*/ 374957 w 1903189"/>
              <a:gd name="connsiteY279" fmla="*/ 1490875 h 2876639"/>
              <a:gd name="connsiteX280" fmla="*/ 357577 w 1903189"/>
              <a:gd name="connsiteY280" fmla="*/ 1483041 h 2876639"/>
              <a:gd name="connsiteX281" fmla="*/ 353004 w 1903189"/>
              <a:gd name="connsiteY281" fmla="*/ 1457902 h 2876639"/>
              <a:gd name="connsiteX282" fmla="*/ 362563 w 1903189"/>
              <a:gd name="connsiteY282" fmla="*/ 1447655 h 2876639"/>
              <a:gd name="connsiteX283" fmla="*/ 404135 w 1903189"/>
              <a:gd name="connsiteY283" fmla="*/ 1396716 h 2876639"/>
              <a:gd name="connsiteX284" fmla="*/ 320440 w 1903189"/>
              <a:gd name="connsiteY284" fmla="*/ 1402522 h 2876639"/>
              <a:gd name="connsiteX285" fmla="*/ 284217 w 1903189"/>
              <a:gd name="connsiteY285" fmla="*/ 1405801 h 2876639"/>
              <a:gd name="connsiteX286" fmla="*/ 249458 w 1903189"/>
              <a:gd name="connsiteY286" fmla="*/ 1441324 h 2876639"/>
              <a:gd name="connsiteX287" fmla="*/ 243238 w 1903189"/>
              <a:gd name="connsiteY287" fmla="*/ 1631327 h 2876639"/>
              <a:gd name="connsiteX288" fmla="*/ 273424 w 1903189"/>
              <a:gd name="connsiteY288" fmla="*/ 1669036 h 2876639"/>
              <a:gd name="connsiteX289" fmla="*/ 368553 w 1903189"/>
              <a:gd name="connsiteY289" fmla="*/ 1670312 h 2876639"/>
              <a:gd name="connsiteX290" fmla="*/ 393616 w 1903189"/>
              <a:gd name="connsiteY290" fmla="*/ 1668672 h 2876639"/>
              <a:gd name="connsiteX291" fmla="*/ 417399 w 1903189"/>
              <a:gd name="connsiteY291" fmla="*/ 1667761 h 2876639"/>
              <a:gd name="connsiteX292" fmla="*/ 484904 w 1903189"/>
              <a:gd name="connsiteY292" fmla="*/ 1661567 h 2876639"/>
              <a:gd name="connsiteX293" fmla="*/ 484721 w 1903189"/>
              <a:gd name="connsiteY293" fmla="*/ 1661385 h 2876639"/>
              <a:gd name="connsiteX294" fmla="*/ 499539 w 1903189"/>
              <a:gd name="connsiteY294" fmla="*/ 1437135 h 2876639"/>
              <a:gd name="connsiteX295" fmla="*/ 485636 w 1903189"/>
              <a:gd name="connsiteY295" fmla="*/ 1405255 h 2876639"/>
              <a:gd name="connsiteX296" fmla="*/ 404135 w 1903189"/>
              <a:gd name="connsiteY296" fmla="*/ 1396716 h 2876639"/>
              <a:gd name="connsiteX297" fmla="*/ 794830 w 1903189"/>
              <a:gd name="connsiteY297" fmla="*/ 1396261 h 2876639"/>
              <a:gd name="connsiteX298" fmla="*/ 711203 w 1903189"/>
              <a:gd name="connsiteY298" fmla="*/ 1401976 h 2876639"/>
              <a:gd name="connsiteX299" fmla="*/ 674980 w 1903189"/>
              <a:gd name="connsiteY299" fmla="*/ 1405255 h 2876639"/>
              <a:gd name="connsiteX300" fmla="*/ 640221 w 1903189"/>
              <a:gd name="connsiteY300" fmla="*/ 1440778 h 2876639"/>
              <a:gd name="connsiteX301" fmla="*/ 634001 w 1903189"/>
              <a:gd name="connsiteY301" fmla="*/ 1630781 h 2876639"/>
              <a:gd name="connsiteX302" fmla="*/ 664187 w 1903189"/>
              <a:gd name="connsiteY302" fmla="*/ 1668490 h 2876639"/>
              <a:gd name="connsiteX303" fmla="*/ 759133 w 1903189"/>
              <a:gd name="connsiteY303" fmla="*/ 1669766 h 2876639"/>
              <a:gd name="connsiteX304" fmla="*/ 784196 w 1903189"/>
              <a:gd name="connsiteY304" fmla="*/ 1668126 h 2876639"/>
              <a:gd name="connsiteX305" fmla="*/ 808162 w 1903189"/>
              <a:gd name="connsiteY305" fmla="*/ 1667215 h 2876639"/>
              <a:gd name="connsiteX306" fmla="*/ 875484 w 1903189"/>
              <a:gd name="connsiteY306" fmla="*/ 1661021 h 2876639"/>
              <a:gd name="connsiteX307" fmla="*/ 875667 w 1903189"/>
              <a:gd name="connsiteY307" fmla="*/ 1661021 h 2876639"/>
              <a:gd name="connsiteX308" fmla="*/ 890485 w 1903189"/>
              <a:gd name="connsiteY308" fmla="*/ 1436771 h 2876639"/>
              <a:gd name="connsiteX309" fmla="*/ 876399 w 1903189"/>
              <a:gd name="connsiteY309" fmla="*/ 1404891 h 2876639"/>
              <a:gd name="connsiteX310" fmla="*/ 794830 w 1903189"/>
              <a:gd name="connsiteY310" fmla="*/ 1396261 h 2876639"/>
              <a:gd name="connsiteX311" fmla="*/ 1185501 w 1903189"/>
              <a:gd name="connsiteY311" fmla="*/ 1395691 h 2876639"/>
              <a:gd name="connsiteX312" fmla="*/ 1101783 w 1903189"/>
              <a:gd name="connsiteY312" fmla="*/ 1401429 h 2876639"/>
              <a:gd name="connsiteX313" fmla="*/ 1065743 w 1903189"/>
              <a:gd name="connsiteY313" fmla="*/ 1404708 h 2876639"/>
              <a:gd name="connsiteX314" fmla="*/ 1030984 w 1903189"/>
              <a:gd name="connsiteY314" fmla="*/ 1440231 h 2876639"/>
              <a:gd name="connsiteX315" fmla="*/ 1024764 w 1903189"/>
              <a:gd name="connsiteY315" fmla="*/ 1630234 h 2876639"/>
              <a:gd name="connsiteX316" fmla="*/ 1054950 w 1903189"/>
              <a:gd name="connsiteY316" fmla="*/ 1667943 h 2876639"/>
              <a:gd name="connsiteX317" fmla="*/ 1149896 w 1903189"/>
              <a:gd name="connsiteY317" fmla="*/ 1669218 h 2876639"/>
              <a:gd name="connsiteX318" fmla="*/ 1174959 w 1903189"/>
              <a:gd name="connsiteY318" fmla="*/ 1667579 h 2876639"/>
              <a:gd name="connsiteX319" fmla="*/ 1198742 w 1903189"/>
              <a:gd name="connsiteY319" fmla="*/ 1666668 h 2876639"/>
              <a:gd name="connsiteX320" fmla="*/ 1266247 w 1903189"/>
              <a:gd name="connsiteY320" fmla="*/ 1660474 h 2876639"/>
              <a:gd name="connsiteX321" fmla="*/ 1266430 w 1903189"/>
              <a:gd name="connsiteY321" fmla="*/ 1660292 h 2876639"/>
              <a:gd name="connsiteX322" fmla="*/ 1281248 w 1903189"/>
              <a:gd name="connsiteY322" fmla="*/ 1436042 h 2876639"/>
              <a:gd name="connsiteX323" fmla="*/ 1267162 w 1903189"/>
              <a:gd name="connsiteY323" fmla="*/ 1404162 h 2876639"/>
              <a:gd name="connsiteX324" fmla="*/ 1185501 w 1903189"/>
              <a:gd name="connsiteY324" fmla="*/ 1395691 h 2876639"/>
              <a:gd name="connsiteX325" fmla="*/ 1581455 w 1903189"/>
              <a:gd name="connsiteY325" fmla="*/ 1395054 h 2876639"/>
              <a:gd name="connsiteX326" fmla="*/ 1492546 w 1903189"/>
              <a:gd name="connsiteY326" fmla="*/ 1400883 h 2876639"/>
              <a:gd name="connsiteX327" fmla="*/ 1456506 w 1903189"/>
              <a:gd name="connsiteY327" fmla="*/ 1404162 h 2876639"/>
              <a:gd name="connsiteX328" fmla="*/ 1421747 w 1903189"/>
              <a:gd name="connsiteY328" fmla="*/ 1439685 h 2876639"/>
              <a:gd name="connsiteX329" fmla="*/ 1415527 w 1903189"/>
              <a:gd name="connsiteY329" fmla="*/ 1629688 h 2876639"/>
              <a:gd name="connsiteX330" fmla="*/ 1445713 w 1903189"/>
              <a:gd name="connsiteY330" fmla="*/ 1667397 h 2876639"/>
              <a:gd name="connsiteX331" fmla="*/ 1540659 w 1903189"/>
              <a:gd name="connsiteY331" fmla="*/ 1668672 h 2876639"/>
              <a:gd name="connsiteX332" fmla="*/ 1565722 w 1903189"/>
              <a:gd name="connsiteY332" fmla="*/ 1667033 h 2876639"/>
              <a:gd name="connsiteX333" fmla="*/ 1589505 w 1903189"/>
              <a:gd name="connsiteY333" fmla="*/ 1666122 h 2876639"/>
              <a:gd name="connsiteX334" fmla="*/ 1657010 w 1903189"/>
              <a:gd name="connsiteY334" fmla="*/ 1659928 h 2876639"/>
              <a:gd name="connsiteX335" fmla="*/ 1657193 w 1903189"/>
              <a:gd name="connsiteY335" fmla="*/ 1659746 h 2876639"/>
              <a:gd name="connsiteX336" fmla="*/ 1672011 w 1903189"/>
              <a:gd name="connsiteY336" fmla="*/ 1435496 h 2876639"/>
              <a:gd name="connsiteX337" fmla="*/ 1657925 w 1903189"/>
              <a:gd name="connsiteY337" fmla="*/ 1403616 h 2876639"/>
              <a:gd name="connsiteX338" fmla="*/ 1581455 w 1903189"/>
              <a:gd name="connsiteY338" fmla="*/ 1395054 h 2876639"/>
              <a:gd name="connsiteX339" fmla="*/ 404501 w 1903189"/>
              <a:gd name="connsiteY339" fmla="*/ 1369459 h 2876639"/>
              <a:gd name="connsiteX340" fmla="*/ 492588 w 1903189"/>
              <a:gd name="connsiteY340" fmla="*/ 1378840 h 2876639"/>
              <a:gd name="connsiteX341" fmla="*/ 533932 w 1903189"/>
              <a:gd name="connsiteY341" fmla="*/ 1523119 h 2876639"/>
              <a:gd name="connsiteX342" fmla="*/ 491124 w 1903189"/>
              <a:gd name="connsiteY342" fmla="*/ 1688164 h 2876639"/>
              <a:gd name="connsiteX343" fmla="*/ 418313 w 1903189"/>
              <a:gd name="connsiteY343" fmla="*/ 1695087 h 2876639"/>
              <a:gd name="connsiteX344" fmla="*/ 395080 w 1903189"/>
              <a:gd name="connsiteY344" fmla="*/ 1695997 h 2876639"/>
              <a:gd name="connsiteX345" fmla="*/ 370566 w 1903189"/>
              <a:gd name="connsiteY345" fmla="*/ 1697637 h 2876639"/>
              <a:gd name="connsiteX346" fmla="*/ 316232 w 1903189"/>
              <a:gd name="connsiteY346" fmla="*/ 1700187 h 2876639"/>
              <a:gd name="connsiteX347" fmla="*/ 267753 w 1903189"/>
              <a:gd name="connsiteY347" fmla="*/ 1695815 h 2876639"/>
              <a:gd name="connsiteX348" fmla="*/ 215980 w 1903189"/>
              <a:gd name="connsiteY348" fmla="*/ 1632785 h 2876639"/>
              <a:gd name="connsiteX349" fmla="*/ 222383 w 1903189"/>
              <a:gd name="connsiteY349" fmla="*/ 1438228 h 2876639"/>
              <a:gd name="connsiteX350" fmla="*/ 282205 w 1903189"/>
              <a:gd name="connsiteY350" fmla="*/ 1378658 h 2876639"/>
              <a:gd name="connsiteX351" fmla="*/ 317879 w 1903189"/>
              <a:gd name="connsiteY351" fmla="*/ 1375379 h 2876639"/>
              <a:gd name="connsiteX352" fmla="*/ 318061 w 1903189"/>
              <a:gd name="connsiteY352" fmla="*/ 1375379 h 2876639"/>
              <a:gd name="connsiteX353" fmla="*/ 404501 w 1903189"/>
              <a:gd name="connsiteY353" fmla="*/ 1369459 h 2876639"/>
              <a:gd name="connsiteX354" fmla="*/ 795082 w 1903189"/>
              <a:gd name="connsiteY354" fmla="*/ 1368913 h 2876639"/>
              <a:gd name="connsiteX355" fmla="*/ 883168 w 1903189"/>
              <a:gd name="connsiteY355" fmla="*/ 1378294 h 2876639"/>
              <a:gd name="connsiteX356" fmla="*/ 882985 w 1903189"/>
              <a:gd name="connsiteY356" fmla="*/ 1378294 h 2876639"/>
              <a:gd name="connsiteX357" fmla="*/ 924330 w 1903189"/>
              <a:gd name="connsiteY357" fmla="*/ 1522755 h 2876639"/>
              <a:gd name="connsiteX358" fmla="*/ 881521 w 1903189"/>
              <a:gd name="connsiteY358" fmla="*/ 1687618 h 2876639"/>
              <a:gd name="connsiteX359" fmla="*/ 808893 w 1903189"/>
              <a:gd name="connsiteY359" fmla="*/ 1694540 h 2876639"/>
              <a:gd name="connsiteX360" fmla="*/ 785660 w 1903189"/>
              <a:gd name="connsiteY360" fmla="*/ 1695451 h 2876639"/>
              <a:gd name="connsiteX361" fmla="*/ 761146 w 1903189"/>
              <a:gd name="connsiteY361" fmla="*/ 1697091 h 2876639"/>
              <a:gd name="connsiteX362" fmla="*/ 706995 w 1903189"/>
              <a:gd name="connsiteY362" fmla="*/ 1699641 h 2876639"/>
              <a:gd name="connsiteX363" fmla="*/ 658516 w 1903189"/>
              <a:gd name="connsiteY363" fmla="*/ 1695269 h 2876639"/>
              <a:gd name="connsiteX364" fmla="*/ 606743 w 1903189"/>
              <a:gd name="connsiteY364" fmla="*/ 1632239 h 2876639"/>
              <a:gd name="connsiteX365" fmla="*/ 613146 w 1903189"/>
              <a:gd name="connsiteY365" fmla="*/ 1437682 h 2876639"/>
              <a:gd name="connsiteX366" fmla="*/ 672968 w 1903189"/>
              <a:gd name="connsiteY366" fmla="*/ 1378112 h 2876639"/>
              <a:gd name="connsiteX367" fmla="*/ 708642 w 1903189"/>
              <a:gd name="connsiteY367" fmla="*/ 1374833 h 2876639"/>
              <a:gd name="connsiteX368" fmla="*/ 795082 w 1903189"/>
              <a:gd name="connsiteY368" fmla="*/ 1368913 h 2876639"/>
              <a:gd name="connsiteX369" fmla="*/ 1185822 w 1903189"/>
              <a:gd name="connsiteY369" fmla="*/ 1368366 h 2876639"/>
              <a:gd name="connsiteX370" fmla="*/ 1273931 w 1903189"/>
              <a:gd name="connsiteY370" fmla="*/ 1377747 h 2876639"/>
              <a:gd name="connsiteX371" fmla="*/ 1273565 w 1903189"/>
              <a:gd name="connsiteY371" fmla="*/ 1377747 h 2876639"/>
              <a:gd name="connsiteX372" fmla="*/ 1314910 w 1903189"/>
              <a:gd name="connsiteY372" fmla="*/ 1522208 h 2876639"/>
              <a:gd name="connsiteX373" fmla="*/ 1272101 w 1903189"/>
              <a:gd name="connsiteY373" fmla="*/ 1687071 h 2876639"/>
              <a:gd name="connsiteX374" fmla="*/ 1199291 w 1903189"/>
              <a:gd name="connsiteY374" fmla="*/ 1693994 h 2876639"/>
              <a:gd name="connsiteX375" fmla="*/ 1176240 w 1903189"/>
              <a:gd name="connsiteY375" fmla="*/ 1694904 h 2876639"/>
              <a:gd name="connsiteX376" fmla="*/ 1151726 w 1903189"/>
              <a:gd name="connsiteY376" fmla="*/ 1696544 h 2876639"/>
              <a:gd name="connsiteX377" fmla="*/ 1097575 w 1903189"/>
              <a:gd name="connsiteY377" fmla="*/ 1699094 h 2876639"/>
              <a:gd name="connsiteX378" fmla="*/ 1049096 w 1903189"/>
              <a:gd name="connsiteY378" fmla="*/ 1694722 h 2876639"/>
              <a:gd name="connsiteX379" fmla="*/ 997323 w 1903189"/>
              <a:gd name="connsiteY379" fmla="*/ 1631692 h 2876639"/>
              <a:gd name="connsiteX380" fmla="*/ 1003726 w 1903189"/>
              <a:gd name="connsiteY380" fmla="*/ 1437135 h 2876639"/>
              <a:gd name="connsiteX381" fmla="*/ 1063548 w 1903189"/>
              <a:gd name="connsiteY381" fmla="*/ 1377565 h 2876639"/>
              <a:gd name="connsiteX382" fmla="*/ 1099222 w 1903189"/>
              <a:gd name="connsiteY382" fmla="*/ 1374286 h 2876639"/>
              <a:gd name="connsiteX383" fmla="*/ 1185822 w 1903189"/>
              <a:gd name="connsiteY383" fmla="*/ 1368366 h 2876639"/>
              <a:gd name="connsiteX384" fmla="*/ 1576402 w 1903189"/>
              <a:gd name="connsiteY384" fmla="*/ 1367820 h 2876639"/>
              <a:gd name="connsiteX385" fmla="*/ 1664511 w 1903189"/>
              <a:gd name="connsiteY385" fmla="*/ 1377201 h 2876639"/>
              <a:gd name="connsiteX386" fmla="*/ 1705855 w 1903189"/>
              <a:gd name="connsiteY386" fmla="*/ 1521844 h 2876639"/>
              <a:gd name="connsiteX387" fmla="*/ 1663047 w 1903189"/>
              <a:gd name="connsiteY387" fmla="*/ 1686525 h 2876639"/>
              <a:gd name="connsiteX388" fmla="*/ 1590236 w 1903189"/>
              <a:gd name="connsiteY388" fmla="*/ 1693448 h 2876639"/>
              <a:gd name="connsiteX389" fmla="*/ 1567003 w 1903189"/>
              <a:gd name="connsiteY389" fmla="*/ 1694358 h 2876639"/>
              <a:gd name="connsiteX390" fmla="*/ 1542489 w 1903189"/>
              <a:gd name="connsiteY390" fmla="*/ 1695998 h 2876639"/>
              <a:gd name="connsiteX391" fmla="*/ 1488338 w 1903189"/>
              <a:gd name="connsiteY391" fmla="*/ 1698548 h 2876639"/>
              <a:gd name="connsiteX392" fmla="*/ 1439858 w 1903189"/>
              <a:gd name="connsiteY392" fmla="*/ 1694176 h 2876639"/>
              <a:gd name="connsiteX393" fmla="*/ 1388086 w 1903189"/>
              <a:gd name="connsiteY393" fmla="*/ 1631146 h 2876639"/>
              <a:gd name="connsiteX394" fmla="*/ 1394489 w 1903189"/>
              <a:gd name="connsiteY394" fmla="*/ 1436589 h 2876639"/>
              <a:gd name="connsiteX395" fmla="*/ 1454311 w 1903189"/>
              <a:gd name="connsiteY395" fmla="*/ 1377019 h 2876639"/>
              <a:gd name="connsiteX396" fmla="*/ 1489985 w 1903189"/>
              <a:gd name="connsiteY396" fmla="*/ 1373740 h 2876639"/>
              <a:gd name="connsiteX397" fmla="*/ 1489802 w 1903189"/>
              <a:gd name="connsiteY397" fmla="*/ 1373740 h 2876639"/>
              <a:gd name="connsiteX398" fmla="*/ 1576402 w 1903189"/>
              <a:gd name="connsiteY398" fmla="*/ 1367820 h 2876639"/>
              <a:gd name="connsiteX399" fmla="*/ 1227876 w 1903189"/>
              <a:gd name="connsiteY399" fmla="*/ 300807 h 2876639"/>
              <a:gd name="connsiteX400" fmla="*/ 933477 w 1903189"/>
              <a:gd name="connsiteY400" fmla="*/ 302037 h 2876639"/>
              <a:gd name="connsiteX401" fmla="*/ 344222 w 1903189"/>
              <a:gd name="connsiteY401" fmla="*/ 302037 h 2876639"/>
              <a:gd name="connsiteX402" fmla="*/ 343125 w 1903189"/>
              <a:gd name="connsiteY402" fmla="*/ 302037 h 2876639"/>
              <a:gd name="connsiteX403" fmla="*/ 231896 w 1903189"/>
              <a:gd name="connsiteY403" fmla="*/ 416257 h 2876639"/>
              <a:gd name="connsiteX404" fmla="*/ 242324 w 1903189"/>
              <a:gd name="connsiteY404" fmla="*/ 1102307 h 2876639"/>
              <a:gd name="connsiteX405" fmla="*/ 357394 w 1903189"/>
              <a:gd name="connsiteY405" fmla="*/ 1212702 h 2876639"/>
              <a:gd name="connsiteX406" fmla="*/ 741388 w 1903189"/>
              <a:gd name="connsiteY406" fmla="*/ 1197946 h 2876639"/>
              <a:gd name="connsiteX407" fmla="*/ 1249965 w 1903189"/>
              <a:gd name="connsiteY407" fmla="*/ 1178090 h 2876639"/>
              <a:gd name="connsiteX408" fmla="*/ 1529317 w 1903189"/>
              <a:gd name="connsiteY408" fmla="*/ 1174629 h 2876639"/>
              <a:gd name="connsiteX409" fmla="*/ 1610543 w 1903189"/>
              <a:gd name="connsiteY409" fmla="*/ 1143660 h 2876639"/>
              <a:gd name="connsiteX410" fmla="*/ 1646034 w 1903189"/>
              <a:gd name="connsiteY410" fmla="*/ 1056036 h 2876639"/>
              <a:gd name="connsiteX411" fmla="*/ 1634143 w 1903189"/>
              <a:gd name="connsiteY411" fmla="*/ 416257 h 2876639"/>
              <a:gd name="connsiteX412" fmla="*/ 1524743 w 1903189"/>
              <a:gd name="connsiteY412" fmla="*/ 302037 h 2876639"/>
              <a:gd name="connsiteX413" fmla="*/ 1227876 w 1903189"/>
              <a:gd name="connsiteY413" fmla="*/ 300807 h 2876639"/>
              <a:gd name="connsiteX414" fmla="*/ 1227784 w 1903189"/>
              <a:gd name="connsiteY414" fmla="*/ 273732 h 2876639"/>
              <a:gd name="connsiteX415" fmla="*/ 1524926 w 1903189"/>
              <a:gd name="connsiteY415" fmla="*/ 274893 h 2876639"/>
              <a:gd name="connsiteX416" fmla="*/ 1661401 w 1903189"/>
              <a:gd name="connsiteY416" fmla="*/ 415893 h 2876639"/>
              <a:gd name="connsiteX417" fmla="*/ 1673292 w 1903189"/>
              <a:gd name="connsiteY417" fmla="*/ 1055672 h 2876639"/>
              <a:gd name="connsiteX418" fmla="*/ 1629386 w 1903189"/>
              <a:gd name="connsiteY418" fmla="*/ 1163334 h 2876639"/>
              <a:gd name="connsiteX419" fmla="*/ 1527671 w 1903189"/>
              <a:gd name="connsiteY419" fmla="*/ 1201954 h 2876639"/>
              <a:gd name="connsiteX420" fmla="*/ 1250880 w 1903189"/>
              <a:gd name="connsiteY420" fmla="*/ 1205415 h 2876639"/>
              <a:gd name="connsiteX421" fmla="*/ 742303 w 1903189"/>
              <a:gd name="connsiteY421" fmla="*/ 1225272 h 2876639"/>
              <a:gd name="connsiteX422" fmla="*/ 358309 w 1903189"/>
              <a:gd name="connsiteY422" fmla="*/ 1240027 h 2876639"/>
              <a:gd name="connsiteX423" fmla="*/ 353004 w 1903189"/>
              <a:gd name="connsiteY423" fmla="*/ 1240027 h 2876639"/>
              <a:gd name="connsiteX424" fmla="*/ 353004 w 1903189"/>
              <a:gd name="connsiteY424" fmla="*/ 1240210 h 2876639"/>
              <a:gd name="connsiteX425" fmla="*/ 214700 w 1903189"/>
              <a:gd name="connsiteY425" fmla="*/ 1103765 h 2876639"/>
              <a:gd name="connsiteX426" fmla="*/ 204272 w 1903189"/>
              <a:gd name="connsiteY426" fmla="*/ 415893 h 2876639"/>
              <a:gd name="connsiteX427" fmla="*/ 342942 w 1903189"/>
              <a:gd name="connsiteY427" fmla="*/ 274893 h 2876639"/>
              <a:gd name="connsiteX428" fmla="*/ 344405 w 1903189"/>
              <a:gd name="connsiteY428" fmla="*/ 274893 h 2876639"/>
              <a:gd name="connsiteX429" fmla="*/ 933111 w 1903189"/>
              <a:gd name="connsiteY429" fmla="*/ 274893 h 2876639"/>
              <a:gd name="connsiteX430" fmla="*/ 1227784 w 1903189"/>
              <a:gd name="connsiteY430" fmla="*/ 273732 h 2876639"/>
              <a:gd name="connsiteX431" fmla="*/ 1578528 w 1903189"/>
              <a:gd name="connsiteY431" fmla="*/ 27325 h 2876639"/>
              <a:gd name="connsiteX432" fmla="*/ 1051291 w 1903189"/>
              <a:gd name="connsiteY432" fmla="*/ 38438 h 2876639"/>
              <a:gd name="connsiteX433" fmla="*/ 303792 w 1903189"/>
              <a:gd name="connsiteY433" fmla="*/ 52647 h 2876639"/>
              <a:gd name="connsiteX434" fmla="*/ 105850 w 1903189"/>
              <a:gd name="connsiteY434" fmla="*/ 136627 h 2876639"/>
              <a:gd name="connsiteX435" fmla="*/ 27551 w 1903189"/>
              <a:gd name="connsiteY435" fmla="*/ 337378 h 2876639"/>
              <a:gd name="connsiteX436" fmla="*/ 63773 w 1903189"/>
              <a:gd name="connsiteY436" fmla="*/ 2573691 h 2876639"/>
              <a:gd name="connsiteX437" fmla="*/ 147743 w 1903189"/>
              <a:gd name="connsiteY437" fmla="*/ 2770798 h 2876639"/>
              <a:gd name="connsiteX438" fmla="*/ 347150 w 1903189"/>
              <a:gd name="connsiteY438" fmla="*/ 2849313 h 2876639"/>
              <a:gd name="connsiteX439" fmla="*/ 1603591 w 1903189"/>
              <a:gd name="connsiteY439" fmla="*/ 2824903 h 2876639"/>
              <a:gd name="connsiteX440" fmla="*/ 1800619 w 1903189"/>
              <a:gd name="connsiteY440" fmla="*/ 2737825 h 2876639"/>
              <a:gd name="connsiteX441" fmla="*/ 1800436 w 1903189"/>
              <a:gd name="connsiteY441" fmla="*/ 2737825 h 2876639"/>
              <a:gd name="connsiteX442" fmla="*/ 1875625 w 1903189"/>
              <a:gd name="connsiteY442" fmla="*/ 2536164 h 2876639"/>
              <a:gd name="connsiteX443" fmla="*/ 1858978 w 1903189"/>
              <a:gd name="connsiteY443" fmla="*/ 314971 h 2876639"/>
              <a:gd name="connsiteX444" fmla="*/ 1779947 w 1903189"/>
              <a:gd name="connsiteY444" fmla="*/ 110577 h 2876639"/>
              <a:gd name="connsiteX445" fmla="*/ 1581821 w 1903189"/>
              <a:gd name="connsiteY445" fmla="*/ 27325 h 2876639"/>
              <a:gd name="connsiteX446" fmla="*/ 1578528 w 1903189"/>
              <a:gd name="connsiteY446" fmla="*/ 27325 h 2876639"/>
              <a:gd name="connsiteX447" fmla="*/ 1578345 w 1903189"/>
              <a:gd name="connsiteY447" fmla="*/ 0 h 2876639"/>
              <a:gd name="connsiteX448" fmla="*/ 1581821 w 1903189"/>
              <a:gd name="connsiteY448" fmla="*/ 0 h 2876639"/>
              <a:gd name="connsiteX449" fmla="*/ 1799705 w 1903189"/>
              <a:gd name="connsiteY449" fmla="*/ 91449 h 2876639"/>
              <a:gd name="connsiteX450" fmla="*/ 1886602 w 1903189"/>
              <a:gd name="connsiteY450" fmla="*/ 315882 h 2876639"/>
              <a:gd name="connsiteX451" fmla="*/ 1886236 w 1903189"/>
              <a:gd name="connsiteY451" fmla="*/ 315700 h 2876639"/>
              <a:gd name="connsiteX452" fmla="*/ 1902884 w 1903189"/>
              <a:gd name="connsiteY452" fmla="*/ 2534889 h 2876639"/>
              <a:gd name="connsiteX453" fmla="*/ 1820377 w 1903189"/>
              <a:gd name="connsiteY453" fmla="*/ 2756407 h 2876639"/>
              <a:gd name="connsiteX454" fmla="*/ 1603957 w 1903189"/>
              <a:gd name="connsiteY454" fmla="*/ 2852228 h 2876639"/>
              <a:gd name="connsiteX455" fmla="*/ 347515 w 1903189"/>
              <a:gd name="connsiteY455" fmla="*/ 2876639 h 2876639"/>
              <a:gd name="connsiteX456" fmla="*/ 341478 w 1903189"/>
              <a:gd name="connsiteY456" fmla="*/ 2876639 h 2876639"/>
              <a:gd name="connsiteX457" fmla="*/ 128534 w 1903189"/>
              <a:gd name="connsiteY457" fmla="*/ 2790290 h 2876639"/>
              <a:gd name="connsiteX458" fmla="*/ 36332 w 1903189"/>
              <a:gd name="connsiteY458" fmla="*/ 2573691 h 2876639"/>
              <a:gd name="connsiteX459" fmla="*/ 110 w 1903189"/>
              <a:gd name="connsiteY459" fmla="*/ 338107 h 2876639"/>
              <a:gd name="connsiteX460" fmla="*/ 86275 w 1903189"/>
              <a:gd name="connsiteY460" fmla="*/ 117681 h 2876639"/>
              <a:gd name="connsiteX461" fmla="*/ 303792 w 1903189"/>
              <a:gd name="connsiteY461" fmla="*/ 25322 h 2876639"/>
              <a:gd name="connsiteX462" fmla="*/ 1050742 w 1903189"/>
              <a:gd name="connsiteY462" fmla="*/ 11112 h 2876639"/>
              <a:gd name="connsiteX463" fmla="*/ 1578345 w 1903189"/>
              <a:gd name="connsiteY463" fmla="*/ 0 h 287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</a:cxnLst>
            <a:rect l="l" t="t" r="r" b="b"/>
            <a:pathLst>
              <a:path w="1903189" h="2876639">
                <a:moveTo>
                  <a:pt x="404318" y="2221032"/>
                </a:moveTo>
                <a:cubicBezTo>
                  <a:pt x="376923" y="2221328"/>
                  <a:pt x="349162" y="2224015"/>
                  <a:pt x="320623" y="2226839"/>
                </a:cubicBezTo>
                <a:cubicBezTo>
                  <a:pt x="308549" y="2227932"/>
                  <a:pt x="296474" y="2229208"/>
                  <a:pt x="284400" y="2230118"/>
                </a:cubicBezTo>
                <a:cubicBezTo>
                  <a:pt x="266472" y="2231576"/>
                  <a:pt x="251837" y="2246514"/>
                  <a:pt x="249641" y="2265641"/>
                </a:cubicBezTo>
                <a:cubicBezTo>
                  <a:pt x="242141" y="2328490"/>
                  <a:pt x="240128" y="2392431"/>
                  <a:pt x="243421" y="2455644"/>
                </a:cubicBezTo>
                <a:cubicBezTo>
                  <a:pt x="244519" y="2474408"/>
                  <a:pt x="256776" y="2489892"/>
                  <a:pt x="273607" y="2493353"/>
                </a:cubicBezTo>
                <a:cubicBezTo>
                  <a:pt x="302146" y="2499365"/>
                  <a:pt x="335990" y="2496997"/>
                  <a:pt x="368736" y="2494629"/>
                </a:cubicBezTo>
                <a:cubicBezTo>
                  <a:pt x="377152" y="2494082"/>
                  <a:pt x="385567" y="2493353"/>
                  <a:pt x="393616" y="2492989"/>
                </a:cubicBezTo>
                <a:cubicBezTo>
                  <a:pt x="401300" y="2492625"/>
                  <a:pt x="409349" y="2492260"/>
                  <a:pt x="417399" y="2492078"/>
                </a:cubicBezTo>
                <a:cubicBezTo>
                  <a:pt x="440449" y="2491349"/>
                  <a:pt x="464232" y="2490621"/>
                  <a:pt x="484904" y="2485884"/>
                </a:cubicBezTo>
                <a:lnTo>
                  <a:pt x="484904" y="2485702"/>
                </a:lnTo>
                <a:cubicBezTo>
                  <a:pt x="500271" y="2473132"/>
                  <a:pt x="516004" y="2337416"/>
                  <a:pt x="499722" y="2261452"/>
                </a:cubicBezTo>
                <a:cubicBezTo>
                  <a:pt x="494600" y="2237041"/>
                  <a:pt x="487831" y="2230118"/>
                  <a:pt x="485819" y="2229572"/>
                </a:cubicBezTo>
                <a:cubicBezTo>
                  <a:pt x="458744" y="2222831"/>
                  <a:pt x="431714" y="2220736"/>
                  <a:pt x="404318" y="2221032"/>
                </a:cubicBezTo>
                <a:close/>
                <a:moveTo>
                  <a:pt x="794647" y="2220578"/>
                </a:moveTo>
                <a:cubicBezTo>
                  <a:pt x="767275" y="2220873"/>
                  <a:pt x="739559" y="2223560"/>
                  <a:pt x="711020" y="2226293"/>
                </a:cubicBezTo>
                <a:cubicBezTo>
                  <a:pt x="698946" y="2227386"/>
                  <a:pt x="686872" y="2228661"/>
                  <a:pt x="674797" y="2229572"/>
                </a:cubicBezTo>
                <a:cubicBezTo>
                  <a:pt x="656869" y="2231030"/>
                  <a:pt x="642234" y="2245968"/>
                  <a:pt x="640038" y="2265095"/>
                </a:cubicBezTo>
                <a:cubicBezTo>
                  <a:pt x="632538" y="2327944"/>
                  <a:pt x="630526" y="2391885"/>
                  <a:pt x="633818" y="2455098"/>
                </a:cubicBezTo>
                <a:cubicBezTo>
                  <a:pt x="634916" y="2473679"/>
                  <a:pt x="647173" y="2489164"/>
                  <a:pt x="664004" y="2492807"/>
                </a:cubicBezTo>
                <a:cubicBezTo>
                  <a:pt x="692543" y="2498819"/>
                  <a:pt x="726387" y="2496451"/>
                  <a:pt x="759133" y="2494083"/>
                </a:cubicBezTo>
                <a:cubicBezTo>
                  <a:pt x="767732" y="2493536"/>
                  <a:pt x="776147" y="2492807"/>
                  <a:pt x="784196" y="2492443"/>
                </a:cubicBezTo>
                <a:cubicBezTo>
                  <a:pt x="791880" y="2492079"/>
                  <a:pt x="799929" y="2491714"/>
                  <a:pt x="807979" y="2491532"/>
                </a:cubicBezTo>
                <a:cubicBezTo>
                  <a:pt x="831029" y="2490803"/>
                  <a:pt x="854812" y="2490075"/>
                  <a:pt x="875484" y="2485338"/>
                </a:cubicBezTo>
                <a:cubicBezTo>
                  <a:pt x="890668" y="2472769"/>
                  <a:pt x="906584" y="2337052"/>
                  <a:pt x="890302" y="2261088"/>
                </a:cubicBezTo>
                <a:cubicBezTo>
                  <a:pt x="884997" y="2236677"/>
                  <a:pt x="878228" y="2229755"/>
                  <a:pt x="876216" y="2229208"/>
                </a:cubicBezTo>
                <a:cubicBezTo>
                  <a:pt x="849049" y="2222377"/>
                  <a:pt x="822020" y="2220282"/>
                  <a:pt x="794647" y="2220578"/>
                </a:cubicBezTo>
                <a:close/>
                <a:moveTo>
                  <a:pt x="1185593" y="2219940"/>
                </a:moveTo>
                <a:cubicBezTo>
                  <a:pt x="1158220" y="2220236"/>
                  <a:pt x="1130505" y="2222923"/>
                  <a:pt x="1101966" y="2225746"/>
                </a:cubicBezTo>
                <a:cubicBezTo>
                  <a:pt x="1089892" y="2226839"/>
                  <a:pt x="1077817" y="2228115"/>
                  <a:pt x="1065743" y="2229025"/>
                </a:cubicBezTo>
                <a:cubicBezTo>
                  <a:pt x="1047815" y="2230483"/>
                  <a:pt x="1033180" y="2245421"/>
                  <a:pt x="1030984" y="2264548"/>
                </a:cubicBezTo>
                <a:cubicBezTo>
                  <a:pt x="1023484" y="2327397"/>
                  <a:pt x="1021472" y="2391339"/>
                  <a:pt x="1024764" y="2454551"/>
                </a:cubicBezTo>
                <a:cubicBezTo>
                  <a:pt x="1025862" y="2473132"/>
                  <a:pt x="1038119" y="2488617"/>
                  <a:pt x="1054950" y="2492260"/>
                </a:cubicBezTo>
                <a:cubicBezTo>
                  <a:pt x="1083306" y="2498272"/>
                  <a:pt x="1117150" y="2495904"/>
                  <a:pt x="1149896" y="2493536"/>
                </a:cubicBezTo>
                <a:cubicBezTo>
                  <a:pt x="1158495" y="2492989"/>
                  <a:pt x="1166910" y="2492260"/>
                  <a:pt x="1174959" y="2491896"/>
                </a:cubicBezTo>
                <a:cubicBezTo>
                  <a:pt x="1182826" y="2491532"/>
                  <a:pt x="1190692" y="2491167"/>
                  <a:pt x="1198925" y="2490985"/>
                </a:cubicBezTo>
                <a:cubicBezTo>
                  <a:pt x="1221975" y="2490256"/>
                  <a:pt x="1245758" y="2489528"/>
                  <a:pt x="1266247" y="2484791"/>
                </a:cubicBezTo>
                <a:lnTo>
                  <a:pt x="1266430" y="2484609"/>
                </a:lnTo>
                <a:cubicBezTo>
                  <a:pt x="1281614" y="2472039"/>
                  <a:pt x="1297530" y="2336323"/>
                  <a:pt x="1281248" y="2260359"/>
                </a:cubicBezTo>
                <a:cubicBezTo>
                  <a:pt x="1275943" y="2235948"/>
                  <a:pt x="1269174" y="2229025"/>
                  <a:pt x="1267162" y="2228479"/>
                </a:cubicBezTo>
                <a:cubicBezTo>
                  <a:pt x="1239995" y="2221739"/>
                  <a:pt x="1212965" y="2219644"/>
                  <a:pt x="1185593" y="2219940"/>
                </a:cubicBezTo>
                <a:close/>
                <a:moveTo>
                  <a:pt x="404502" y="2193776"/>
                </a:moveTo>
                <a:cubicBezTo>
                  <a:pt x="433681" y="2193502"/>
                  <a:pt x="463135" y="2195779"/>
                  <a:pt x="492588" y="2203157"/>
                </a:cubicBezTo>
                <a:cubicBezTo>
                  <a:pt x="527895" y="2212084"/>
                  <a:pt x="534664" y="2286591"/>
                  <a:pt x="533932" y="2347618"/>
                </a:cubicBezTo>
                <a:cubicBezTo>
                  <a:pt x="533750" y="2373668"/>
                  <a:pt x="530274" y="2503555"/>
                  <a:pt x="491124" y="2512481"/>
                </a:cubicBezTo>
                <a:cubicBezTo>
                  <a:pt x="467891" y="2517946"/>
                  <a:pt x="442645" y="2518675"/>
                  <a:pt x="418313" y="2519404"/>
                </a:cubicBezTo>
                <a:cubicBezTo>
                  <a:pt x="410264" y="2519586"/>
                  <a:pt x="402580" y="2519950"/>
                  <a:pt x="395080" y="2520315"/>
                </a:cubicBezTo>
                <a:cubicBezTo>
                  <a:pt x="387396" y="2520679"/>
                  <a:pt x="379164" y="2521407"/>
                  <a:pt x="370749" y="2521954"/>
                </a:cubicBezTo>
                <a:cubicBezTo>
                  <a:pt x="353369" y="2523229"/>
                  <a:pt x="334892" y="2524504"/>
                  <a:pt x="316415" y="2524504"/>
                </a:cubicBezTo>
                <a:cubicBezTo>
                  <a:pt x="299767" y="2524504"/>
                  <a:pt x="283303" y="2523411"/>
                  <a:pt x="267936" y="2520132"/>
                </a:cubicBezTo>
                <a:cubicBezTo>
                  <a:pt x="239031" y="2513938"/>
                  <a:pt x="217810" y="2488070"/>
                  <a:pt x="216163" y="2457102"/>
                </a:cubicBezTo>
                <a:cubicBezTo>
                  <a:pt x="212870" y="2392431"/>
                  <a:pt x="214883" y="2326850"/>
                  <a:pt x="222566" y="2262545"/>
                </a:cubicBezTo>
                <a:cubicBezTo>
                  <a:pt x="226408" y="2230483"/>
                  <a:pt x="251471" y="2205526"/>
                  <a:pt x="282388" y="2202975"/>
                </a:cubicBezTo>
                <a:cubicBezTo>
                  <a:pt x="294279" y="2202064"/>
                  <a:pt x="306170" y="2200789"/>
                  <a:pt x="318062" y="2199696"/>
                </a:cubicBezTo>
                <a:cubicBezTo>
                  <a:pt x="346418" y="2196872"/>
                  <a:pt x="375322" y="2194049"/>
                  <a:pt x="404502" y="2193776"/>
                </a:cubicBezTo>
                <a:close/>
                <a:moveTo>
                  <a:pt x="795082" y="2193230"/>
                </a:moveTo>
                <a:cubicBezTo>
                  <a:pt x="824261" y="2192956"/>
                  <a:pt x="853715" y="2195234"/>
                  <a:pt x="883168" y="2202611"/>
                </a:cubicBezTo>
                <a:lnTo>
                  <a:pt x="883351" y="2202611"/>
                </a:lnTo>
                <a:cubicBezTo>
                  <a:pt x="918658" y="2211538"/>
                  <a:pt x="925427" y="2286227"/>
                  <a:pt x="924695" y="2347254"/>
                </a:cubicBezTo>
                <a:cubicBezTo>
                  <a:pt x="924512" y="2373122"/>
                  <a:pt x="921037" y="2503009"/>
                  <a:pt x="881887" y="2511935"/>
                </a:cubicBezTo>
                <a:cubicBezTo>
                  <a:pt x="858654" y="2517400"/>
                  <a:pt x="833408" y="2518129"/>
                  <a:pt x="809076" y="2518858"/>
                </a:cubicBezTo>
                <a:cubicBezTo>
                  <a:pt x="801027" y="2519040"/>
                  <a:pt x="793343" y="2519404"/>
                  <a:pt x="785843" y="2519769"/>
                </a:cubicBezTo>
                <a:cubicBezTo>
                  <a:pt x="777976" y="2520133"/>
                  <a:pt x="769744" y="2520861"/>
                  <a:pt x="761329" y="2521408"/>
                </a:cubicBezTo>
                <a:cubicBezTo>
                  <a:pt x="743949" y="2522683"/>
                  <a:pt x="725472" y="2523958"/>
                  <a:pt x="706995" y="2523958"/>
                </a:cubicBezTo>
                <a:cubicBezTo>
                  <a:pt x="690347" y="2523958"/>
                  <a:pt x="673883" y="2522865"/>
                  <a:pt x="658516" y="2519586"/>
                </a:cubicBezTo>
                <a:cubicBezTo>
                  <a:pt x="629611" y="2513392"/>
                  <a:pt x="608390" y="2487524"/>
                  <a:pt x="606743" y="2456556"/>
                </a:cubicBezTo>
                <a:cubicBezTo>
                  <a:pt x="603450" y="2391885"/>
                  <a:pt x="605463" y="2326304"/>
                  <a:pt x="613146" y="2261999"/>
                </a:cubicBezTo>
                <a:cubicBezTo>
                  <a:pt x="616988" y="2229937"/>
                  <a:pt x="642051" y="2204980"/>
                  <a:pt x="672968" y="2202429"/>
                </a:cubicBezTo>
                <a:cubicBezTo>
                  <a:pt x="684859" y="2201518"/>
                  <a:pt x="696750" y="2200243"/>
                  <a:pt x="708642" y="2199150"/>
                </a:cubicBezTo>
                <a:cubicBezTo>
                  <a:pt x="736998" y="2196327"/>
                  <a:pt x="765902" y="2193503"/>
                  <a:pt x="795082" y="2193230"/>
                </a:cubicBezTo>
                <a:close/>
                <a:moveTo>
                  <a:pt x="1185913" y="2192683"/>
                </a:moveTo>
                <a:cubicBezTo>
                  <a:pt x="1215069" y="2192409"/>
                  <a:pt x="1244477" y="2194686"/>
                  <a:pt x="1273931" y="2202064"/>
                </a:cubicBezTo>
                <a:lnTo>
                  <a:pt x="1273748" y="2202064"/>
                </a:lnTo>
                <a:cubicBezTo>
                  <a:pt x="1309056" y="2210991"/>
                  <a:pt x="1315824" y="2285498"/>
                  <a:pt x="1315092" y="2346525"/>
                </a:cubicBezTo>
                <a:cubicBezTo>
                  <a:pt x="1314910" y="2372393"/>
                  <a:pt x="1311434" y="2502462"/>
                  <a:pt x="1272284" y="2511388"/>
                </a:cubicBezTo>
                <a:cubicBezTo>
                  <a:pt x="1249051" y="2516853"/>
                  <a:pt x="1223988" y="2517582"/>
                  <a:pt x="1199656" y="2518311"/>
                </a:cubicBezTo>
                <a:cubicBezTo>
                  <a:pt x="1191790" y="2518493"/>
                  <a:pt x="1183923" y="2518857"/>
                  <a:pt x="1176423" y="2519221"/>
                </a:cubicBezTo>
                <a:cubicBezTo>
                  <a:pt x="1168556" y="2519586"/>
                  <a:pt x="1160324" y="2520315"/>
                  <a:pt x="1151909" y="2520861"/>
                </a:cubicBezTo>
                <a:cubicBezTo>
                  <a:pt x="1134712" y="2522136"/>
                  <a:pt x="1116052" y="2523411"/>
                  <a:pt x="1097758" y="2523411"/>
                </a:cubicBezTo>
                <a:cubicBezTo>
                  <a:pt x="1081110" y="2523411"/>
                  <a:pt x="1064646" y="2522318"/>
                  <a:pt x="1049279" y="2519039"/>
                </a:cubicBezTo>
                <a:cubicBezTo>
                  <a:pt x="1020374" y="2512846"/>
                  <a:pt x="999153" y="2486978"/>
                  <a:pt x="997506" y="2456009"/>
                </a:cubicBezTo>
                <a:cubicBezTo>
                  <a:pt x="994213" y="2391339"/>
                  <a:pt x="996226" y="2325757"/>
                  <a:pt x="1003909" y="2261452"/>
                </a:cubicBezTo>
                <a:cubicBezTo>
                  <a:pt x="1007751" y="2229390"/>
                  <a:pt x="1032814" y="2204433"/>
                  <a:pt x="1063731" y="2201882"/>
                </a:cubicBezTo>
                <a:cubicBezTo>
                  <a:pt x="1075622" y="2200971"/>
                  <a:pt x="1087513" y="2199696"/>
                  <a:pt x="1099405" y="2198603"/>
                </a:cubicBezTo>
                <a:cubicBezTo>
                  <a:pt x="1127852" y="2195779"/>
                  <a:pt x="1156757" y="2192956"/>
                  <a:pt x="1185913" y="2192683"/>
                </a:cubicBezTo>
                <a:close/>
                <a:moveTo>
                  <a:pt x="1472423" y="2154518"/>
                </a:moveTo>
                <a:cubicBezTo>
                  <a:pt x="1528768" y="2155793"/>
                  <a:pt x="1572491" y="2156158"/>
                  <a:pt x="1628106" y="2155793"/>
                </a:cubicBezTo>
                <a:lnTo>
                  <a:pt x="1628106" y="2155975"/>
                </a:lnTo>
                <a:cubicBezTo>
                  <a:pt x="1635606" y="2155975"/>
                  <a:pt x="1641826" y="2161987"/>
                  <a:pt x="1641826" y="2169456"/>
                </a:cubicBezTo>
                <a:cubicBezTo>
                  <a:pt x="1642009" y="2177107"/>
                  <a:pt x="1635789" y="2183301"/>
                  <a:pt x="1628289" y="2183301"/>
                </a:cubicBezTo>
                <a:cubicBezTo>
                  <a:pt x="1613653" y="2183301"/>
                  <a:pt x="1599933" y="2183301"/>
                  <a:pt x="1586578" y="2183301"/>
                </a:cubicBezTo>
                <a:cubicBezTo>
                  <a:pt x="1548526" y="2183301"/>
                  <a:pt x="1513584" y="2182937"/>
                  <a:pt x="1471691" y="2181843"/>
                </a:cubicBezTo>
                <a:cubicBezTo>
                  <a:pt x="1464190" y="2181661"/>
                  <a:pt x="1458336" y="2175285"/>
                  <a:pt x="1458336" y="2167816"/>
                </a:cubicBezTo>
                <a:cubicBezTo>
                  <a:pt x="1458519" y="2160347"/>
                  <a:pt x="1465288" y="2154518"/>
                  <a:pt x="1472423" y="2154518"/>
                </a:cubicBezTo>
                <a:close/>
                <a:moveTo>
                  <a:pt x="1623531" y="2058514"/>
                </a:moveTo>
                <a:cubicBezTo>
                  <a:pt x="1631032" y="2057786"/>
                  <a:pt x="1637618" y="2063980"/>
                  <a:pt x="1637984" y="2071448"/>
                </a:cubicBezTo>
                <a:cubicBezTo>
                  <a:pt x="1638350" y="2079099"/>
                  <a:pt x="1632496" y="2085476"/>
                  <a:pt x="1624995" y="2085840"/>
                </a:cubicBezTo>
                <a:lnTo>
                  <a:pt x="1472605" y="2093491"/>
                </a:lnTo>
                <a:cubicBezTo>
                  <a:pt x="1472422" y="2093491"/>
                  <a:pt x="1471873" y="2093491"/>
                  <a:pt x="1471873" y="2093491"/>
                </a:cubicBezTo>
                <a:cubicBezTo>
                  <a:pt x="1464555" y="2093491"/>
                  <a:pt x="1458518" y="2087844"/>
                  <a:pt x="1458152" y="2080557"/>
                </a:cubicBezTo>
                <a:cubicBezTo>
                  <a:pt x="1457786" y="2072906"/>
                  <a:pt x="1463641" y="2066530"/>
                  <a:pt x="1471141" y="2066165"/>
                </a:cubicBezTo>
                <a:close/>
                <a:moveTo>
                  <a:pt x="404136" y="1809034"/>
                </a:moveTo>
                <a:cubicBezTo>
                  <a:pt x="376740" y="1809352"/>
                  <a:pt x="348979" y="1812039"/>
                  <a:pt x="320440" y="1814772"/>
                </a:cubicBezTo>
                <a:cubicBezTo>
                  <a:pt x="308366" y="1815865"/>
                  <a:pt x="296292" y="1817141"/>
                  <a:pt x="284217" y="1818051"/>
                </a:cubicBezTo>
                <a:cubicBezTo>
                  <a:pt x="266289" y="1819509"/>
                  <a:pt x="251654" y="1834447"/>
                  <a:pt x="249459" y="1853574"/>
                </a:cubicBezTo>
                <a:cubicBezTo>
                  <a:pt x="241958" y="1916423"/>
                  <a:pt x="239946" y="1980364"/>
                  <a:pt x="243238" y="2043577"/>
                </a:cubicBezTo>
                <a:cubicBezTo>
                  <a:pt x="244336" y="2062158"/>
                  <a:pt x="256593" y="2077643"/>
                  <a:pt x="273424" y="2081286"/>
                </a:cubicBezTo>
                <a:cubicBezTo>
                  <a:pt x="301963" y="2087298"/>
                  <a:pt x="335807" y="2084930"/>
                  <a:pt x="368553" y="2082562"/>
                </a:cubicBezTo>
                <a:cubicBezTo>
                  <a:pt x="377152" y="2082015"/>
                  <a:pt x="385567" y="2081286"/>
                  <a:pt x="393616" y="2080922"/>
                </a:cubicBezTo>
                <a:cubicBezTo>
                  <a:pt x="401300" y="2080558"/>
                  <a:pt x="409349" y="2080193"/>
                  <a:pt x="417399" y="2080011"/>
                </a:cubicBezTo>
                <a:cubicBezTo>
                  <a:pt x="440449" y="2079282"/>
                  <a:pt x="464232" y="2078554"/>
                  <a:pt x="484904" y="2073817"/>
                </a:cubicBezTo>
                <a:lnTo>
                  <a:pt x="484721" y="2073635"/>
                </a:lnTo>
                <a:cubicBezTo>
                  <a:pt x="500088" y="2061065"/>
                  <a:pt x="515821" y="1925349"/>
                  <a:pt x="499539" y="1849384"/>
                </a:cubicBezTo>
                <a:cubicBezTo>
                  <a:pt x="494417" y="1824974"/>
                  <a:pt x="487648" y="1818051"/>
                  <a:pt x="485636" y="1817505"/>
                </a:cubicBezTo>
                <a:cubicBezTo>
                  <a:pt x="458561" y="1810765"/>
                  <a:pt x="431531" y="1808715"/>
                  <a:pt x="404136" y="1809034"/>
                </a:cubicBezTo>
                <a:close/>
                <a:moveTo>
                  <a:pt x="794647" y="1808510"/>
                </a:moveTo>
                <a:cubicBezTo>
                  <a:pt x="767275" y="1808805"/>
                  <a:pt x="739559" y="1811492"/>
                  <a:pt x="711020" y="1814225"/>
                </a:cubicBezTo>
                <a:cubicBezTo>
                  <a:pt x="698946" y="1815318"/>
                  <a:pt x="686872" y="1816594"/>
                  <a:pt x="674797" y="1817504"/>
                </a:cubicBezTo>
                <a:cubicBezTo>
                  <a:pt x="656869" y="1818962"/>
                  <a:pt x="642234" y="1833900"/>
                  <a:pt x="640038" y="1853027"/>
                </a:cubicBezTo>
                <a:cubicBezTo>
                  <a:pt x="632538" y="1915876"/>
                  <a:pt x="630526" y="1979817"/>
                  <a:pt x="633818" y="2043030"/>
                </a:cubicBezTo>
                <a:cubicBezTo>
                  <a:pt x="634916" y="2061611"/>
                  <a:pt x="647173" y="2077096"/>
                  <a:pt x="664004" y="2080739"/>
                </a:cubicBezTo>
                <a:cubicBezTo>
                  <a:pt x="692543" y="2086751"/>
                  <a:pt x="726387" y="2084383"/>
                  <a:pt x="759133" y="2082015"/>
                </a:cubicBezTo>
                <a:cubicBezTo>
                  <a:pt x="767732" y="2081468"/>
                  <a:pt x="776147" y="2080739"/>
                  <a:pt x="784196" y="2080375"/>
                </a:cubicBezTo>
                <a:cubicBezTo>
                  <a:pt x="791880" y="2080011"/>
                  <a:pt x="799929" y="2079646"/>
                  <a:pt x="807979" y="2079464"/>
                </a:cubicBezTo>
                <a:cubicBezTo>
                  <a:pt x="831029" y="2078735"/>
                  <a:pt x="854812" y="2078007"/>
                  <a:pt x="875484" y="2073270"/>
                </a:cubicBezTo>
                <a:cubicBezTo>
                  <a:pt x="890668" y="2060701"/>
                  <a:pt x="906584" y="1924984"/>
                  <a:pt x="890302" y="1849020"/>
                </a:cubicBezTo>
                <a:cubicBezTo>
                  <a:pt x="884997" y="1824609"/>
                  <a:pt x="878228" y="1817687"/>
                  <a:pt x="876216" y="1817140"/>
                </a:cubicBezTo>
                <a:cubicBezTo>
                  <a:pt x="849049" y="1810309"/>
                  <a:pt x="822020" y="1808214"/>
                  <a:pt x="794647" y="1808510"/>
                </a:cubicBezTo>
                <a:close/>
                <a:moveTo>
                  <a:pt x="1185593" y="1807690"/>
                </a:moveTo>
                <a:cubicBezTo>
                  <a:pt x="1158220" y="1807986"/>
                  <a:pt x="1130505" y="1810673"/>
                  <a:pt x="1101966" y="1813496"/>
                </a:cubicBezTo>
                <a:cubicBezTo>
                  <a:pt x="1089892" y="1814589"/>
                  <a:pt x="1077817" y="1815865"/>
                  <a:pt x="1065743" y="1816775"/>
                </a:cubicBezTo>
                <a:cubicBezTo>
                  <a:pt x="1047815" y="1818233"/>
                  <a:pt x="1033180" y="1833171"/>
                  <a:pt x="1030984" y="1852298"/>
                </a:cubicBezTo>
                <a:cubicBezTo>
                  <a:pt x="1023484" y="1915147"/>
                  <a:pt x="1021472" y="1979088"/>
                  <a:pt x="1024764" y="2042301"/>
                </a:cubicBezTo>
                <a:cubicBezTo>
                  <a:pt x="1025862" y="2060882"/>
                  <a:pt x="1038119" y="2076367"/>
                  <a:pt x="1054950" y="2080010"/>
                </a:cubicBezTo>
                <a:cubicBezTo>
                  <a:pt x="1083489" y="2086022"/>
                  <a:pt x="1117150" y="2083654"/>
                  <a:pt x="1149896" y="2081286"/>
                </a:cubicBezTo>
                <a:cubicBezTo>
                  <a:pt x="1158495" y="2080739"/>
                  <a:pt x="1166910" y="2080010"/>
                  <a:pt x="1174959" y="2079646"/>
                </a:cubicBezTo>
                <a:cubicBezTo>
                  <a:pt x="1182826" y="2079282"/>
                  <a:pt x="1190692" y="2078917"/>
                  <a:pt x="1198925" y="2078735"/>
                </a:cubicBezTo>
                <a:cubicBezTo>
                  <a:pt x="1221975" y="2078006"/>
                  <a:pt x="1245758" y="2077278"/>
                  <a:pt x="1266247" y="2072541"/>
                </a:cubicBezTo>
                <a:lnTo>
                  <a:pt x="1266430" y="2072359"/>
                </a:lnTo>
                <a:cubicBezTo>
                  <a:pt x="1281614" y="2059789"/>
                  <a:pt x="1297530" y="1924073"/>
                  <a:pt x="1281248" y="1848108"/>
                </a:cubicBezTo>
                <a:cubicBezTo>
                  <a:pt x="1275943" y="1823698"/>
                  <a:pt x="1269174" y="1816775"/>
                  <a:pt x="1267162" y="1816229"/>
                </a:cubicBezTo>
                <a:cubicBezTo>
                  <a:pt x="1239995" y="1809489"/>
                  <a:pt x="1212965" y="1807394"/>
                  <a:pt x="1185593" y="1807690"/>
                </a:cubicBezTo>
                <a:close/>
                <a:moveTo>
                  <a:pt x="1557742" y="1787447"/>
                </a:moveTo>
                <a:cubicBezTo>
                  <a:pt x="1513310" y="1790134"/>
                  <a:pt x="1466843" y="1799197"/>
                  <a:pt x="1428517" y="1807850"/>
                </a:cubicBezTo>
                <a:cubicBezTo>
                  <a:pt x="1421382" y="1813133"/>
                  <a:pt x="1421199" y="1855396"/>
                  <a:pt x="1421199" y="1880717"/>
                </a:cubicBezTo>
                <a:cubicBezTo>
                  <a:pt x="1421016" y="1898024"/>
                  <a:pt x="1421016" y="1915876"/>
                  <a:pt x="1419918" y="1933182"/>
                </a:cubicBezTo>
                <a:cubicBezTo>
                  <a:pt x="1410222" y="2082561"/>
                  <a:pt x="1406015" y="2234126"/>
                  <a:pt x="1407295" y="2383870"/>
                </a:cubicBezTo>
                <a:cubicBezTo>
                  <a:pt x="1407661" y="2440342"/>
                  <a:pt x="1423577" y="2481330"/>
                  <a:pt x="1438761" y="2488435"/>
                </a:cubicBezTo>
                <a:cubicBezTo>
                  <a:pt x="1473703" y="2504830"/>
                  <a:pt x="1625361" y="2511024"/>
                  <a:pt x="1654266" y="2497726"/>
                </a:cubicBezTo>
                <a:lnTo>
                  <a:pt x="1654449" y="2497726"/>
                </a:lnTo>
                <a:cubicBezTo>
                  <a:pt x="1690489" y="2443439"/>
                  <a:pt x="1708417" y="1841004"/>
                  <a:pt x="1674756" y="1805299"/>
                </a:cubicBezTo>
                <a:cubicBezTo>
                  <a:pt x="1644571" y="1788449"/>
                  <a:pt x="1602174" y="1784760"/>
                  <a:pt x="1557742" y="1787447"/>
                </a:cubicBezTo>
                <a:close/>
                <a:moveTo>
                  <a:pt x="404502" y="1781709"/>
                </a:moveTo>
                <a:cubicBezTo>
                  <a:pt x="433681" y="1781435"/>
                  <a:pt x="463135" y="1783712"/>
                  <a:pt x="492588" y="1791090"/>
                </a:cubicBezTo>
                <a:lnTo>
                  <a:pt x="492771" y="1791090"/>
                </a:lnTo>
                <a:cubicBezTo>
                  <a:pt x="528078" y="1800017"/>
                  <a:pt x="534847" y="1874524"/>
                  <a:pt x="534115" y="1935551"/>
                </a:cubicBezTo>
                <a:cubicBezTo>
                  <a:pt x="533932" y="1961601"/>
                  <a:pt x="530457" y="2091488"/>
                  <a:pt x="491307" y="2100414"/>
                </a:cubicBezTo>
                <a:cubicBezTo>
                  <a:pt x="468074" y="2105879"/>
                  <a:pt x="442828" y="2106608"/>
                  <a:pt x="418496" y="2107337"/>
                </a:cubicBezTo>
                <a:cubicBezTo>
                  <a:pt x="410447" y="2107519"/>
                  <a:pt x="402763" y="2107883"/>
                  <a:pt x="395263" y="2108247"/>
                </a:cubicBezTo>
                <a:cubicBezTo>
                  <a:pt x="387396" y="2108612"/>
                  <a:pt x="379164" y="2109340"/>
                  <a:pt x="370749" y="2109887"/>
                </a:cubicBezTo>
                <a:cubicBezTo>
                  <a:pt x="353369" y="2111162"/>
                  <a:pt x="334892" y="2112437"/>
                  <a:pt x="316415" y="2112437"/>
                </a:cubicBezTo>
                <a:cubicBezTo>
                  <a:pt x="299767" y="2112437"/>
                  <a:pt x="283303" y="2111344"/>
                  <a:pt x="267936" y="2108065"/>
                </a:cubicBezTo>
                <a:cubicBezTo>
                  <a:pt x="239031" y="2101871"/>
                  <a:pt x="217810" y="2076003"/>
                  <a:pt x="216163" y="2045035"/>
                </a:cubicBezTo>
                <a:cubicBezTo>
                  <a:pt x="212870" y="1980364"/>
                  <a:pt x="214883" y="1914783"/>
                  <a:pt x="222566" y="1850478"/>
                </a:cubicBezTo>
                <a:cubicBezTo>
                  <a:pt x="226408" y="1818416"/>
                  <a:pt x="251471" y="1793458"/>
                  <a:pt x="282388" y="1790908"/>
                </a:cubicBezTo>
                <a:cubicBezTo>
                  <a:pt x="294279" y="1789997"/>
                  <a:pt x="306170" y="1788722"/>
                  <a:pt x="318062" y="1787629"/>
                </a:cubicBezTo>
                <a:cubicBezTo>
                  <a:pt x="346418" y="1784806"/>
                  <a:pt x="375322" y="1781982"/>
                  <a:pt x="404502" y="1781709"/>
                </a:cubicBezTo>
                <a:close/>
                <a:moveTo>
                  <a:pt x="795082" y="1781162"/>
                </a:moveTo>
                <a:cubicBezTo>
                  <a:pt x="824261" y="1780888"/>
                  <a:pt x="853715" y="1783166"/>
                  <a:pt x="883168" y="1790543"/>
                </a:cubicBezTo>
                <a:lnTo>
                  <a:pt x="883351" y="1790543"/>
                </a:lnTo>
                <a:cubicBezTo>
                  <a:pt x="918658" y="1799470"/>
                  <a:pt x="925427" y="1873977"/>
                  <a:pt x="924695" y="1935004"/>
                </a:cubicBezTo>
                <a:cubicBezTo>
                  <a:pt x="924512" y="1960872"/>
                  <a:pt x="921037" y="2090941"/>
                  <a:pt x="881887" y="2099867"/>
                </a:cubicBezTo>
                <a:cubicBezTo>
                  <a:pt x="858654" y="2105332"/>
                  <a:pt x="833408" y="2106061"/>
                  <a:pt x="809076" y="2106790"/>
                </a:cubicBezTo>
                <a:cubicBezTo>
                  <a:pt x="801210" y="2106972"/>
                  <a:pt x="793343" y="2107336"/>
                  <a:pt x="785843" y="2107700"/>
                </a:cubicBezTo>
                <a:cubicBezTo>
                  <a:pt x="777976" y="2108065"/>
                  <a:pt x="769744" y="2108793"/>
                  <a:pt x="761329" y="2109340"/>
                </a:cubicBezTo>
                <a:cubicBezTo>
                  <a:pt x="743949" y="2110615"/>
                  <a:pt x="725472" y="2111890"/>
                  <a:pt x="706995" y="2111890"/>
                </a:cubicBezTo>
                <a:cubicBezTo>
                  <a:pt x="690347" y="2111890"/>
                  <a:pt x="673883" y="2110797"/>
                  <a:pt x="658516" y="2107518"/>
                </a:cubicBezTo>
                <a:cubicBezTo>
                  <a:pt x="629611" y="2101324"/>
                  <a:pt x="608390" y="2075456"/>
                  <a:pt x="606743" y="2044488"/>
                </a:cubicBezTo>
                <a:cubicBezTo>
                  <a:pt x="603450" y="1979817"/>
                  <a:pt x="605463" y="1914236"/>
                  <a:pt x="613146" y="1849931"/>
                </a:cubicBezTo>
                <a:cubicBezTo>
                  <a:pt x="616988" y="1817869"/>
                  <a:pt x="642051" y="1792911"/>
                  <a:pt x="672968" y="1790361"/>
                </a:cubicBezTo>
                <a:cubicBezTo>
                  <a:pt x="684859" y="1789450"/>
                  <a:pt x="696750" y="1788175"/>
                  <a:pt x="708642" y="1787082"/>
                </a:cubicBezTo>
                <a:cubicBezTo>
                  <a:pt x="736998" y="1784259"/>
                  <a:pt x="765902" y="1781435"/>
                  <a:pt x="795082" y="1781162"/>
                </a:cubicBezTo>
                <a:close/>
                <a:moveTo>
                  <a:pt x="1185913" y="1780433"/>
                </a:moveTo>
                <a:cubicBezTo>
                  <a:pt x="1215069" y="1780160"/>
                  <a:pt x="1244477" y="1782437"/>
                  <a:pt x="1273931" y="1789814"/>
                </a:cubicBezTo>
                <a:lnTo>
                  <a:pt x="1273748" y="1789814"/>
                </a:lnTo>
                <a:cubicBezTo>
                  <a:pt x="1309056" y="1798741"/>
                  <a:pt x="1315824" y="1873248"/>
                  <a:pt x="1315092" y="1934275"/>
                </a:cubicBezTo>
                <a:cubicBezTo>
                  <a:pt x="1314910" y="1960143"/>
                  <a:pt x="1311434" y="2090212"/>
                  <a:pt x="1272284" y="2099138"/>
                </a:cubicBezTo>
                <a:cubicBezTo>
                  <a:pt x="1249051" y="2104603"/>
                  <a:pt x="1223988" y="2105332"/>
                  <a:pt x="1199656" y="2106061"/>
                </a:cubicBezTo>
                <a:cubicBezTo>
                  <a:pt x="1191790" y="2106243"/>
                  <a:pt x="1183923" y="2106607"/>
                  <a:pt x="1176423" y="2106971"/>
                </a:cubicBezTo>
                <a:cubicBezTo>
                  <a:pt x="1168556" y="2107336"/>
                  <a:pt x="1160324" y="2108064"/>
                  <a:pt x="1151909" y="2108611"/>
                </a:cubicBezTo>
                <a:cubicBezTo>
                  <a:pt x="1134712" y="2109886"/>
                  <a:pt x="1116052" y="2111161"/>
                  <a:pt x="1097758" y="2111161"/>
                </a:cubicBezTo>
                <a:cubicBezTo>
                  <a:pt x="1081110" y="2111161"/>
                  <a:pt x="1064646" y="2110068"/>
                  <a:pt x="1049279" y="2106789"/>
                </a:cubicBezTo>
                <a:cubicBezTo>
                  <a:pt x="1020374" y="2100595"/>
                  <a:pt x="999153" y="2074727"/>
                  <a:pt x="997506" y="2043759"/>
                </a:cubicBezTo>
                <a:cubicBezTo>
                  <a:pt x="994213" y="1979088"/>
                  <a:pt x="996226" y="1913507"/>
                  <a:pt x="1003909" y="1849202"/>
                </a:cubicBezTo>
                <a:cubicBezTo>
                  <a:pt x="1007751" y="1817140"/>
                  <a:pt x="1032814" y="1792182"/>
                  <a:pt x="1063731" y="1789632"/>
                </a:cubicBezTo>
                <a:cubicBezTo>
                  <a:pt x="1075622" y="1788721"/>
                  <a:pt x="1087513" y="1787446"/>
                  <a:pt x="1099405" y="1786353"/>
                </a:cubicBezTo>
                <a:cubicBezTo>
                  <a:pt x="1127852" y="1783529"/>
                  <a:pt x="1156757" y="1780706"/>
                  <a:pt x="1185913" y="1780433"/>
                </a:cubicBezTo>
                <a:close/>
                <a:moveTo>
                  <a:pt x="1559892" y="1760326"/>
                </a:moveTo>
                <a:cubicBezTo>
                  <a:pt x="1607708" y="1757981"/>
                  <a:pt x="1654084" y="1762763"/>
                  <a:pt x="1688842" y="1782164"/>
                </a:cubicBezTo>
                <a:lnTo>
                  <a:pt x="1688842" y="1781982"/>
                </a:lnTo>
                <a:cubicBezTo>
                  <a:pt x="1698904" y="1787629"/>
                  <a:pt x="1720125" y="1799470"/>
                  <a:pt x="1720125" y="2010969"/>
                </a:cubicBezTo>
                <a:cubicBezTo>
                  <a:pt x="1720125" y="2116991"/>
                  <a:pt x="1708234" y="2498637"/>
                  <a:pt x="1669085" y="2520679"/>
                </a:cubicBezTo>
                <a:cubicBezTo>
                  <a:pt x="1654998" y="2528512"/>
                  <a:pt x="1619873" y="2531974"/>
                  <a:pt x="1580175" y="2531974"/>
                </a:cubicBezTo>
                <a:cubicBezTo>
                  <a:pt x="1520902" y="2531974"/>
                  <a:pt x="1451384" y="2524505"/>
                  <a:pt x="1427053" y="2513028"/>
                </a:cubicBezTo>
                <a:cubicBezTo>
                  <a:pt x="1392843" y="2496997"/>
                  <a:pt x="1380220" y="2433602"/>
                  <a:pt x="1379854" y="2384052"/>
                </a:cubicBezTo>
                <a:cubicBezTo>
                  <a:pt x="1378574" y="2233762"/>
                  <a:pt x="1382781" y="2081468"/>
                  <a:pt x="1392477" y="1931543"/>
                </a:cubicBezTo>
                <a:cubicBezTo>
                  <a:pt x="1393575" y="1915147"/>
                  <a:pt x="1393575" y="1897659"/>
                  <a:pt x="1393575" y="1880717"/>
                </a:cubicBezTo>
                <a:cubicBezTo>
                  <a:pt x="1393758" y="1828617"/>
                  <a:pt x="1393941" y="1787629"/>
                  <a:pt x="1422297" y="1781253"/>
                </a:cubicBezTo>
                <a:cubicBezTo>
                  <a:pt x="1462818" y="1772145"/>
                  <a:pt x="1512075" y="1762672"/>
                  <a:pt x="1559892" y="1760326"/>
                </a:cubicBezTo>
                <a:close/>
                <a:moveTo>
                  <a:pt x="363476" y="1581914"/>
                </a:moveTo>
                <a:cubicBezTo>
                  <a:pt x="367318" y="1580548"/>
                  <a:pt x="371572" y="1581049"/>
                  <a:pt x="375505" y="1582870"/>
                </a:cubicBezTo>
                <a:lnTo>
                  <a:pt x="375322" y="1582870"/>
                </a:lnTo>
                <a:cubicBezTo>
                  <a:pt x="387030" y="1588335"/>
                  <a:pt x="395994" y="1604913"/>
                  <a:pt x="384286" y="1619122"/>
                </a:cubicBezTo>
                <a:cubicBezTo>
                  <a:pt x="382091" y="1621855"/>
                  <a:pt x="379347" y="1624223"/>
                  <a:pt x="375871" y="1625134"/>
                </a:cubicBezTo>
                <a:cubicBezTo>
                  <a:pt x="369285" y="1626773"/>
                  <a:pt x="362699" y="1622583"/>
                  <a:pt x="358491" y="1617300"/>
                </a:cubicBezTo>
                <a:cubicBezTo>
                  <a:pt x="353003" y="1610378"/>
                  <a:pt x="350442" y="1600359"/>
                  <a:pt x="353918" y="1592161"/>
                </a:cubicBezTo>
                <a:cubicBezTo>
                  <a:pt x="356205" y="1586514"/>
                  <a:pt x="359635" y="1583280"/>
                  <a:pt x="363476" y="1581914"/>
                </a:cubicBezTo>
                <a:close/>
                <a:moveTo>
                  <a:pt x="451975" y="1515103"/>
                </a:moveTo>
                <a:lnTo>
                  <a:pt x="452340" y="1515103"/>
                </a:lnTo>
                <a:cubicBezTo>
                  <a:pt x="459841" y="1515285"/>
                  <a:pt x="466244" y="1520932"/>
                  <a:pt x="466427" y="1528401"/>
                </a:cubicBezTo>
                <a:cubicBezTo>
                  <a:pt x="466610" y="1535870"/>
                  <a:pt x="460573" y="1542246"/>
                  <a:pt x="453072" y="1542428"/>
                </a:cubicBezTo>
                <a:lnTo>
                  <a:pt x="290620" y="1547711"/>
                </a:lnTo>
                <a:lnTo>
                  <a:pt x="290071" y="1547711"/>
                </a:lnTo>
                <a:cubicBezTo>
                  <a:pt x="282754" y="1547711"/>
                  <a:pt x="276534" y="1542064"/>
                  <a:pt x="276351" y="1534595"/>
                </a:cubicBezTo>
                <a:cubicBezTo>
                  <a:pt x="275985" y="1526944"/>
                  <a:pt x="282022" y="1520568"/>
                  <a:pt x="289523" y="1520386"/>
                </a:cubicBezTo>
                <a:close/>
                <a:moveTo>
                  <a:pt x="1575121" y="1510913"/>
                </a:moveTo>
                <a:cubicBezTo>
                  <a:pt x="1595999" y="1510822"/>
                  <a:pt x="1610177" y="1512279"/>
                  <a:pt x="1617495" y="1515285"/>
                </a:cubicBezTo>
                <a:lnTo>
                  <a:pt x="1617312" y="1515285"/>
                </a:lnTo>
                <a:cubicBezTo>
                  <a:pt x="1624447" y="1518200"/>
                  <a:pt x="1627740" y="1526215"/>
                  <a:pt x="1624812" y="1533138"/>
                </a:cubicBezTo>
                <a:cubicBezTo>
                  <a:pt x="1621885" y="1540242"/>
                  <a:pt x="1613836" y="1543521"/>
                  <a:pt x="1606884" y="1540607"/>
                </a:cubicBezTo>
                <a:cubicBezTo>
                  <a:pt x="1601030" y="1538238"/>
                  <a:pt x="1571028" y="1536052"/>
                  <a:pt x="1495107" y="1543157"/>
                </a:cubicBezTo>
                <a:cubicBezTo>
                  <a:pt x="1494741" y="1543157"/>
                  <a:pt x="1494192" y="1543157"/>
                  <a:pt x="1493826" y="1543157"/>
                </a:cubicBezTo>
                <a:cubicBezTo>
                  <a:pt x="1486692" y="1543157"/>
                  <a:pt x="1480838" y="1537874"/>
                  <a:pt x="1480106" y="1530769"/>
                </a:cubicBezTo>
                <a:cubicBezTo>
                  <a:pt x="1479557" y="1523301"/>
                  <a:pt x="1485045" y="1516560"/>
                  <a:pt x="1492546" y="1515832"/>
                </a:cubicBezTo>
                <a:cubicBezTo>
                  <a:pt x="1526665" y="1512644"/>
                  <a:pt x="1554243" y="1511004"/>
                  <a:pt x="1575121" y="1510913"/>
                </a:cubicBezTo>
                <a:close/>
                <a:moveTo>
                  <a:pt x="1082209" y="1452073"/>
                </a:moveTo>
                <a:cubicBezTo>
                  <a:pt x="1088063" y="1447154"/>
                  <a:pt x="1096661" y="1447883"/>
                  <a:pt x="1101600" y="1453712"/>
                </a:cubicBezTo>
                <a:lnTo>
                  <a:pt x="1144043" y="1503809"/>
                </a:lnTo>
                <a:cubicBezTo>
                  <a:pt x="1156483" y="1487778"/>
                  <a:pt x="1168923" y="1471747"/>
                  <a:pt x="1180631" y="1455352"/>
                </a:cubicBezTo>
                <a:lnTo>
                  <a:pt x="1180448" y="1455352"/>
                </a:lnTo>
                <a:cubicBezTo>
                  <a:pt x="1184839" y="1449340"/>
                  <a:pt x="1193437" y="1447883"/>
                  <a:pt x="1199657" y="1452255"/>
                </a:cubicBezTo>
                <a:cubicBezTo>
                  <a:pt x="1205694" y="1456627"/>
                  <a:pt x="1207158" y="1465189"/>
                  <a:pt x="1202767" y="1471382"/>
                </a:cubicBezTo>
                <a:cubicBezTo>
                  <a:pt x="1189595" y="1489599"/>
                  <a:pt x="1175875" y="1507452"/>
                  <a:pt x="1161971" y="1525305"/>
                </a:cubicBezTo>
                <a:lnTo>
                  <a:pt x="1198559" y="1568479"/>
                </a:lnTo>
                <a:cubicBezTo>
                  <a:pt x="1203499" y="1574308"/>
                  <a:pt x="1202767" y="1582870"/>
                  <a:pt x="1196913" y="1587789"/>
                </a:cubicBezTo>
                <a:cubicBezTo>
                  <a:pt x="1194352" y="1589975"/>
                  <a:pt x="1191242" y="1591068"/>
                  <a:pt x="1188132" y="1591068"/>
                </a:cubicBezTo>
                <a:cubicBezTo>
                  <a:pt x="1184290" y="1591068"/>
                  <a:pt x="1180448" y="1589428"/>
                  <a:pt x="1177704" y="1586149"/>
                </a:cubicBezTo>
                <a:lnTo>
                  <a:pt x="1144775" y="1547165"/>
                </a:lnTo>
                <a:cubicBezTo>
                  <a:pt x="1130322" y="1565018"/>
                  <a:pt x="1115870" y="1582870"/>
                  <a:pt x="1100869" y="1599994"/>
                </a:cubicBezTo>
                <a:cubicBezTo>
                  <a:pt x="1098124" y="1603091"/>
                  <a:pt x="1094283" y="1604731"/>
                  <a:pt x="1090441" y="1604731"/>
                </a:cubicBezTo>
                <a:cubicBezTo>
                  <a:pt x="1087331" y="1604731"/>
                  <a:pt x="1084038" y="1603638"/>
                  <a:pt x="1081477" y="1601452"/>
                </a:cubicBezTo>
                <a:cubicBezTo>
                  <a:pt x="1075806" y="1596533"/>
                  <a:pt x="1075257" y="1587789"/>
                  <a:pt x="1080196" y="1582142"/>
                </a:cubicBezTo>
                <a:cubicBezTo>
                  <a:pt x="1096112" y="1563742"/>
                  <a:pt x="1111662" y="1544979"/>
                  <a:pt x="1126846" y="1526033"/>
                </a:cubicBezTo>
                <a:lnTo>
                  <a:pt x="1080562" y="1471382"/>
                </a:lnTo>
                <a:cubicBezTo>
                  <a:pt x="1075623" y="1465553"/>
                  <a:pt x="1076354" y="1456991"/>
                  <a:pt x="1082209" y="1452073"/>
                </a:cubicBezTo>
                <a:close/>
                <a:moveTo>
                  <a:pt x="757304" y="1447700"/>
                </a:moveTo>
                <a:cubicBezTo>
                  <a:pt x="764988" y="1446607"/>
                  <a:pt x="771756" y="1451890"/>
                  <a:pt x="772854" y="1459359"/>
                </a:cubicBezTo>
                <a:cubicBezTo>
                  <a:pt x="775415" y="1478851"/>
                  <a:pt x="775964" y="1498161"/>
                  <a:pt x="776147" y="1517289"/>
                </a:cubicBezTo>
                <a:lnTo>
                  <a:pt x="831578" y="1512917"/>
                </a:lnTo>
                <a:lnTo>
                  <a:pt x="831395" y="1513099"/>
                </a:lnTo>
                <a:cubicBezTo>
                  <a:pt x="839445" y="1512917"/>
                  <a:pt x="845665" y="1518200"/>
                  <a:pt x="846214" y="1525669"/>
                </a:cubicBezTo>
                <a:cubicBezTo>
                  <a:pt x="846762" y="1533320"/>
                  <a:pt x="841091" y="1539878"/>
                  <a:pt x="833591" y="1540424"/>
                </a:cubicBezTo>
                <a:lnTo>
                  <a:pt x="776330" y="1544979"/>
                </a:lnTo>
                <a:cubicBezTo>
                  <a:pt x="776696" y="1565746"/>
                  <a:pt x="777793" y="1585785"/>
                  <a:pt x="782184" y="1605459"/>
                </a:cubicBezTo>
                <a:cubicBezTo>
                  <a:pt x="783831" y="1612746"/>
                  <a:pt x="779074" y="1620033"/>
                  <a:pt x="771756" y="1621672"/>
                </a:cubicBezTo>
                <a:cubicBezTo>
                  <a:pt x="770842" y="1622036"/>
                  <a:pt x="769744" y="1622036"/>
                  <a:pt x="768829" y="1622036"/>
                </a:cubicBezTo>
                <a:cubicBezTo>
                  <a:pt x="762609" y="1622036"/>
                  <a:pt x="756938" y="1617664"/>
                  <a:pt x="755475" y="1611288"/>
                </a:cubicBezTo>
                <a:cubicBezTo>
                  <a:pt x="750718" y="1589975"/>
                  <a:pt x="749438" y="1568296"/>
                  <a:pt x="749072" y="1546983"/>
                </a:cubicBezTo>
                <a:lnTo>
                  <a:pt x="698214" y="1550990"/>
                </a:lnTo>
                <a:cubicBezTo>
                  <a:pt x="697848" y="1550990"/>
                  <a:pt x="697482" y="1550990"/>
                  <a:pt x="697116" y="1550990"/>
                </a:cubicBezTo>
                <a:cubicBezTo>
                  <a:pt x="689982" y="1550990"/>
                  <a:pt x="683945" y="1545525"/>
                  <a:pt x="683396" y="1538421"/>
                </a:cubicBezTo>
                <a:cubicBezTo>
                  <a:pt x="682847" y="1530770"/>
                  <a:pt x="688518" y="1524211"/>
                  <a:pt x="696019" y="1523665"/>
                </a:cubicBezTo>
                <a:lnTo>
                  <a:pt x="748706" y="1519475"/>
                </a:lnTo>
                <a:cubicBezTo>
                  <a:pt x="748523" y="1500165"/>
                  <a:pt x="748157" y="1481584"/>
                  <a:pt x="745596" y="1463185"/>
                </a:cubicBezTo>
                <a:cubicBezTo>
                  <a:pt x="744498" y="1455716"/>
                  <a:pt x="749803" y="1448793"/>
                  <a:pt x="757304" y="1447700"/>
                </a:cubicBezTo>
                <a:close/>
                <a:moveTo>
                  <a:pt x="362563" y="1447655"/>
                </a:moveTo>
                <a:cubicBezTo>
                  <a:pt x="366405" y="1446289"/>
                  <a:pt x="370658" y="1446789"/>
                  <a:pt x="374591" y="1448611"/>
                </a:cubicBezTo>
                <a:cubicBezTo>
                  <a:pt x="386299" y="1454076"/>
                  <a:pt x="395263" y="1470654"/>
                  <a:pt x="383555" y="1484863"/>
                </a:cubicBezTo>
                <a:cubicBezTo>
                  <a:pt x="381360" y="1487596"/>
                  <a:pt x="378616" y="1489964"/>
                  <a:pt x="375140" y="1490875"/>
                </a:cubicBezTo>
                <a:lnTo>
                  <a:pt x="374957" y="1490875"/>
                </a:lnTo>
                <a:cubicBezTo>
                  <a:pt x="368371" y="1492514"/>
                  <a:pt x="361785" y="1488324"/>
                  <a:pt x="357577" y="1483041"/>
                </a:cubicBezTo>
                <a:cubicBezTo>
                  <a:pt x="352089" y="1476119"/>
                  <a:pt x="349528" y="1466100"/>
                  <a:pt x="353004" y="1457902"/>
                </a:cubicBezTo>
                <a:cubicBezTo>
                  <a:pt x="355291" y="1452255"/>
                  <a:pt x="358721" y="1449021"/>
                  <a:pt x="362563" y="1447655"/>
                </a:cubicBezTo>
                <a:close/>
                <a:moveTo>
                  <a:pt x="404135" y="1396716"/>
                </a:moveTo>
                <a:cubicBezTo>
                  <a:pt x="376740" y="1397012"/>
                  <a:pt x="348979" y="1399699"/>
                  <a:pt x="320440" y="1402522"/>
                </a:cubicBezTo>
                <a:cubicBezTo>
                  <a:pt x="308366" y="1403615"/>
                  <a:pt x="296291" y="1404891"/>
                  <a:pt x="284217" y="1405801"/>
                </a:cubicBezTo>
                <a:cubicBezTo>
                  <a:pt x="266289" y="1407259"/>
                  <a:pt x="251654" y="1422197"/>
                  <a:pt x="249458" y="1441324"/>
                </a:cubicBezTo>
                <a:cubicBezTo>
                  <a:pt x="241958" y="1504173"/>
                  <a:pt x="239945" y="1568114"/>
                  <a:pt x="243238" y="1631327"/>
                </a:cubicBezTo>
                <a:cubicBezTo>
                  <a:pt x="244336" y="1649909"/>
                  <a:pt x="256593" y="1665393"/>
                  <a:pt x="273424" y="1669036"/>
                </a:cubicBezTo>
                <a:cubicBezTo>
                  <a:pt x="301963" y="1675048"/>
                  <a:pt x="335807" y="1672680"/>
                  <a:pt x="368553" y="1670312"/>
                </a:cubicBezTo>
                <a:cubicBezTo>
                  <a:pt x="377152" y="1669765"/>
                  <a:pt x="385567" y="1669036"/>
                  <a:pt x="393616" y="1668672"/>
                </a:cubicBezTo>
                <a:cubicBezTo>
                  <a:pt x="401300" y="1668308"/>
                  <a:pt x="409349" y="1667943"/>
                  <a:pt x="417399" y="1667761"/>
                </a:cubicBezTo>
                <a:cubicBezTo>
                  <a:pt x="440449" y="1667033"/>
                  <a:pt x="464232" y="1666304"/>
                  <a:pt x="484904" y="1661567"/>
                </a:cubicBezTo>
                <a:lnTo>
                  <a:pt x="484721" y="1661385"/>
                </a:lnTo>
                <a:cubicBezTo>
                  <a:pt x="500088" y="1648816"/>
                  <a:pt x="515821" y="1513099"/>
                  <a:pt x="499539" y="1437135"/>
                </a:cubicBezTo>
                <a:cubicBezTo>
                  <a:pt x="494417" y="1412724"/>
                  <a:pt x="487648" y="1405801"/>
                  <a:pt x="485636" y="1405255"/>
                </a:cubicBezTo>
                <a:cubicBezTo>
                  <a:pt x="458561" y="1398515"/>
                  <a:pt x="431531" y="1396420"/>
                  <a:pt x="404135" y="1396716"/>
                </a:cubicBezTo>
                <a:close/>
                <a:moveTo>
                  <a:pt x="794830" y="1396261"/>
                </a:moveTo>
                <a:cubicBezTo>
                  <a:pt x="767457" y="1396557"/>
                  <a:pt x="739742" y="1399244"/>
                  <a:pt x="711203" y="1401976"/>
                </a:cubicBezTo>
                <a:cubicBezTo>
                  <a:pt x="699129" y="1403069"/>
                  <a:pt x="687054" y="1404344"/>
                  <a:pt x="674980" y="1405255"/>
                </a:cubicBezTo>
                <a:cubicBezTo>
                  <a:pt x="657052" y="1406713"/>
                  <a:pt x="642417" y="1421651"/>
                  <a:pt x="640221" y="1440778"/>
                </a:cubicBezTo>
                <a:cubicBezTo>
                  <a:pt x="632721" y="1503627"/>
                  <a:pt x="630709" y="1567568"/>
                  <a:pt x="634001" y="1630781"/>
                </a:cubicBezTo>
                <a:cubicBezTo>
                  <a:pt x="635099" y="1649363"/>
                  <a:pt x="647356" y="1664847"/>
                  <a:pt x="664187" y="1668490"/>
                </a:cubicBezTo>
                <a:cubicBezTo>
                  <a:pt x="692543" y="1674502"/>
                  <a:pt x="726387" y="1672134"/>
                  <a:pt x="759133" y="1669766"/>
                </a:cubicBezTo>
                <a:cubicBezTo>
                  <a:pt x="767732" y="1669219"/>
                  <a:pt x="776147" y="1668490"/>
                  <a:pt x="784196" y="1668126"/>
                </a:cubicBezTo>
                <a:cubicBezTo>
                  <a:pt x="792063" y="1667762"/>
                  <a:pt x="799929" y="1667397"/>
                  <a:pt x="808162" y="1667215"/>
                </a:cubicBezTo>
                <a:cubicBezTo>
                  <a:pt x="831212" y="1666487"/>
                  <a:pt x="854995" y="1665758"/>
                  <a:pt x="875484" y="1661021"/>
                </a:cubicBezTo>
                <a:lnTo>
                  <a:pt x="875667" y="1661021"/>
                </a:lnTo>
                <a:cubicBezTo>
                  <a:pt x="890851" y="1648452"/>
                  <a:pt x="906767" y="1512735"/>
                  <a:pt x="890485" y="1436771"/>
                </a:cubicBezTo>
                <a:cubicBezTo>
                  <a:pt x="885180" y="1412360"/>
                  <a:pt x="878411" y="1405438"/>
                  <a:pt x="876399" y="1404891"/>
                </a:cubicBezTo>
                <a:cubicBezTo>
                  <a:pt x="849232" y="1398060"/>
                  <a:pt x="822202" y="1395965"/>
                  <a:pt x="794830" y="1396261"/>
                </a:cubicBezTo>
                <a:close/>
                <a:moveTo>
                  <a:pt x="1185501" y="1395691"/>
                </a:moveTo>
                <a:cubicBezTo>
                  <a:pt x="1158083" y="1396010"/>
                  <a:pt x="1130321" y="1398697"/>
                  <a:pt x="1101783" y="1401429"/>
                </a:cubicBezTo>
                <a:cubicBezTo>
                  <a:pt x="1089892" y="1402522"/>
                  <a:pt x="1077817" y="1403798"/>
                  <a:pt x="1065743" y="1404708"/>
                </a:cubicBezTo>
                <a:cubicBezTo>
                  <a:pt x="1047815" y="1406166"/>
                  <a:pt x="1033180" y="1421104"/>
                  <a:pt x="1030984" y="1440231"/>
                </a:cubicBezTo>
                <a:cubicBezTo>
                  <a:pt x="1023484" y="1503080"/>
                  <a:pt x="1021471" y="1567021"/>
                  <a:pt x="1024764" y="1630234"/>
                </a:cubicBezTo>
                <a:cubicBezTo>
                  <a:pt x="1025862" y="1648816"/>
                  <a:pt x="1038119" y="1664300"/>
                  <a:pt x="1054950" y="1667943"/>
                </a:cubicBezTo>
                <a:cubicBezTo>
                  <a:pt x="1083489" y="1673955"/>
                  <a:pt x="1117150" y="1671587"/>
                  <a:pt x="1149896" y="1669218"/>
                </a:cubicBezTo>
                <a:cubicBezTo>
                  <a:pt x="1158495" y="1668672"/>
                  <a:pt x="1166910" y="1667943"/>
                  <a:pt x="1174959" y="1667579"/>
                </a:cubicBezTo>
                <a:cubicBezTo>
                  <a:pt x="1182643" y="1667215"/>
                  <a:pt x="1190692" y="1666850"/>
                  <a:pt x="1198742" y="1666668"/>
                </a:cubicBezTo>
                <a:cubicBezTo>
                  <a:pt x="1221792" y="1665939"/>
                  <a:pt x="1245575" y="1665211"/>
                  <a:pt x="1266247" y="1660474"/>
                </a:cubicBezTo>
                <a:lnTo>
                  <a:pt x="1266430" y="1660292"/>
                </a:lnTo>
                <a:cubicBezTo>
                  <a:pt x="1281614" y="1647722"/>
                  <a:pt x="1297530" y="1512006"/>
                  <a:pt x="1281248" y="1436042"/>
                </a:cubicBezTo>
                <a:cubicBezTo>
                  <a:pt x="1275943" y="1411631"/>
                  <a:pt x="1269174" y="1404708"/>
                  <a:pt x="1267162" y="1404162"/>
                </a:cubicBezTo>
                <a:cubicBezTo>
                  <a:pt x="1239995" y="1397422"/>
                  <a:pt x="1212919" y="1395372"/>
                  <a:pt x="1185501" y="1395691"/>
                </a:cubicBezTo>
                <a:close/>
                <a:moveTo>
                  <a:pt x="1581455" y="1395054"/>
                </a:moveTo>
                <a:cubicBezTo>
                  <a:pt x="1552368" y="1395054"/>
                  <a:pt x="1522914" y="1397969"/>
                  <a:pt x="1492546" y="1400883"/>
                </a:cubicBezTo>
                <a:cubicBezTo>
                  <a:pt x="1480654" y="1401976"/>
                  <a:pt x="1468580" y="1403252"/>
                  <a:pt x="1456506" y="1404162"/>
                </a:cubicBezTo>
                <a:cubicBezTo>
                  <a:pt x="1438578" y="1405620"/>
                  <a:pt x="1423943" y="1420558"/>
                  <a:pt x="1421747" y="1439685"/>
                </a:cubicBezTo>
                <a:cubicBezTo>
                  <a:pt x="1414247" y="1502534"/>
                  <a:pt x="1412234" y="1566475"/>
                  <a:pt x="1415527" y="1629688"/>
                </a:cubicBezTo>
                <a:cubicBezTo>
                  <a:pt x="1416625" y="1648270"/>
                  <a:pt x="1428882" y="1663754"/>
                  <a:pt x="1445713" y="1667397"/>
                </a:cubicBezTo>
                <a:cubicBezTo>
                  <a:pt x="1474252" y="1673409"/>
                  <a:pt x="1507913" y="1671041"/>
                  <a:pt x="1540659" y="1668672"/>
                </a:cubicBezTo>
                <a:cubicBezTo>
                  <a:pt x="1549258" y="1668126"/>
                  <a:pt x="1557673" y="1667397"/>
                  <a:pt x="1565722" y="1667033"/>
                </a:cubicBezTo>
                <a:cubicBezTo>
                  <a:pt x="1573406" y="1666669"/>
                  <a:pt x="1581455" y="1666304"/>
                  <a:pt x="1589505" y="1666122"/>
                </a:cubicBezTo>
                <a:cubicBezTo>
                  <a:pt x="1612555" y="1665393"/>
                  <a:pt x="1636338" y="1664665"/>
                  <a:pt x="1657010" y="1659928"/>
                </a:cubicBezTo>
                <a:lnTo>
                  <a:pt x="1657193" y="1659746"/>
                </a:lnTo>
                <a:cubicBezTo>
                  <a:pt x="1672377" y="1647176"/>
                  <a:pt x="1688293" y="1511460"/>
                  <a:pt x="1672011" y="1435496"/>
                </a:cubicBezTo>
                <a:cubicBezTo>
                  <a:pt x="1666706" y="1411085"/>
                  <a:pt x="1659937" y="1404162"/>
                  <a:pt x="1657925" y="1403616"/>
                </a:cubicBezTo>
                <a:cubicBezTo>
                  <a:pt x="1632496" y="1397240"/>
                  <a:pt x="1607067" y="1395054"/>
                  <a:pt x="1581455" y="1395054"/>
                </a:cubicBezTo>
                <a:close/>
                <a:moveTo>
                  <a:pt x="404501" y="1369459"/>
                </a:moveTo>
                <a:cubicBezTo>
                  <a:pt x="433680" y="1369186"/>
                  <a:pt x="463134" y="1371463"/>
                  <a:pt x="492588" y="1378840"/>
                </a:cubicBezTo>
                <a:cubicBezTo>
                  <a:pt x="527895" y="1387767"/>
                  <a:pt x="534664" y="1462274"/>
                  <a:pt x="533932" y="1523119"/>
                </a:cubicBezTo>
                <a:cubicBezTo>
                  <a:pt x="533749" y="1549169"/>
                  <a:pt x="530274" y="1679238"/>
                  <a:pt x="491124" y="1688164"/>
                </a:cubicBezTo>
                <a:cubicBezTo>
                  <a:pt x="467891" y="1693629"/>
                  <a:pt x="442645" y="1694358"/>
                  <a:pt x="418313" y="1695087"/>
                </a:cubicBezTo>
                <a:cubicBezTo>
                  <a:pt x="410447" y="1695269"/>
                  <a:pt x="402580" y="1695633"/>
                  <a:pt x="395080" y="1695997"/>
                </a:cubicBezTo>
                <a:cubicBezTo>
                  <a:pt x="387213" y="1696362"/>
                  <a:pt x="378981" y="1697090"/>
                  <a:pt x="370566" y="1697637"/>
                </a:cubicBezTo>
                <a:cubicBezTo>
                  <a:pt x="353186" y="1698912"/>
                  <a:pt x="334709" y="1700187"/>
                  <a:pt x="316232" y="1700187"/>
                </a:cubicBezTo>
                <a:cubicBezTo>
                  <a:pt x="299584" y="1700187"/>
                  <a:pt x="283120" y="1699094"/>
                  <a:pt x="267753" y="1695815"/>
                </a:cubicBezTo>
                <a:cubicBezTo>
                  <a:pt x="238848" y="1689621"/>
                  <a:pt x="217627" y="1663753"/>
                  <a:pt x="215980" y="1632785"/>
                </a:cubicBezTo>
                <a:cubicBezTo>
                  <a:pt x="212687" y="1568114"/>
                  <a:pt x="214700" y="1502533"/>
                  <a:pt x="222383" y="1438228"/>
                </a:cubicBezTo>
                <a:cubicBezTo>
                  <a:pt x="226225" y="1406166"/>
                  <a:pt x="251288" y="1381209"/>
                  <a:pt x="282205" y="1378658"/>
                </a:cubicBezTo>
                <a:cubicBezTo>
                  <a:pt x="294096" y="1377747"/>
                  <a:pt x="305987" y="1376472"/>
                  <a:pt x="317879" y="1375379"/>
                </a:cubicBezTo>
                <a:lnTo>
                  <a:pt x="318061" y="1375379"/>
                </a:lnTo>
                <a:cubicBezTo>
                  <a:pt x="346417" y="1372556"/>
                  <a:pt x="375322" y="1369732"/>
                  <a:pt x="404501" y="1369459"/>
                </a:cubicBezTo>
                <a:close/>
                <a:moveTo>
                  <a:pt x="795082" y="1368913"/>
                </a:moveTo>
                <a:cubicBezTo>
                  <a:pt x="824261" y="1368640"/>
                  <a:pt x="853715" y="1370917"/>
                  <a:pt x="883168" y="1378294"/>
                </a:cubicBezTo>
                <a:lnTo>
                  <a:pt x="882985" y="1378294"/>
                </a:lnTo>
                <a:cubicBezTo>
                  <a:pt x="918292" y="1387221"/>
                  <a:pt x="925061" y="1461728"/>
                  <a:pt x="924330" y="1522755"/>
                </a:cubicBezTo>
                <a:cubicBezTo>
                  <a:pt x="924147" y="1548623"/>
                  <a:pt x="920671" y="1678692"/>
                  <a:pt x="881521" y="1687618"/>
                </a:cubicBezTo>
                <a:cubicBezTo>
                  <a:pt x="858288" y="1693083"/>
                  <a:pt x="833225" y="1693812"/>
                  <a:pt x="808893" y="1694540"/>
                </a:cubicBezTo>
                <a:cubicBezTo>
                  <a:pt x="801027" y="1694723"/>
                  <a:pt x="793160" y="1695087"/>
                  <a:pt x="785660" y="1695451"/>
                </a:cubicBezTo>
                <a:cubicBezTo>
                  <a:pt x="777793" y="1695816"/>
                  <a:pt x="769561" y="1696544"/>
                  <a:pt x="761146" y="1697091"/>
                </a:cubicBezTo>
                <a:cubicBezTo>
                  <a:pt x="743949" y="1698366"/>
                  <a:pt x="725289" y="1699641"/>
                  <a:pt x="706995" y="1699641"/>
                </a:cubicBezTo>
                <a:cubicBezTo>
                  <a:pt x="690347" y="1699641"/>
                  <a:pt x="673883" y="1698548"/>
                  <a:pt x="658516" y="1695269"/>
                </a:cubicBezTo>
                <a:cubicBezTo>
                  <a:pt x="629611" y="1689075"/>
                  <a:pt x="608390" y="1663207"/>
                  <a:pt x="606743" y="1632239"/>
                </a:cubicBezTo>
                <a:cubicBezTo>
                  <a:pt x="603450" y="1567568"/>
                  <a:pt x="605463" y="1501987"/>
                  <a:pt x="613146" y="1437682"/>
                </a:cubicBezTo>
                <a:cubicBezTo>
                  <a:pt x="616988" y="1405620"/>
                  <a:pt x="642051" y="1380663"/>
                  <a:pt x="672968" y="1378112"/>
                </a:cubicBezTo>
                <a:cubicBezTo>
                  <a:pt x="684859" y="1377201"/>
                  <a:pt x="696750" y="1375926"/>
                  <a:pt x="708642" y="1374833"/>
                </a:cubicBezTo>
                <a:cubicBezTo>
                  <a:pt x="736998" y="1372010"/>
                  <a:pt x="765902" y="1369186"/>
                  <a:pt x="795082" y="1368913"/>
                </a:cubicBezTo>
                <a:close/>
                <a:moveTo>
                  <a:pt x="1185822" y="1368366"/>
                </a:moveTo>
                <a:cubicBezTo>
                  <a:pt x="1215024" y="1368093"/>
                  <a:pt x="1244477" y="1370370"/>
                  <a:pt x="1273931" y="1377747"/>
                </a:cubicBezTo>
                <a:lnTo>
                  <a:pt x="1273565" y="1377747"/>
                </a:lnTo>
                <a:cubicBezTo>
                  <a:pt x="1308872" y="1386674"/>
                  <a:pt x="1315641" y="1461181"/>
                  <a:pt x="1314910" y="1522208"/>
                </a:cubicBezTo>
                <a:cubicBezTo>
                  <a:pt x="1314727" y="1548076"/>
                  <a:pt x="1311251" y="1678145"/>
                  <a:pt x="1272101" y="1687071"/>
                </a:cubicBezTo>
                <a:cubicBezTo>
                  <a:pt x="1248868" y="1692536"/>
                  <a:pt x="1223622" y="1693265"/>
                  <a:pt x="1199291" y="1693994"/>
                </a:cubicBezTo>
                <a:cubicBezTo>
                  <a:pt x="1191424" y="1694176"/>
                  <a:pt x="1183740" y="1694540"/>
                  <a:pt x="1176240" y="1694904"/>
                </a:cubicBezTo>
                <a:cubicBezTo>
                  <a:pt x="1168373" y="1695269"/>
                  <a:pt x="1160141" y="1695997"/>
                  <a:pt x="1151726" y="1696544"/>
                </a:cubicBezTo>
                <a:cubicBezTo>
                  <a:pt x="1134529" y="1697819"/>
                  <a:pt x="1115869" y="1699094"/>
                  <a:pt x="1097575" y="1699094"/>
                </a:cubicBezTo>
                <a:cubicBezTo>
                  <a:pt x="1080927" y="1699094"/>
                  <a:pt x="1064463" y="1698001"/>
                  <a:pt x="1049096" y="1694722"/>
                </a:cubicBezTo>
                <a:cubicBezTo>
                  <a:pt x="1020191" y="1688529"/>
                  <a:pt x="998970" y="1662660"/>
                  <a:pt x="997323" y="1631692"/>
                </a:cubicBezTo>
                <a:cubicBezTo>
                  <a:pt x="994030" y="1567021"/>
                  <a:pt x="996043" y="1501440"/>
                  <a:pt x="1003726" y="1437135"/>
                </a:cubicBezTo>
                <a:cubicBezTo>
                  <a:pt x="1007568" y="1405073"/>
                  <a:pt x="1032631" y="1380116"/>
                  <a:pt x="1063548" y="1377565"/>
                </a:cubicBezTo>
                <a:cubicBezTo>
                  <a:pt x="1075439" y="1376654"/>
                  <a:pt x="1087330" y="1375379"/>
                  <a:pt x="1099222" y="1374286"/>
                </a:cubicBezTo>
                <a:cubicBezTo>
                  <a:pt x="1127669" y="1371463"/>
                  <a:pt x="1156619" y="1368639"/>
                  <a:pt x="1185822" y="1368366"/>
                </a:cubicBezTo>
                <a:close/>
                <a:moveTo>
                  <a:pt x="1576402" y="1367820"/>
                </a:moveTo>
                <a:cubicBezTo>
                  <a:pt x="1605604" y="1367547"/>
                  <a:pt x="1635058" y="1369824"/>
                  <a:pt x="1664511" y="1377201"/>
                </a:cubicBezTo>
                <a:cubicBezTo>
                  <a:pt x="1700001" y="1386128"/>
                  <a:pt x="1706587" y="1460817"/>
                  <a:pt x="1705855" y="1521844"/>
                </a:cubicBezTo>
                <a:cubicBezTo>
                  <a:pt x="1705673" y="1547712"/>
                  <a:pt x="1702197" y="1677599"/>
                  <a:pt x="1663047" y="1686525"/>
                </a:cubicBezTo>
                <a:cubicBezTo>
                  <a:pt x="1639813" y="1691990"/>
                  <a:pt x="1614568" y="1692719"/>
                  <a:pt x="1590236" y="1693448"/>
                </a:cubicBezTo>
                <a:cubicBezTo>
                  <a:pt x="1582187" y="1693630"/>
                  <a:pt x="1574503" y="1693994"/>
                  <a:pt x="1567003" y="1694358"/>
                </a:cubicBezTo>
                <a:cubicBezTo>
                  <a:pt x="1559136" y="1694723"/>
                  <a:pt x="1550904" y="1695451"/>
                  <a:pt x="1542489" y="1695998"/>
                </a:cubicBezTo>
                <a:cubicBezTo>
                  <a:pt x="1525292" y="1697273"/>
                  <a:pt x="1506632" y="1698548"/>
                  <a:pt x="1488338" y="1698548"/>
                </a:cubicBezTo>
                <a:cubicBezTo>
                  <a:pt x="1471690" y="1698548"/>
                  <a:pt x="1455226" y="1697455"/>
                  <a:pt x="1439858" y="1694176"/>
                </a:cubicBezTo>
                <a:cubicBezTo>
                  <a:pt x="1410954" y="1687983"/>
                  <a:pt x="1389733" y="1662114"/>
                  <a:pt x="1388086" y="1631146"/>
                </a:cubicBezTo>
                <a:cubicBezTo>
                  <a:pt x="1384793" y="1566475"/>
                  <a:pt x="1386806" y="1501077"/>
                  <a:pt x="1394489" y="1436589"/>
                </a:cubicBezTo>
                <a:cubicBezTo>
                  <a:pt x="1398331" y="1404527"/>
                  <a:pt x="1423394" y="1379570"/>
                  <a:pt x="1454311" y="1377019"/>
                </a:cubicBezTo>
                <a:cubicBezTo>
                  <a:pt x="1466202" y="1376108"/>
                  <a:pt x="1478093" y="1374833"/>
                  <a:pt x="1489985" y="1373740"/>
                </a:cubicBezTo>
                <a:lnTo>
                  <a:pt x="1489802" y="1373740"/>
                </a:lnTo>
                <a:cubicBezTo>
                  <a:pt x="1518249" y="1370917"/>
                  <a:pt x="1547200" y="1368093"/>
                  <a:pt x="1576402" y="1367820"/>
                </a:cubicBezTo>
                <a:close/>
                <a:moveTo>
                  <a:pt x="1227876" y="300807"/>
                </a:moveTo>
                <a:cubicBezTo>
                  <a:pt x="1128904" y="300944"/>
                  <a:pt x="1030345" y="301490"/>
                  <a:pt x="933477" y="302037"/>
                </a:cubicBezTo>
                <a:cubicBezTo>
                  <a:pt x="740291" y="302948"/>
                  <a:pt x="540701" y="304041"/>
                  <a:pt x="344222" y="302037"/>
                </a:cubicBezTo>
                <a:lnTo>
                  <a:pt x="343125" y="302037"/>
                </a:lnTo>
                <a:cubicBezTo>
                  <a:pt x="282937" y="302037"/>
                  <a:pt x="233177" y="353044"/>
                  <a:pt x="231896" y="416257"/>
                </a:cubicBezTo>
                <a:cubicBezTo>
                  <a:pt x="227140" y="643969"/>
                  <a:pt x="230616" y="874778"/>
                  <a:pt x="242324" y="1102307"/>
                </a:cubicBezTo>
                <a:cubicBezTo>
                  <a:pt x="245617" y="1165520"/>
                  <a:pt x="297572" y="1214888"/>
                  <a:pt x="357394" y="1212702"/>
                </a:cubicBezTo>
                <a:cubicBezTo>
                  <a:pt x="485636" y="1207601"/>
                  <a:pt x="613512" y="1202865"/>
                  <a:pt x="741388" y="1197946"/>
                </a:cubicBezTo>
                <a:cubicBezTo>
                  <a:pt x="910792" y="1191570"/>
                  <a:pt x="1080013" y="1185194"/>
                  <a:pt x="1249965" y="1178090"/>
                </a:cubicBezTo>
                <a:cubicBezTo>
                  <a:pt x="1341436" y="1174264"/>
                  <a:pt x="1436017" y="1170257"/>
                  <a:pt x="1529317" y="1174629"/>
                </a:cubicBezTo>
                <a:cubicBezTo>
                  <a:pt x="1559685" y="1176268"/>
                  <a:pt x="1588407" y="1164974"/>
                  <a:pt x="1610543" y="1143660"/>
                </a:cubicBezTo>
                <a:cubicBezTo>
                  <a:pt x="1633777" y="1121071"/>
                  <a:pt x="1646583" y="1089191"/>
                  <a:pt x="1646034" y="1056036"/>
                </a:cubicBezTo>
                <a:lnTo>
                  <a:pt x="1634143" y="416257"/>
                </a:lnTo>
                <a:cubicBezTo>
                  <a:pt x="1632862" y="352862"/>
                  <a:pt x="1584931" y="302765"/>
                  <a:pt x="1524743" y="302037"/>
                </a:cubicBezTo>
                <a:cubicBezTo>
                  <a:pt x="1426229" y="300944"/>
                  <a:pt x="1326847" y="300671"/>
                  <a:pt x="1227876" y="300807"/>
                </a:cubicBezTo>
                <a:close/>
                <a:moveTo>
                  <a:pt x="1227784" y="273732"/>
                </a:moveTo>
                <a:cubicBezTo>
                  <a:pt x="1326847" y="273618"/>
                  <a:pt x="1426321" y="273891"/>
                  <a:pt x="1524926" y="274893"/>
                </a:cubicBezTo>
                <a:cubicBezTo>
                  <a:pt x="1599932" y="275622"/>
                  <a:pt x="1659937" y="337560"/>
                  <a:pt x="1661401" y="415893"/>
                </a:cubicBezTo>
                <a:lnTo>
                  <a:pt x="1673292" y="1055672"/>
                </a:lnTo>
                <a:cubicBezTo>
                  <a:pt x="1674024" y="1096478"/>
                  <a:pt x="1658108" y="1135644"/>
                  <a:pt x="1629386" y="1163334"/>
                </a:cubicBezTo>
                <a:cubicBezTo>
                  <a:pt x="1601762" y="1189931"/>
                  <a:pt x="1565722" y="1203776"/>
                  <a:pt x="1527671" y="1201954"/>
                </a:cubicBezTo>
                <a:cubicBezTo>
                  <a:pt x="1435651" y="1197764"/>
                  <a:pt x="1341802" y="1201590"/>
                  <a:pt x="1250880" y="1205415"/>
                </a:cubicBezTo>
                <a:cubicBezTo>
                  <a:pt x="1080928" y="1212520"/>
                  <a:pt x="911524" y="1218896"/>
                  <a:pt x="742303" y="1225272"/>
                </a:cubicBezTo>
                <a:cubicBezTo>
                  <a:pt x="614427" y="1230008"/>
                  <a:pt x="486551" y="1234927"/>
                  <a:pt x="358309" y="1240027"/>
                </a:cubicBezTo>
                <a:cubicBezTo>
                  <a:pt x="356479" y="1240027"/>
                  <a:pt x="354833" y="1240027"/>
                  <a:pt x="353004" y="1240027"/>
                </a:cubicBezTo>
                <a:lnTo>
                  <a:pt x="353004" y="1240210"/>
                </a:lnTo>
                <a:cubicBezTo>
                  <a:pt x="280193" y="1240210"/>
                  <a:pt x="218542" y="1180094"/>
                  <a:pt x="214700" y="1103765"/>
                </a:cubicBezTo>
                <a:cubicBezTo>
                  <a:pt x="202992" y="875688"/>
                  <a:pt x="199516" y="644151"/>
                  <a:pt x="204272" y="415893"/>
                </a:cubicBezTo>
                <a:cubicBezTo>
                  <a:pt x="205919" y="337924"/>
                  <a:pt x="267936" y="274893"/>
                  <a:pt x="342942" y="274893"/>
                </a:cubicBezTo>
                <a:lnTo>
                  <a:pt x="344405" y="274893"/>
                </a:lnTo>
                <a:cubicBezTo>
                  <a:pt x="540519" y="276897"/>
                  <a:pt x="740108" y="275986"/>
                  <a:pt x="933111" y="274893"/>
                </a:cubicBezTo>
                <a:cubicBezTo>
                  <a:pt x="1030070" y="274346"/>
                  <a:pt x="1128721" y="273846"/>
                  <a:pt x="1227784" y="273732"/>
                </a:cubicBezTo>
                <a:close/>
                <a:moveTo>
                  <a:pt x="1578528" y="27325"/>
                </a:moveTo>
                <a:cubicBezTo>
                  <a:pt x="1431261" y="28965"/>
                  <a:pt x="1246673" y="33519"/>
                  <a:pt x="1051291" y="38438"/>
                </a:cubicBezTo>
                <a:cubicBezTo>
                  <a:pt x="793161" y="44996"/>
                  <a:pt x="526249" y="51554"/>
                  <a:pt x="303792" y="52647"/>
                </a:cubicBezTo>
                <a:cubicBezTo>
                  <a:pt x="228603" y="53011"/>
                  <a:pt x="158171" y="82705"/>
                  <a:pt x="105850" y="136627"/>
                </a:cubicBezTo>
                <a:cubicBezTo>
                  <a:pt x="53346" y="190731"/>
                  <a:pt x="25538" y="261960"/>
                  <a:pt x="27551" y="337378"/>
                </a:cubicBezTo>
                <a:cubicBezTo>
                  <a:pt x="48040" y="1078990"/>
                  <a:pt x="60297" y="1831350"/>
                  <a:pt x="63773" y="2573691"/>
                </a:cubicBezTo>
                <a:cubicBezTo>
                  <a:pt x="64139" y="2648562"/>
                  <a:pt x="93959" y="2718515"/>
                  <a:pt x="147743" y="2770798"/>
                </a:cubicBezTo>
                <a:cubicBezTo>
                  <a:pt x="201528" y="2822899"/>
                  <a:pt x="272326" y="2851135"/>
                  <a:pt x="347150" y="2849313"/>
                </a:cubicBezTo>
                <a:lnTo>
                  <a:pt x="1603591" y="2824903"/>
                </a:lnTo>
                <a:cubicBezTo>
                  <a:pt x="1678963" y="2823445"/>
                  <a:pt x="1749030" y="2792476"/>
                  <a:pt x="1800619" y="2737825"/>
                </a:cubicBezTo>
                <a:lnTo>
                  <a:pt x="1800436" y="2737825"/>
                </a:lnTo>
                <a:cubicBezTo>
                  <a:pt x="1852209" y="2682992"/>
                  <a:pt x="1878918" y="2611400"/>
                  <a:pt x="1875625" y="2536164"/>
                </a:cubicBezTo>
                <a:cubicBezTo>
                  <a:pt x="1839952" y="1713304"/>
                  <a:pt x="1834463" y="986630"/>
                  <a:pt x="1858978" y="314971"/>
                </a:cubicBezTo>
                <a:cubicBezTo>
                  <a:pt x="1861722" y="238096"/>
                  <a:pt x="1833732" y="165410"/>
                  <a:pt x="1779947" y="110577"/>
                </a:cubicBezTo>
                <a:cubicBezTo>
                  <a:pt x="1727443" y="56837"/>
                  <a:pt x="1657010" y="27325"/>
                  <a:pt x="1581821" y="27325"/>
                </a:cubicBezTo>
                <a:cubicBezTo>
                  <a:pt x="1580724" y="27325"/>
                  <a:pt x="1579626" y="27325"/>
                  <a:pt x="1578528" y="27325"/>
                </a:cubicBezTo>
                <a:close/>
                <a:moveTo>
                  <a:pt x="1578345" y="0"/>
                </a:moveTo>
                <a:cubicBezTo>
                  <a:pt x="1579443" y="0"/>
                  <a:pt x="1580724" y="0"/>
                  <a:pt x="1581821" y="0"/>
                </a:cubicBezTo>
                <a:cubicBezTo>
                  <a:pt x="1664511" y="0"/>
                  <a:pt x="1741895" y="32426"/>
                  <a:pt x="1799705" y="91449"/>
                </a:cubicBezTo>
                <a:cubicBezTo>
                  <a:pt x="1858795" y="151747"/>
                  <a:pt x="1889712" y="231537"/>
                  <a:pt x="1886602" y="315882"/>
                </a:cubicBezTo>
                <a:lnTo>
                  <a:pt x="1886236" y="315700"/>
                </a:lnTo>
                <a:cubicBezTo>
                  <a:pt x="1861722" y="986812"/>
                  <a:pt x="1867210" y="1712576"/>
                  <a:pt x="1902884" y="2534889"/>
                </a:cubicBezTo>
                <a:cubicBezTo>
                  <a:pt x="1906542" y="2617411"/>
                  <a:pt x="1877272" y="2696109"/>
                  <a:pt x="1820377" y="2756407"/>
                </a:cubicBezTo>
                <a:cubicBezTo>
                  <a:pt x="1763665" y="2816523"/>
                  <a:pt x="1686830" y="2850588"/>
                  <a:pt x="1603957" y="2852228"/>
                </a:cubicBezTo>
                <a:lnTo>
                  <a:pt x="347515" y="2876639"/>
                </a:lnTo>
                <a:cubicBezTo>
                  <a:pt x="345503" y="2876639"/>
                  <a:pt x="343491" y="2876639"/>
                  <a:pt x="341478" y="2876639"/>
                </a:cubicBezTo>
                <a:cubicBezTo>
                  <a:pt x="261350" y="2876639"/>
                  <a:pt x="185978" y="2846216"/>
                  <a:pt x="128534" y="2790290"/>
                </a:cubicBezTo>
                <a:cubicBezTo>
                  <a:pt x="69444" y="2732907"/>
                  <a:pt x="36698" y="2656031"/>
                  <a:pt x="36332" y="2573691"/>
                </a:cubicBezTo>
                <a:cubicBezTo>
                  <a:pt x="32856" y="1831532"/>
                  <a:pt x="20599" y="1079354"/>
                  <a:pt x="110" y="338107"/>
                </a:cubicBezTo>
                <a:cubicBezTo>
                  <a:pt x="-2086" y="255402"/>
                  <a:pt x="28466" y="177069"/>
                  <a:pt x="86275" y="117681"/>
                </a:cubicBezTo>
                <a:cubicBezTo>
                  <a:pt x="143719" y="58476"/>
                  <a:pt x="221103" y="25686"/>
                  <a:pt x="303792" y="25322"/>
                </a:cubicBezTo>
                <a:cubicBezTo>
                  <a:pt x="526066" y="24229"/>
                  <a:pt x="792795" y="17488"/>
                  <a:pt x="1050742" y="11112"/>
                </a:cubicBezTo>
                <a:cubicBezTo>
                  <a:pt x="1246124" y="6194"/>
                  <a:pt x="1430895" y="1640"/>
                  <a:pt x="1578345" y="0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E586CCA-F26D-56CE-E11C-634CB0D8596C}"/>
              </a:ext>
            </a:extLst>
          </p:cNvPr>
          <p:cNvSpPr/>
          <p:nvPr/>
        </p:nvSpPr>
        <p:spPr>
          <a:xfrm>
            <a:off x="8770713" y="9307226"/>
            <a:ext cx="2662548" cy="2396591"/>
          </a:xfrm>
          <a:custGeom>
            <a:avLst/>
            <a:gdLst>
              <a:gd name="connsiteX0" fmla="*/ 1348273 w 2662548"/>
              <a:gd name="connsiteY0" fmla="*/ 2082308 h 2396591"/>
              <a:gd name="connsiteX1" fmla="*/ 1348273 w 2662548"/>
              <a:gd name="connsiteY1" fmla="*/ 2082496 h 2396591"/>
              <a:gd name="connsiteX2" fmla="*/ 1347525 w 2662548"/>
              <a:gd name="connsiteY2" fmla="*/ 2177044 h 2396591"/>
              <a:gd name="connsiteX3" fmla="*/ 1454351 w 2662548"/>
              <a:gd name="connsiteY3" fmla="*/ 2179300 h 2396591"/>
              <a:gd name="connsiteX4" fmla="*/ 1348273 w 2662548"/>
              <a:gd name="connsiteY4" fmla="*/ 2082308 h 2396591"/>
              <a:gd name="connsiteX5" fmla="*/ 2117756 w 2662548"/>
              <a:gd name="connsiteY5" fmla="*/ 1976858 h 2396591"/>
              <a:gd name="connsiteX6" fmla="*/ 2342446 w 2662548"/>
              <a:gd name="connsiteY6" fmla="*/ 2027234 h 2396591"/>
              <a:gd name="connsiteX7" fmla="*/ 2352174 w 2662548"/>
              <a:gd name="connsiteY7" fmla="*/ 2044715 h 2396591"/>
              <a:gd name="connsiteX8" fmla="*/ 2338704 w 2662548"/>
              <a:gd name="connsiteY8" fmla="*/ 2055053 h 2396591"/>
              <a:gd name="connsiteX9" fmla="*/ 2334962 w 2662548"/>
              <a:gd name="connsiteY9" fmla="*/ 2054489 h 2396591"/>
              <a:gd name="connsiteX10" fmla="*/ 2113266 w 2662548"/>
              <a:gd name="connsiteY10" fmla="*/ 2004866 h 2396591"/>
              <a:gd name="connsiteX11" fmla="*/ 2112892 w 2662548"/>
              <a:gd name="connsiteY11" fmla="*/ 2004678 h 2396591"/>
              <a:gd name="connsiteX12" fmla="*/ 2101479 w 2662548"/>
              <a:gd name="connsiteY12" fmla="*/ 1988325 h 2396591"/>
              <a:gd name="connsiteX13" fmla="*/ 2117756 w 2662548"/>
              <a:gd name="connsiteY13" fmla="*/ 1976858 h 2396591"/>
              <a:gd name="connsiteX14" fmla="*/ 515743 w 2662548"/>
              <a:gd name="connsiteY14" fmla="*/ 1943964 h 2396591"/>
              <a:gd name="connsiteX15" fmla="*/ 531271 w 2662548"/>
              <a:gd name="connsiteY15" fmla="*/ 1956558 h 2396591"/>
              <a:gd name="connsiteX16" fmla="*/ 518737 w 2662548"/>
              <a:gd name="connsiteY16" fmla="*/ 1972159 h 2396591"/>
              <a:gd name="connsiteX17" fmla="*/ 295169 w 2662548"/>
              <a:gd name="connsiteY17" fmla="*/ 2009753 h 2396591"/>
              <a:gd name="connsiteX18" fmla="*/ 291802 w 2662548"/>
              <a:gd name="connsiteY18" fmla="*/ 2010129 h 2396591"/>
              <a:gd name="connsiteX19" fmla="*/ 278145 w 2662548"/>
              <a:gd name="connsiteY19" fmla="*/ 1999415 h 2396591"/>
              <a:gd name="connsiteX20" fmla="*/ 288247 w 2662548"/>
              <a:gd name="connsiteY20" fmla="*/ 1982310 h 2396591"/>
              <a:gd name="connsiteX21" fmla="*/ 515743 w 2662548"/>
              <a:gd name="connsiteY21" fmla="*/ 1943964 h 2396591"/>
              <a:gd name="connsiteX22" fmla="*/ 1661267 w 2662548"/>
              <a:gd name="connsiteY22" fmla="*/ 1930995 h 2396591"/>
              <a:gd name="connsiteX23" fmla="*/ 1890260 w 2662548"/>
              <a:gd name="connsiteY23" fmla="*/ 1946596 h 2396591"/>
              <a:gd name="connsiteX24" fmla="*/ 1902795 w 2662548"/>
              <a:gd name="connsiteY24" fmla="*/ 1962009 h 2396591"/>
              <a:gd name="connsiteX25" fmla="*/ 1888763 w 2662548"/>
              <a:gd name="connsiteY25" fmla="*/ 1974791 h 2396591"/>
              <a:gd name="connsiteX26" fmla="*/ 1887454 w 2662548"/>
              <a:gd name="connsiteY26" fmla="*/ 1974791 h 2396591"/>
              <a:gd name="connsiteX27" fmla="*/ 1659958 w 2662548"/>
              <a:gd name="connsiteY27" fmla="*/ 1959378 h 2396591"/>
              <a:gd name="connsiteX28" fmla="*/ 1660145 w 2662548"/>
              <a:gd name="connsiteY28" fmla="*/ 1959190 h 2396591"/>
              <a:gd name="connsiteX29" fmla="*/ 1646675 w 2662548"/>
              <a:gd name="connsiteY29" fmla="*/ 1944528 h 2396591"/>
              <a:gd name="connsiteX30" fmla="*/ 1661267 w 2662548"/>
              <a:gd name="connsiteY30" fmla="*/ 1930995 h 2396591"/>
              <a:gd name="connsiteX31" fmla="*/ 973923 w 2662548"/>
              <a:gd name="connsiteY31" fmla="*/ 1921975 h 2396591"/>
              <a:gd name="connsiteX32" fmla="*/ 984181 w 2662548"/>
              <a:gd name="connsiteY32" fmla="*/ 1925966 h 2396591"/>
              <a:gd name="connsiteX33" fmla="*/ 988133 w 2662548"/>
              <a:gd name="connsiteY33" fmla="*/ 1935882 h 2396591"/>
              <a:gd name="connsiteX34" fmla="*/ 974289 w 2662548"/>
              <a:gd name="connsiteY34" fmla="*/ 1950167 h 2396591"/>
              <a:gd name="connsiteX35" fmla="*/ 746045 w 2662548"/>
              <a:gd name="connsiteY35" fmla="*/ 1955806 h 2396591"/>
              <a:gd name="connsiteX36" fmla="*/ 745484 w 2662548"/>
              <a:gd name="connsiteY36" fmla="*/ 1955806 h 2396591"/>
              <a:gd name="connsiteX37" fmla="*/ 731452 w 2662548"/>
              <a:gd name="connsiteY37" fmla="*/ 1942272 h 2396591"/>
              <a:gd name="connsiteX38" fmla="*/ 744922 w 2662548"/>
              <a:gd name="connsiteY38" fmla="*/ 1927611 h 2396591"/>
              <a:gd name="connsiteX39" fmla="*/ 853829 w 2662548"/>
              <a:gd name="connsiteY39" fmla="*/ 1923946 h 2396591"/>
              <a:gd name="connsiteX40" fmla="*/ 973915 w 2662548"/>
              <a:gd name="connsiteY40" fmla="*/ 1921972 h 2396591"/>
              <a:gd name="connsiteX41" fmla="*/ 974102 w 2662548"/>
              <a:gd name="connsiteY41" fmla="*/ 1921972 h 2396591"/>
              <a:gd name="connsiteX42" fmla="*/ 973923 w 2662548"/>
              <a:gd name="connsiteY42" fmla="*/ 1921975 h 2396591"/>
              <a:gd name="connsiteX43" fmla="*/ 1453041 w 2662548"/>
              <a:gd name="connsiteY43" fmla="*/ 58270 h 2396591"/>
              <a:gd name="connsiteX44" fmla="*/ 1344344 w 2662548"/>
              <a:gd name="connsiteY44" fmla="*/ 195299 h 2396591"/>
              <a:gd name="connsiteX45" fmla="*/ 225012 w 2662548"/>
              <a:gd name="connsiteY45" fmla="*/ 1877423 h 2396591"/>
              <a:gd name="connsiteX46" fmla="*/ 96297 w 2662548"/>
              <a:gd name="connsiteY46" fmla="*/ 2083060 h 2396591"/>
              <a:gd name="connsiteX47" fmla="*/ 92930 w 2662548"/>
              <a:gd name="connsiteY47" fmla="*/ 2099977 h 2396591"/>
              <a:gd name="connsiteX48" fmla="*/ 75344 w 2662548"/>
              <a:gd name="connsiteY48" fmla="*/ 2116519 h 2396591"/>
              <a:gd name="connsiteX49" fmla="*/ 31940 w 2662548"/>
              <a:gd name="connsiteY49" fmla="*/ 2185879 h 2396591"/>
              <a:gd name="connsiteX50" fmla="*/ 33437 w 2662548"/>
              <a:gd name="connsiteY50" fmla="*/ 2222344 h 2396591"/>
              <a:gd name="connsiteX51" fmla="*/ 1364363 w 2662548"/>
              <a:gd name="connsiteY51" fmla="*/ 2367832 h 2396591"/>
              <a:gd name="connsiteX52" fmla="*/ 1403799 w 2662548"/>
              <a:gd name="connsiteY52" fmla="*/ 2368395 h 2396591"/>
              <a:gd name="connsiteX53" fmla="*/ 1403650 w 2662548"/>
              <a:gd name="connsiteY53" fmla="*/ 2368396 h 2396591"/>
              <a:gd name="connsiteX54" fmla="*/ 1403838 w 2662548"/>
              <a:gd name="connsiteY54" fmla="*/ 2368396 h 2396591"/>
              <a:gd name="connsiteX55" fmla="*/ 1403799 w 2662548"/>
              <a:gd name="connsiteY55" fmla="*/ 2368395 h 2396591"/>
              <a:gd name="connsiteX56" fmla="*/ 1610620 w 2662548"/>
              <a:gd name="connsiteY56" fmla="*/ 2367618 h 2396591"/>
              <a:gd name="connsiteX57" fmla="*/ 2626628 w 2662548"/>
              <a:gd name="connsiteY57" fmla="*/ 2195089 h 2396591"/>
              <a:gd name="connsiteX58" fmla="*/ 1929548 w 2662548"/>
              <a:gd name="connsiteY58" fmla="*/ 2212194 h 2396591"/>
              <a:gd name="connsiteX59" fmla="*/ 1471937 w 2662548"/>
              <a:gd name="connsiteY59" fmla="*/ 2207871 h 2396591"/>
              <a:gd name="connsiteX60" fmla="*/ 1471562 w 2662548"/>
              <a:gd name="connsiteY60" fmla="*/ 2207871 h 2396591"/>
              <a:gd name="connsiteX61" fmla="*/ 1471375 w 2662548"/>
              <a:gd name="connsiteY61" fmla="*/ 2207871 h 2396591"/>
              <a:gd name="connsiteX62" fmla="*/ 1333306 w 2662548"/>
              <a:gd name="connsiteY62" fmla="*/ 2204863 h 2396591"/>
              <a:gd name="connsiteX63" fmla="*/ 1319649 w 2662548"/>
              <a:gd name="connsiteY63" fmla="*/ 2191330 h 2396591"/>
              <a:gd name="connsiteX64" fmla="*/ 1320210 w 2662548"/>
              <a:gd name="connsiteY64" fmla="*/ 2073286 h 2396591"/>
              <a:gd name="connsiteX65" fmla="*/ 1319088 w 2662548"/>
              <a:gd name="connsiteY65" fmla="*/ 2068963 h 2396591"/>
              <a:gd name="connsiteX66" fmla="*/ 1320584 w 2662548"/>
              <a:gd name="connsiteY66" fmla="*/ 2062008 h 2396591"/>
              <a:gd name="connsiteX67" fmla="*/ 1324700 w 2662548"/>
              <a:gd name="connsiteY67" fmla="*/ 1952235 h 2396591"/>
              <a:gd name="connsiteX68" fmla="*/ 1202534 w 2662548"/>
              <a:gd name="connsiteY68" fmla="*/ 1950731 h 2396591"/>
              <a:gd name="connsiteX69" fmla="*/ 1188689 w 2662548"/>
              <a:gd name="connsiteY69" fmla="*/ 1936445 h 2396591"/>
              <a:gd name="connsiteX70" fmla="*/ 1202908 w 2662548"/>
              <a:gd name="connsiteY70" fmla="*/ 1922536 h 2396591"/>
              <a:gd name="connsiteX71" fmla="*/ 1326010 w 2662548"/>
              <a:gd name="connsiteY71" fmla="*/ 1924039 h 2396591"/>
              <a:gd name="connsiteX72" fmla="*/ 1453041 w 2662548"/>
              <a:gd name="connsiteY72" fmla="*/ 58270 h 2396591"/>
              <a:gd name="connsiteX73" fmla="*/ 1481665 w 2662548"/>
              <a:gd name="connsiteY73" fmla="*/ 51879 h 2396591"/>
              <a:gd name="connsiteX74" fmla="*/ 1354073 w 2662548"/>
              <a:gd name="connsiteY74" fmla="*/ 1924415 h 2396591"/>
              <a:gd name="connsiteX75" fmla="*/ 1431900 w 2662548"/>
              <a:gd name="connsiteY75" fmla="*/ 1925731 h 2396591"/>
              <a:gd name="connsiteX76" fmla="*/ 1445745 w 2662548"/>
              <a:gd name="connsiteY76" fmla="*/ 1940017 h 2396591"/>
              <a:gd name="connsiteX77" fmla="*/ 1431713 w 2662548"/>
              <a:gd name="connsiteY77" fmla="*/ 1953926 h 2396591"/>
              <a:gd name="connsiteX78" fmla="*/ 1431526 w 2662548"/>
              <a:gd name="connsiteY78" fmla="*/ 1953926 h 2396591"/>
              <a:gd name="connsiteX79" fmla="*/ 1352950 w 2662548"/>
              <a:gd name="connsiteY79" fmla="*/ 1952610 h 2396591"/>
              <a:gd name="connsiteX80" fmla="*/ 1349022 w 2662548"/>
              <a:gd name="connsiteY80" fmla="*/ 2054113 h 2396591"/>
              <a:gd name="connsiteX81" fmla="*/ 1483162 w 2662548"/>
              <a:gd name="connsiteY81" fmla="*/ 2179676 h 2396591"/>
              <a:gd name="connsiteX82" fmla="*/ 2608481 w 2662548"/>
              <a:gd name="connsiteY82" fmla="*/ 2167834 h 2396591"/>
              <a:gd name="connsiteX83" fmla="*/ 2546742 w 2662548"/>
              <a:gd name="connsiteY83" fmla="*/ 2133436 h 2396591"/>
              <a:gd name="connsiteX84" fmla="*/ 2540382 w 2662548"/>
              <a:gd name="connsiteY84" fmla="*/ 2114639 h 2396591"/>
              <a:gd name="connsiteX85" fmla="*/ 2559090 w 2662548"/>
              <a:gd name="connsiteY85" fmla="*/ 2108248 h 2396591"/>
              <a:gd name="connsiteX86" fmla="*/ 2614654 w 2662548"/>
              <a:gd name="connsiteY86" fmla="*/ 2138511 h 2396591"/>
              <a:gd name="connsiteX87" fmla="*/ 2047786 w 2662548"/>
              <a:gd name="connsiteY87" fmla="*/ 1057507 h 2396591"/>
              <a:gd name="connsiteX88" fmla="*/ 2047598 w 2662548"/>
              <a:gd name="connsiteY88" fmla="*/ 1057507 h 2396591"/>
              <a:gd name="connsiteX89" fmla="*/ 1602335 w 2662548"/>
              <a:gd name="connsiteY89" fmla="*/ 229133 h 2396591"/>
              <a:gd name="connsiteX90" fmla="*/ 1481665 w 2662548"/>
              <a:gd name="connsiteY90" fmla="*/ 51879 h 2396591"/>
              <a:gd name="connsiteX91" fmla="*/ 1470814 w 2662548"/>
              <a:gd name="connsiteY91" fmla="*/ 0 h 2396591"/>
              <a:gd name="connsiteX92" fmla="*/ 1471188 w 2662548"/>
              <a:gd name="connsiteY92" fmla="*/ 0 h 2396591"/>
              <a:gd name="connsiteX93" fmla="*/ 1471750 w 2662548"/>
              <a:gd name="connsiteY93" fmla="*/ 0 h 2396591"/>
              <a:gd name="connsiteX94" fmla="*/ 1475865 w 2662548"/>
              <a:gd name="connsiteY94" fmla="*/ 1128 h 2396591"/>
              <a:gd name="connsiteX95" fmla="*/ 1476988 w 2662548"/>
              <a:gd name="connsiteY95" fmla="*/ 1504 h 2396591"/>
              <a:gd name="connsiteX96" fmla="*/ 1481478 w 2662548"/>
              <a:gd name="connsiteY96" fmla="*/ 5263 h 2396591"/>
              <a:gd name="connsiteX97" fmla="*/ 1481665 w 2662548"/>
              <a:gd name="connsiteY97" fmla="*/ 5451 h 2396591"/>
              <a:gd name="connsiteX98" fmla="*/ 1627592 w 2662548"/>
              <a:gd name="connsiteY98" fmla="*/ 216727 h 2396591"/>
              <a:gd name="connsiteX99" fmla="*/ 2072107 w 2662548"/>
              <a:gd name="connsiteY99" fmla="*/ 1043786 h 2396591"/>
              <a:gd name="connsiteX100" fmla="*/ 2661239 w 2662548"/>
              <a:gd name="connsiteY100" fmla="*/ 2173661 h 2396591"/>
              <a:gd name="connsiteX101" fmla="*/ 2661613 w 2662548"/>
              <a:gd name="connsiteY101" fmla="*/ 2174977 h 2396591"/>
              <a:gd name="connsiteX102" fmla="*/ 2662174 w 2662548"/>
              <a:gd name="connsiteY102" fmla="*/ 2177420 h 2396591"/>
              <a:gd name="connsiteX103" fmla="*/ 2662548 w 2662548"/>
              <a:gd name="connsiteY103" fmla="*/ 2178548 h 2396591"/>
              <a:gd name="connsiteX104" fmla="*/ 2662548 w 2662548"/>
              <a:gd name="connsiteY104" fmla="*/ 2178736 h 2396591"/>
              <a:gd name="connsiteX105" fmla="*/ 2662361 w 2662548"/>
              <a:gd name="connsiteY105" fmla="*/ 2180428 h 2396591"/>
              <a:gd name="connsiteX106" fmla="*/ 2662361 w 2662548"/>
              <a:gd name="connsiteY106" fmla="*/ 2181743 h 2396591"/>
              <a:gd name="connsiteX107" fmla="*/ 2661987 w 2662548"/>
              <a:gd name="connsiteY107" fmla="*/ 2183247 h 2396591"/>
              <a:gd name="connsiteX108" fmla="*/ 2662361 w 2662548"/>
              <a:gd name="connsiteY108" fmla="*/ 2182871 h 2396591"/>
              <a:gd name="connsiteX109" fmla="*/ 2662174 w 2662548"/>
              <a:gd name="connsiteY109" fmla="*/ 2183811 h 2396591"/>
              <a:gd name="connsiteX110" fmla="*/ 2661987 w 2662548"/>
              <a:gd name="connsiteY110" fmla="*/ 2184375 h 2396591"/>
              <a:gd name="connsiteX111" fmla="*/ 1474743 w 2662548"/>
              <a:gd name="connsiteY111" fmla="*/ 2396591 h 2396591"/>
              <a:gd name="connsiteX112" fmla="*/ 1403838 w 2662548"/>
              <a:gd name="connsiteY112" fmla="*/ 2396215 h 2396591"/>
              <a:gd name="connsiteX113" fmla="*/ 1364363 w 2662548"/>
              <a:gd name="connsiteY113" fmla="*/ 2395651 h 2396591"/>
              <a:gd name="connsiteX114" fmla="*/ 9864 w 2662548"/>
              <a:gd name="connsiteY114" fmla="*/ 2237006 h 2396591"/>
              <a:gd name="connsiteX115" fmla="*/ 6309 w 2662548"/>
              <a:gd name="connsiteY115" fmla="*/ 2174977 h 2396591"/>
              <a:gd name="connsiteX116" fmla="*/ 6309 w 2662548"/>
              <a:gd name="connsiteY116" fmla="*/ 2174601 h 2396591"/>
              <a:gd name="connsiteX117" fmla="*/ 6683 w 2662548"/>
              <a:gd name="connsiteY117" fmla="*/ 2173661 h 2396591"/>
              <a:gd name="connsiteX118" fmla="*/ 6683 w 2662548"/>
              <a:gd name="connsiteY118" fmla="*/ 2173285 h 2396591"/>
              <a:gd name="connsiteX119" fmla="*/ 53268 w 2662548"/>
              <a:gd name="connsiteY119" fmla="*/ 2098474 h 2396591"/>
              <a:gd name="connsiteX120" fmla="*/ 201252 w 2662548"/>
              <a:gd name="connsiteY120" fmla="*/ 1862010 h 2396591"/>
              <a:gd name="connsiteX121" fmla="*/ 1322081 w 2662548"/>
              <a:gd name="connsiteY121" fmla="*/ 177818 h 2396591"/>
              <a:gd name="connsiteX122" fmla="*/ 1459776 w 2662548"/>
              <a:gd name="connsiteY122" fmla="*/ 5075 h 2396591"/>
              <a:gd name="connsiteX123" fmla="*/ 1460711 w 2662548"/>
              <a:gd name="connsiteY123" fmla="*/ 4323 h 2396591"/>
              <a:gd name="connsiteX124" fmla="*/ 1463892 w 2662548"/>
              <a:gd name="connsiteY124" fmla="*/ 2068 h 2396591"/>
              <a:gd name="connsiteX125" fmla="*/ 1465389 w 2662548"/>
              <a:gd name="connsiteY125" fmla="*/ 1316 h 2396591"/>
              <a:gd name="connsiteX126" fmla="*/ 1469317 w 2662548"/>
              <a:gd name="connsiteY126" fmla="*/ 376 h 2396591"/>
              <a:gd name="connsiteX127" fmla="*/ 1470814 w 2662548"/>
              <a:gd name="connsiteY127" fmla="*/ 0 h 239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662548" h="2396591">
                <a:moveTo>
                  <a:pt x="1348273" y="2082308"/>
                </a:moveTo>
                <a:lnTo>
                  <a:pt x="1348273" y="2082496"/>
                </a:lnTo>
                <a:cubicBezTo>
                  <a:pt x="1347338" y="2121218"/>
                  <a:pt x="1346964" y="2153172"/>
                  <a:pt x="1347525" y="2177044"/>
                </a:cubicBezTo>
                <a:cubicBezTo>
                  <a:pt x="1366046" y="2177420"/>
                  <a:pt x="1403463" y="2178360"/>
                  <a:pt x="1454351" y="2179300"/>
                </a:cubicBezTo>
                <a:cubicBezTo>
                  <a:pt x="1434520" y="2100541"/>
                  <a:pt x="1377458" y="2084940"/>
                  <a:pt x="1348273" y="2082308"/>
                </a:cubicBezTo>
                <a:close/>
                <a:moveTo>
                  <a:pt x="2117756" y="1976858"/>
                </a:moveTo>
                <a:cubicBezTo>
                  <a:pt x="2198203" y="1990768"/>
                  <a:pt x="2273785" y="2007685"/>
                  <a:pt x="2342446" y="2027234"/>
                </a:cubicBezTo>
                <a:cubicBezTo>
                  <a:pt x="2349929" y="2029490"/>
                  <a:pt x="2354232" y="2037196"/>
                  <a:pt x="2352174" y="2044715"/>
                </a:cubicBezTo>
                <a:cubicBezTo>
                  <a:pt x="2350490" y="2050918"/>
                  <a:pt x="2344878" y="2055053"/>
                  <a:pt x="2338704" y="2055053"/>
                </a:cubicBezTo>
                <a:cubicBezTo>
                  <a:pt x="2337581" y="2055053"/>
                  <a:pt x="2336272" y="2054865"/>
                  <a:pt x="2334962" y="2054489"/>
                </a:cubicBezTo>
                <a:cubicBezTo>
                  <a:pt x="2267424" y="2035316"/>
                  <a:pt x="2192777" y="2018587"/>
                  <a:pt x="2113266" y="2004866"/>
                </a:cubicBezTo>
                <a:lnTo>
                  <a:pt x="2112892" y="2004678"/>
                </a:lnTo>
                <a:cubicBezTo>
                  <a:pt x="2105221" y="2003362"/>
                  <a:pt x="2100170" y="1996031"/>
                  <a:pt x="2101479" y="1988325"/>
                </a:cubicBezTo>
                <a:cubicBezTo>
                  <a:pt x="2102976" y="1980618"/>
                  <a:pt x="2110086" y="1975543"/>
                  <a:pt x="2117756" y="1976858"/>
                </a:cubicBezTo>
                <a:close/>
                <a:moveTo>
                  <a:pt x="515743" y="1943964"/>
                </a:moveTo>
                <a:cubicBezTo>
                  <a:pt x="523227" y="1943212"/>
                  <a:pt x="530523" y="1948851"/>
                  <a:pt x="531271" y="1956558"/>
                </a:cubicBezTo>
                <a:cubicBezTo>
                  <a:pt x="532020" y="1964453"/>
                  <a:pt x="526407" y="1971408"/>
                  <a:pt x="518737" y="1972159"/>
                </a:cubicBezTo>
                <a:cubicBezTo>
                  <a:pt x="431368" y="1981558"/>
                  <a:pt x="358217" y="1993776"/>
                  <a:pt x="295169" y="2009753"/>
                </a:cubicBezTo>
                <a:cubicBezTo>
                  <a:pt x="294047" y="2010129"/>
                  <a:pt x="292924" y="2010129"/>
                  <a:pt x="291802" y="2010129"/>
                </a:cubicBezTo>
                <a:cubicBezTo>
                  <a:pt x="285441" y="2010129"/>
                  <a:pt x="279828" y="2005806"/>
                  <a:pt x="278145" y="1999415"/>
                </a:cubicBezTo>
                <a:cubicBezTo>
                  <a:pt x="276087" y="1991896"/>
                  <a:pt x="280764" y="1984189"/>
                  <a:pt x="288247" y="1982310"/>
                </a:cubicBezTo>
                <a:cubicBezTo>
                  <a:pt x="352605" y="1965956"/>
                  <a:pt x="427065" y="1953551"/>
                  <a:pt x="515743" y="1943964"/>
                </a:cubicBezTo>
                <a:close/>
                <a:moveTo>
                  <a:pt x="1661267" y="1930995"/>
                </a:moveTo>
                <a:cubicBezTo>
                  <a:pt x="1740404" y="1934190"/>
                  <a:pt x="1817484" y="1939453"/>
                  <a:pt x="1890260" y="1946596"/>
                </a:cubicBezTo>
                <a:cubicBezTo>
                  <a:pt x="1897930" y="1947348"/>
                  <a:pt x="1903543" y="1954303"/>
                  <a:pt x="1902795" y="1962009"/>
                </a:cubicBezTo>
                <a:cubicBezTo>
                  <a:pt x="1902046" y="1969340"/>
                  <a:pt x="1895872" y="1974791"/>
                  <a:pt x="1888763" y="1974791"/>
                </a:cubicBezTo>
                <a:cubicBezTo>
                  <a:pt x="1888389" y="1974791"/>
                  <a:pt x="1887828" y="1974791"/>
                  <a:pt x="1887454" y="1974791"/>
                </a:cubicBezTo>
                <a:cubicBezTo>
                  <a:pt x="1815239" y="1967836"/>
                  <a:pt x="1738721" y="1962573"/>
                  <a:pt x="1659958" y="1959378"/>
                </a:cubicBezTo>
                <a:lnTo>
                  <a:pt x="1660145" y="1959190"/>
                </a:lnTo>
                <a:cubicBezTo>
                  <a:pt x="1652287" y="1958814"/>
                  <a:pt x="1646301" y="1952235"/>
                  <a:pt x="1646675" y="1944528"/>
                </a:cubicBezTo>
                <a:cubicBezTo>
                  <a:pt x="1647049" y="1936634"/>
                  <a:pt x="1653597" y="1930431"/>
                  <a:pt x="1661267" y="1930995"/>
                </a:cubicBezTo>
                <a:close/>
                <a:moveTo>
                  <a:pt x="973923" y="1921975"/>
                </a:moveTo>
                <a:lnTo>
                  <a:pt x="984181" y="1925966"/>
                </a:lnTo>
                <a:cubicBezTo>
                  <a:pt x="986637" y="1928457"/>
                  <a:pt x="988040" y="1931934"/>
                  <a:pt x="988133" y="1935882"/>
                </a:cubicBezTo>
                <a:cubicBezTo>
                  <a:pt x="988321" y="1943776"/>
                  <a:pt x="981960" y="1950167"/>
                  <a:pt x="974289" y="1950167"/>
                </a:cubicBezTo>
                <a:cubicBezTo>
                  <a:pt x="889914" y="1950919"/>
                  <a:pt x="815267" y="1952799"/>
                  <a:pt x="746045" y="1955806"/>
                </a:cubicBezTo>
                <a:cubicBezTo>
                  <a:pt x="745858" y="1955806"/>
                  <a:pt x="745671" y="1955806"/>
                  <a:pt x="745484" y="1955806"/>
                </a:cubicBezTo>
                <a:cubicBezTo>
                  <a:pt x="738000" y="1955806"/>
                  <a:pt x="731826" y="1949791"/>
                  <a:pt x="731452" y="1942272"/>
                </a:cubicBezTo>
                <a:cubicBezTo>
                  <a:pt x="731265" y="1934566"/>
                  <a:pt x="737252" y="1927987"/>
                  <a:pt x="744922" y="1927611"/>
                </a:cubicBezTo>
                <a:cubicBezTo>
                  <a:pt x="779720" y="1926107"/>
                  <a:pt x="815828" y="1924886"/>
                  <a:pt x="853829" y="1923946"/>
                </a:cubicBezTo>
                <a:close/>
                <a:moveTo>
                  <a:pt x="973915" y="1921972"/>
                </a:moveTo>
                <a:lnTo>
                  <a:pt x="974102" y="1921972"/>
                </a:lnTo>
                <a:lnTo>
                  <a:pt x="973923" y="1921975"/>
                </a:lnTo>
                <a:close/>
                <a:moveTo>
                  <a:pt x="1453041" y="58270"/>
                </a:moveTo>
                <a:cubicBezTo>
                  <a:pt x="1420114" y="99059"/>
                  <a:pt x="1367356" y="164660"/>
                  <a:pt x="1344344" y="195299"/>
                </a:cubicBezTo>
                <a:cubicBezTo>
                  <a:pt x="942485" y="728752"/>
                  <a:pt x="577668" y="1312768"/>
                  <a:pt x="225012" y="1877423"/>
                </a:cubicBezTo>
                <a:cubicBezTo>
                  <a:pt x="182170" y="1946220"/>
                  <a:pt x="139140" y="2014640"/>
                  <a:pt x="96297" y="2083060"/>
                </a:cubicBezTo>
                <a:cubicBezTo>
                  <a:pt x="99104" y="2088699"/>
                  <a:pt x="97981" y="2095654"/>
                  <a:pt x="92930" y="2099977"/>
                </a:cubicBezTo>
                <a:cubicBezTo>
                  <a:pt x="86569" y="2105241"/>
                  <a:pt x="80769" y="2110879"/>
                  <a:pt x="75344" y="2116519"/>
                </a:cubicBezTo>
                <a:cubicBezTo>
                  <a:pt x="60938" y="2139451"/>
                  <a:pt x="46346" y="2162759"/>
                  <a:pt x="31940" y="2185879"/>
                </a:cubicBezTo>
                <a:cubicBezTo>
                  <a:pt x="25953" y="2199412"/>
                  <a:pt x="26327" y="2211066"/>
                  <a:pt x="33437" y="2222344"/>
                </a:cubicBezTo>
                <a:cubicBezTo>
                  <a:pt x="115006" y="2352418"/>
                  <a:pt x="897023" y="2362005"/>
                  <a:pt x="1364363" y="2367832"/>
                </a:cubicBezTo>
                <a:lnTo>
                  <a:pt x="1403799" y="2368395"/>
                </a:lnTo>
                <a:lnTo>
                  <a:pt x="1403650" y="2368396"/>
                </a:lnTo>
                <a:lnTo>
                  <a:pt x="1403838" y="2368396"/>
                </a:lnTo>
                <a:lnTo>
                  <a:pt x="1403799" y="2368395"/>
                </a:lnTo>
                <a:lnTo>
                  <a:pt x="1610620" y="2367618"/>
                </a:lnTo>
                <a:cubicBezTo>
                  <a:pt x="2093744" y="2357875"/>
                  <a:pt x="2560002" y="2293608"/>
                  <a:pt x="2626628" y="2195089"/>
                </a:cubicBezTo>
                <a:cubicBezTo>
                  <a:pt x="2423827" y="2208247"/>
                  <a:pt x="2163592" y="2212194"/>
                  <a:pt x="1929548" y="2212194"/>
                </a:cubicBezTo>
                <a:cubicBezTo>
                  <a:pt x="1747888" y="2212194"/>
                  <a:pt x="1582317" y="2209939"/>
                  <a:pt x="1471937" y="2207871"/>
                </a:cubicBezTo>
                <a:cubicBezTo>
                  <a:pt x="1471750" y="2207871"/>
                  <a:pt x="1471562" y="2207871"/>
                  <a:pt x="1471562" y="2207871"/>
                </a:cubicBezTo>
                <a:cubicBezTo>
                  <a:pt x="1471375" y="2207871"/>
                  <a:pt x="1471375" y="2207871"/>
                  <a:pt x="1471375" y="2207871"/>
                </a:cubicBezTo>
                <a:cubicBezTo>
                  <a:pt x="1387187" y="2206367"/>
                  <a:pt x="1335364" y="2204863"/>
                  <a:pt x="1333306" y="2204863"/>
                </a:cubicBezTo>
                <a:cubicBezTo>
                  <a:pt x="1325823" y="2204676"/>
                  <a:pt x="1320023" y="2198661"/>
                  <a:pt x="1319649" y="2191330"/>
                </a:cubicBezTo>
                <a:cubicBezTo>
                  <a:pt x="1318526" y="2165014"/>
                  <a:pt x="1318901" y="2124601"/>
                  <a:pt x="1320210" y="2073286"/>
                </a:cubicBezTo>
                <a:cubicBezTo>
                  <a:pt x="1319649" y="2071970"/>
                  <a:pt x="1319088" y="2070466"/>
                  <a:pt x="1319088" y="2068963"/>
                </a:cubicBezTo>
                <a:cubicBezTo>
                  <a:pt x="1318901" y="2066519"/>
                  <a:pt x="1319649" y="2064075"/>
                  <a:pt x="1320584" y="2062008"/>
                </a:cubicBezTo>
                <a:cubicBezTo>
                  <a:pt x="1321520" y="2029301"/>
                  <a:pt x="1323017" y="1992648"/>
                  <a:pt x="1324700" y="1952235"/>
                </a:cubicBezTo>
                <a:cubicBezTo>
                  <a:pt x="1283354" y="1951671"/>
                  <a:pt x="1242570" y="1951107"/>
                  <a:pt x="1202534" y="1950731"/>
                </a:cubicBezTo>
                <a:cubicBezTo>
                  <a:pt x="1194863" y="1950543"/>
                  <a:pt x="1188502" y="1944152"/>
                  <a:pt x="1188689" y="1936445"/>
                </a:cubicBezTo>
                <a:cubicBezTo>
                  <a:pt x="1188876" y="1928739"/>
                  <a:pt x="1194676" y="1922160"/>
                  <a:pt x="1202908" y="1922536"/>
                </a:cubicBezTo>
                <a:cubicBezTo>
                  <a:pt x="1243131" y="1922912"/>
                  <a:pt x="1284290" y="1923475"/>
                  <a:pt x="1326010" y="1924039"/>
                </a:cubicBezTo>
                <a:cubicBezTo>
                  <a:pt x="1350892" y="1384572"/>
                  <a:pt x="1434894" y="292666"/>
                  <a:pt x="1453041" y="58270"/>
                </a:cubicBezTo>
                <a:close/>
                <a:moveTo>
                  <a:pt x="1481665" y="51879"/>
                </a:moveTo>
                <a:cubicBezTo>
                  <a:pt x="1464827" y="267854"/>
                  <a:pt x="1379142" y="1379872"/>
                  <a:pt x="1354073" y="1924415"/>
                </a:cubicBezTo>
                <a:cubicBezTo>
                  <a:pt x="1379890" y="1924791"/>
                  <a:pt x="1405521" y="1925167"/>
                  <a:pt x="1431900" y="1925731"/>
                </a:cubicBezTo>
                <a:cubicBezTo>
                  <a:pt x="1439758" y="1925731"/>
                  <a:pt x="1445745" y="1932310"/>
                  <a:pt x="1445745" y="1940017"/>
                </a:cubicBezTo>
                <a:cubicBezTo>
                  <a:pt x="1445558" y="1947723"/>
                  <a:pt x="1439384" y="1953926"/>
                  <a:pt x="1431713" y="1953926"/>
                </a:cubicBezTo>
                <a:lnTo>
                  <a:pt x="1431526" y="1953926"/>
                </a:lnTo>
                <a:cubicBezTo>
                  <a:pt x="1404960" y="1953362"/>
                  <a:pt x="1378955" y="1952987"/>
                  <a:pt x="1352950" y="1952610"/>
                </a:cubicBezTo>
                <a:cubicBezTo>
                  <a:pt x="1351266" y="1989452"/>
                  <a:pt x="1349957" y="2023474"/>
                  <a:pt x="1349022" y="2054113"/>
                </a:cubicBezTo>
                <a:cubicBezTo>
                  <a:pt x="1382323" y="2057121"/>
                  <a:pt x="1460524" y="2075542"/>
                  <a:pt x="1483162" y="2179676"/>
                </a:cubicBezTo>
                <a:cubicBezTo>
                  <a:pt x="1735540" y="2184187"/>
                  <a:pt x="2254328" y="2189638"/>
                  <a:pt x="2608481" y="2167834"/>
                </a:cubicBezTo>
                <a:cubicBezTo>
                  <a:pt x="2593701" y="2158435"/>
                  <a:pt x="2573683" y="2146781"/>
                  <a:pt x="2546742" y="2133436"/>
                </a:cubicBezTo>
                <a:cubicBezTo>
                  <a:pt x="2539820" y="2130052"/>
                  <a:pt x="2537014" y="2121594"/>
                  <a:pt x="2540382" y="2114639"/>
                </a:cubicBezTo>
                <a:cubicBezTo>
                  <a:pt x="2543749" y="2107684"/>
                  <a:pt x="2552168" y="2104865"/>
                  <a:pt x="2559090" y="2108248"/>
                </a:cubicBezTo>
                <a:cubicBezTo>
                  <a:pt x="2582102" y="2119526"/>
                  <a:pt x="2600249" y="2129676"/>
                  <a:pt x="2614654" y="2138511"/>
                </a:cubicBezTo>
                <a:cubicBezTo>
                  <a:pt x="2452451" y="1783439"/>
                  <a:pt x="2247032" y="1414646"/>
                  <a:pt x="2047786" y="1057507"/>
                </a:cubicBezTo>
                <a:lnTo>
                  <a:pt x="2047598" y="1057507"/>
                </a:lnTo>
                <a:cubicBezTo>
                  <a:pt x="1894375" y="782886"/>
                  <a:pt x="1736101" y="499055"/>
                  <a:pt x="1602335" y="229133"/>
                </a:cubicBezTo>
                <a:cubicBezTo>
                  <a:pt x="1580820" y="185524"/>
                  <a:pt x="1516089" y="97555"/>
                  <a:pt x="1481665" y="51879"/>
                </a:cubicBezTo>
                <a:close/>
                <a:moveTo>
                  <a:pt x="1470814" y="0"/>
                </a:moveTo>
                <a:cubicBezTo>
                  <a:pt x="1470814" y="0"/>
                  <a:pt x="1471188" y="0"/>
                  <a:pt x="1471188" y="0"/>
                </a:cubicBezTo>
                <a:cubicBezTo>
                  <a:pt x="1471375" y="0"/>
                  <a:pt x="1471750" y="0"/>
                  <a:pt x="1471750" y="0"/>
                </a:cubicBezTo>
                <a:cubicBezTo>
                  <a:pt x="1473246" y="0"/>
                  <a:pt x="1474556" y="564"/>
                  <a:pt x="1475865" y="1128"/>
                </a:cubicBezTo>
                <a:cubicBezTo>
                  <a:pt x="1476240" y="1504"/>
                  <a:pt x="1476614" y="1504"/>
                  <a:pt x="1476988" y="1504"/>
                </a:cubicBezTo>
                <a:cubicBezTo>
                  <a:pt x="1478672" y="2444"/>
                  <a:pt x="1480168" y="3759"/>
                  <a:pt x="1481478" y="5263"/>
                </a:cubicBezTo>
                <a:cubicBezTo>
                  <a:pt x="1481665" y="5451"/>
                  <a:pt x="1481665" y="5451"/>
                  <a:pt x="1481665" y="5451"/>
                </a:cubicBezTo>
                <a:cubicBezTo>
                  <a:pt x="1486342" y="11466"/>
                  <a:pt x="1596535" y="153946"/>
                  <a:pt x="1627592" y="216727"/>
                </a:cubicBezTo>
                <a:cubicBezTo>
                  <a:pt x="1760984" y="485897"/>
                  <a:pt x="1919071" y="769541"/>
                  <a:pt x="2072107" y="1043786"/>
                </a:cubicBezTo>
                <a:cubicBezTo>
                  <a:pt x="2280333" y="1417090"/>
                  <a:pt x="2495481" y="1802988"/>
                  <a:pt x="2661239" y="2173661"/>
                </a:cubicBezTo>
                <a:cubicBezTo>
                  <a:pt x="2661613" y="2174037"/>
                  <a:pt x="2661613" y="2174601"/>
                  <a:pt x="2661613" y="2174977"/>
                </a:cubicBezTo>
                <a:cubicBezTo>
                  <a:pt x="2661800" y="2175728"/>
                  <a:pt x="2662174" y="2176480"/>
                  <a:pt x="2662174" y="2177420"/>
                </a:cubicBezTo>
                <a:cubicBezTo>
                  <a:pt x="2662361" y="2177796"/>
                  <a:pt x="2662548" y="2178172"/>
                  <a:pt x="2662548" y="2178548"/>
                </a:cubicBezTo>
                <a:cubicBezTo>
                  <a:pt x="2662548" y="2178736"/>
                  <a:pt x="2662548" y="2178736"/>
                  <a:pt x="2662548" y="2178736"/>
                </a:cubicBezTo>
                <a:cubicBezTo>
                  <a:pt x="2662548" y="2179300"/>
                  <a:pt x="2662361" y="2179864"/>
                  <a:pt x="2662361" y="2180428"/>
                </a:cubicBezTo>
                <a:cubicBezTo>
                  <a:pt x="2662361" y="2180804"/>
                  <a:pt x="2662361" y="2181367"/>
                  <a:pt x="2662361" y="2181743"/>
                </a:cubicBezTo>
                <a:cubicBezTo>
                  <a:pt x="2662361" y="2182307"/>
                  <a:pt x="2661987" y="2183247"/>
                  <a:pt x="2661987" y="2183247"/>
                </a:cubicBezTo>
                <a:lnTo>
                  <a:pt x="2662361" y="2182871"/>
                </a:lnTo>
                <a:cubicBezTo>
                  <a:pt x="2662174" y="2183247"/>
                  <a:pt x="2662174" y="2183435"/>
                  <a:pt x="2662174" y="2183811"/>
                </a:cubicBezTo>
                <a:cubicBezTo>
                  <a:pt x="2661987" y="2183999"/>
                  <a:pt x="2661987" y="2184375"/>
                  <a:pt x="2661987" y="2184375"/>
                </a:cubicBezTo>
                <a:cubicBezTo>
                  <a:pt x="2626815" y="2341328"/>
                  <a:pt x="1944701" y="2396591"/>
                  <a:pt x="1474743" y="2396591"/>
                </a:cubicBezTo>
                <a:cubicBezTo>
                  <a:pt x="1450609" y="2396591"/>
                  <a:pt x="1426849" y="2396591"/>
                  <a:pt x="1403838" y="2396215"/>
                </a:cubicBezTo>
                <a:lnTo>
                  <a:pt x="1364363" y="2395651"/>
                </a:lnTo>
                <a:cubicBezTo>
                  <a:pt x="697777" y="2387568"/>
                  <a:pt x="92743" y="2369147"/>
                  <a:pt x="9864" y="2237006"/>
                </a:cubicBezTo>
                <a:cubicBezTo>
                  <a:pt x="-2110" y="2218021"/>
                  <a:pt x="-3045" y="2196593"/>
                  <a:pt x="6309" y="2174977"/>
                </a:cubicBezTo>
                <a:cubicBezTo>
                  <a:pt x="6309" y="2174977"/>
                  <a:pt x="6309" y="2174601"/>
                  <a:pt x="6309" y="2174601"/>
                </a:cubicBezTo>
                <a:cubicBezTo>
                  <a:pt x="6309" y="2174225"/>
                  <a:pt x="6683" y="2174037"/>
                  <a:pt x="6683" y="2173661"/>
                </a:cubicBezTo>
                <a:cubicBezTo>
                  <a:pt x="6683" y="2173473"/>
                  <a:pt x="6683" y="2173285"/>
                  <a:pt x="6683" y="2173285"/>
                </a:cubicBezTo>
                <a:cubicBezTo>
                  <a:pt x="16225" y="2146030"/>
                  <a:pt x="31753" y="2121030"/>
                  <a:pt x="53268" y="2098474"/>
                </a:cubicBezTo>
                <a:cubicBezTo>
                  <a:pt x="102658" y="2019715"/>
                  <a:pt x="151862" y="1941144"/>
                  <a:pt x="201252" y="1862010"/>
                </a:cubicBezTo>
                <a:cubicBezTo>
                  <a:pt x="554283" y="1296791"/>
                  <a:pt x="919473" y="712398"/>
                  <a:pt x="1322081" y="177818"/>
                </a:cubicBezTo>
                <a:cubicBezTo>
                  <a:pt x="1356879" y="131578"/>
                  <a:pt x="1458841" y="6391"/>
                  <a:pt x="1459776" y="5075"/>
                </a:cubicBezTo>
                <a:cubicBezTo>
                  <a:pt x="1459963" y="4699"/>
                  <a:pt x="1460337" y="4699"/>
                  <a:pt x="1460711" y="4323"/>
                </a:cubicBezTo>
                <a:cubicBezTo>
                  <a:pt x="1461647" y="3383"/>
                  <a:pt x="1462769" y="2632"/>
                  <a:pt x="1463892" y="2068"/>
                </a:cubicBezTo>
                <a:cubicBezTo>
                  <a:pt x="1464453" y="1880"/>
                  <a:pt x="1464827" y="1504"/>
                  <a:pt x="1465389" y="1316"/>
                </a:cubicBezTo>
                <a:cubicBezTo>
                  <a:pt x="1466698" y="752"/>
                  <a:pt x="1468008" y="376"/>
                  <a:pt x="1469317" y="376"/>
                </a:cubicBezTo>
                <a:cubicBezTo>
                  <a:pt x="1469692" y="376"/>
                  <a:pt x="1470253" y="0"/>
                  <a:pt x="1470814" y="0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Nunito Sans Light" pitchFamily="2" charset="77"/>
            </a:endParaRPr>
          </a:p>
        </p:txBody>
      </p:sp>
      <p:sp>
        <p:nvSpPr>
          <p:cNvPr id="38" name="Forma libre 37">
            <a:extLst>
              <a:ext uri="{FF2B5EF4-FFF2-40B4-BE49-F238E27FC236}">
                <a16:creationId xmlns:a16="http://schemas.microsoft.com/office/drawing/2014/main" id="{6CE4302D-8009-0591-952C-AB3331CEF7B7}"/>
              </a:ext>
            </a:extLst>
          </p:cNvPr>
          <p:cNvSpPr/>
          <p:nvPr/>
        </p:nvSpPr>
        <p:spPr>
          <a:xfrm>
            <a:off x="725093" y="478681"/>
            <a:ext cx="2094561" cy="2492876"/>
          </a:xfrm>
          <a:custGeom>
            <a:avLst/>
            <a:gdLst>
              <a:gd name="connsiteX0" fmla="*/ 1026573 w 2592471"/>
              <a:gd name="connsiteY0" fmla="*/ 2787669 h 3085471"/>
              <a:gd name="connsiteX1" fmla="*/ 1023225 w 2592471"/>
              <a:gd name="connsiteY1" fmla="*/ 2796169 h 3085471"/>
              <a:gd name="connsiteX2" fmla="*/ 1033966 w 2592471"/>
              <a:gd name="connsiteY2" fmla="*/ 2960190 h 3085471"/>
              <a:gd name="connsiteX3" fmla="*/ 1077904 w 2592471"/>
              <a:gd name="connsiteY3" fmla="*/ 2998374 h 3085471"/>
              <a:gd name="connsiteX4" fmla="*/ 1385333 w 2592471"/>
              <a:gd name="connsiteY4" fmla="*/ 3049238 h 3085471"/>
              <a:gd name="connsiteX5" fmla="*/ 1505292 w 2592471"/>
              <a:gd name="connsiteY5" fmla="*/ 3018580 h 3085471"/>
              <a:gd name="connsiteX6" fmla="*/ 1593587 w 2592471"/>
              <a:gd name="connsiteY6" fmla="*/ 2941378 h 3085471"/>
              <a:gd name="connsiteX7" fmla="*/ 1593587 w 2592471"/>
              <a:gd name="connsiteY7" fmla="*/ 2941238 h 3085471"/>
              <a:gd name="connsiteX8" fmla="*/ 1594703 w 2592471"/>
              <a:gd name="connsiteY8" fmla="*/ 2791989 h 3085471"/>
              <a:gd name="connsiteX9" fmla="*/ 1316706 w 2592471"/>
              <a:gd name="connsiteY9" fmla="*/ 2817073 h 3085471"/>
              <a:gd name="connsiteX10" fmla="*/ 1026573 w 2592471"/>
              <a:gd name="connsiteY10" fmla="*/ 2787669 h 3085471"/>
              <a:gd name="connsiteX11" fmla="*/ 1069117 w 2592471"/>
              <a:gd name="connsiteY11" fmla="*/ 2581283 h 3085471"/>
              <a:gd name="connsiteX12" fmla="*/ 1065629 w 2592471"/>
              <a:gd name="connsiteY12" fmla="*/ 2582538 h 3085471"/>
              <a:gd name="connsiteX13" fmla="*/ 989888 w 2592471"/>
              <a:gd name="connsiteY13" fmla="*/ 2646084 h 3085471"/>
              <a:gd name="connsiteX14" fmla="*/ 1012485 w 2592471"/>
              <a:gd name="connsiteY14" fmla="*/ 2742239 h 3085471"/>
              <a:gd name="connsiteX15" fmla="*/ 1014019 w 2592471"/>
              <a:gd name="connsiteY15" fmla="*/ 2743772 h 3085471"/>
              <a:gd name="connsiteX16" fmla="*/ 1024202 w 2592471"/>
              <a:gd name="connsiteY16" fmla="*/ 2756035 h 3085471"/>
              <a:gd name="connsiteX17" fmla="*/ 1600562 w 2592471"/>
              <a:gd name="connsiteY17" fmla="*/ 2760216 h 3085471"/>
              <a:gd name="connsiteX18" fmla="*/ 1601120 w 2592471"/>
              <a:gd name="connsiteY18" fmla="*/ 2760216 h 3085471"/>
              <a:gd name="connsiteX19" fmla="*/ 1601538 w 2592471"/>
              <a:gd name="connsiteY19" fmla="*/ 2760076 h 3085471"/>
              <a:gd name="connsiteX20" fmla="*/ 1648266 w 2592471"/>
              <a:gd name="connsiteY20" fmla="*/ 2698760 h 3085471"/>
              <a:gd name="connsiteX21" fmla="*/ 1608233 w 2592471"/>
              <a:gd name="connsiteY21" fmla="*/ 2615844 h 3085471"/>
              <a:gd name="connsiteX22" fmla="*/ 1607954 w 2592471"/>
              <a:gd name="connsiteY22" fmla="*/ 2615983 h 3085471"/>
              <a:gd name="connsiteX23" fmla="*/ 1551044 w 2592471"/>
              <a:gd name="connsiteY23" fmla="*/ 2590202 h 3085471"/>
              <a:gd name="connsiteX24" fmla="*/ 1295783 w 2592471"/>
              <a:gd name="connsiteY24" fmla="*/ 1769121 h 3085471"/>
              <a:gd name="connsiteX25" fmla="*/ 1275139 w 2592471"/>
              <a:gd name="connsiteY25" fmla="*/ 1794345 h 3085471"/>
              <a:gd name="connsiteX26" fmla="*/ 1117379 w 2592471"/>
              <a:gd name="connsiteY26" fmla="*/ 1886180 h 3085471"/>
              <a:gd name="connsiteX27" fmla="*/ 1143602 w 2592471"/>
              <a:gd name="connsiteY27" fmla="*/ 2027765 h 3085471"/>
              <a:gd name="connsiteX28" fmla="*/ 1186843 w 2592471"/>
              <a:gd name="connsiteY28" fmla="*/ 2552994 h 3085471"/>
              <a:gd name="connsiteX29" fmla="*/ 1410580 w 2592471"/>
              <a:gd name="connsiteY29" fmla="*/ 2557175 h 3085471"/>
              <a:gd name="connsiteX30" fmla="*/ 1410580 w 2592471"/>
              <a:gd name="connsiteY30" fmla="*/ 2553273 h 3085471"/>
              <a:gd name="connsiteX31" fmla="*/ 1440012 w 2592471"/>
              <a:gd name="connsiteY31" fmla="*/ 1824724 h 3085471"/>
              <a:gd name="connsiteX32" fmla="*/ 1345719 w 2592471"/>
              <a:gd name="connsiteY32" fmla="*/ 1802985 h 3085471"/>
              <a:gd name="connsiteX33" fmla="*/ 1295783 w 2592471"/>
              <a:gd name="connsiteY33" fmla="*/ 1769121 h 3085471"/>
              <a:gd name="connsiteX34" fmla="*/ 876346 w 2592471"/>
              <a:gd name="connsiteY34" fmla="*/ 1522881 h 3085471"/>
              <a:gd name="connsiteX35" fmla="*/ 872998 w 2592471"/>
              <a:gd name="connsiteY35" fmla="*/ 1523159 h 3085471"/>
              <a:gd name="connsiteX36" fmla="*/ 848030 w 2592471"/>
              <a:gd name="connsiteY36" fmla="*/ 1580713 h 3085471"/>
              <a:gd name="connsiteX37" fmla="*/ 910241 w 2592471"/>
              <a:gd name="connsiteY37" fmla="*/ 1770236 h 3085471"/>
              <a:gd name="connsiteX38" fmla="*/ 1032876 w 2592471"/>
              <a:gd name="connsiteY38" fmla="*/ 1852955 h 3085471"/>
              <a:gd name="connsiteX39" fmla="*/ 1079572 w 2592471"/>
              <a:gd name="connsiteY39" fmla="*/ 1859126 h 3085471"/>
              <a:gd name="connsiteX40" fmla="*/ 1079578 w 2592471"/>
              <a:gd name="connsiteY40" fmla="*/ 1859145 h 3085471"/>
              <a:gd name="connsiteX41" fmla="*/ 1079718 w 2592471"/>
              <a:gd name="connsiteY41" fmla="*/ 1859145 h 3085471"/>
              <a:gd name="connsiteX42" fmla="*/ 1079572 w 2592471"/>
              <a:gd name="connsiteY42" fmla="*/ 1859126 h 3085471"/>
              <a:gd name="connsiteX43" fmla="*/ 1044375 w 2592471"/>
              <a:gd name="connsiteY43" fmla="*/ 1745779 h 3085471"/>
              <a:gd name="connsiteX44" fmla="*/ 993794 w 2592471"/>
              <a:gd name="connsiteY44" fmla="*/ 1637431 h 3085471"/>
              <a:gd name="connsiteX45" fmla="*/ 901314 w 2592471"/>
              <a:gd name="connsiteY45" fmla="*/ 1532217 h 3085471"/>
              <a:gd name="connsiteX46" fmla="*/ 876346 w 2592471"/>
              <a:gd name="connsiteY46" fmla="*/ 1522881 h 3085471"/>
              <a:gd name="connsiteX47" fmla="*/ 1691228 w 2592471"/>
              <a:gd name="connsiteY47" fmla="*/ 1497239 h 3085471"/>
              <a:gd name="connsiteX48" fmla="*/ 1652311 w 2592471"/>
              <a:gd name="connsiteY48" fmla="*/ 1508945 h 3085471"/>
              <a:gd name="connsiteX49" fmla="*/ 1533189 w 2592471"/>
              <a:gd name="connsiteY49" fmla="*/ 1639521 h 3085471"/>
              <a:gd name="connsiteX50" fmla="*/ 1478092 w 2592471"/>
              <a:gd name="connsiteY50" fmla="*/ 1791836 h 3085471"/>
              <a:gd name="connsiteX51" fmla="*/ 1561924 w 2592471"/>
              <a:gd name="connsiteY51" fmla="*/ 1762990 h 3085471"/>
              <a:gd name="connsiteX52" fmla="*/ 1708385 w 2592471"/>
              <a:gd name="connsiteY52" fmla="*/ 1606076 h 3085471"/>
              <a:gd name="connsiteX53" fmla="*/ 1729866 w 2592471"/>
              <a:gd name="connsiteY53" fmla="*/ 1546014 h 3085471"/>
              <a:gd name="connsiteX54" fmla="*/ 1707409 w 2592471"/>
              <a:gd name="connsiteY54" fmla="*/ 1500723 h 3085471"/>
              <a:gd name="connsiteX55" fmla="*/ 1691228 w 2592471"/>
              <a:gd name="connsiteY55" fmla="*/ 1497239 h 3085471"/>
              <a:gd name="connsiteX56" fmla="*/ 2228810 w 2592471"/>
              <a:gd name="connsiteY56" fmla="*/ 1457524 h 3085471"/>
              <a:gd name="connsiteX57" fmla="*/ 2576691 w 2592471"/>
              <a:gd name="connsiteY57" fmla="*/ 1464770 h 3085471"/>
              <a:gd name="connsiteX58" fmla="*/ 2576691 w 2592471"/>
              <a:gd name="connsiteY58" fmla="*/ 1464910 h 3085471"/>
              <a:gd name="connsiteX59" fmla="*/ 2592453 w 2592471"/>
              <a:gd name="connsiteY59" fmla="*/ 1479403 h 3085471"/>
              <a:gd name="connsiteX60" fmla="*/ 2577946 w 2592471"/>
              <a:gd name="connsiteY60" fmla="*/ 1495150 h 3085471"/>
              <a:gd name="connsiteX61" fmla="*/ 2460498 w 2592471"/>
              <a:gd name="connsiteY61" fmla="*/ 1497658 h 3085471"/>
              <a:gd name="connsiteX62" fmla="*/ 2226160 w 2592471"/>
              <a:gd name="connsiteY62" fmla="*/ 1487764 h 3085471"/>
              <a:gd name="connsiteX63" fmla="*/ 2212351 w 2592471"/>
              <a:gd name="connsiteY63" fmla="*/ 1471320 h 3085471"/>
              <a:gd name="connsiteX64" fmla="*/ 2228810 w 2592471"/>
              <a:gd name="connsiteY64" fmla="*/ 1457524 h 3085471"/>
              <a:gd name="connsiteX65" fmla="*/ 1280300 w 2592471"/>
              <a:gd name="connsiteY65" fmla="*/ 1229817 h 3085471"/>
              <a:gd name="connsiteX66" fmla="*/ 1211533 w 2592471"/>
              <a:gd name="connsiteY66" fmla="*/ 1290436 h 3085471"/>
              <a:gd name="connsiteX67" fmla="*/ 1226179 w 2592471"/>
              <a:gd name="connsiteY67" fmla="*/ 1605936 h 3085471"/>
              <a:gd name="connsiteX68" fmla="*/ 1226179 w 2592471"/>
              <a:gd name="connsiteY68" fmla="*/ 1606076 h 3085471"/>
              <a:gd name="connsiteX69" fmla="*/ 1291598 w 2592471"/>
              <a:gd name="connsiteY69" fmla="*/ 1721323 h 3085471"/>
              <a:gd name="connsiteX70" fmla="*/ 1347393 w 2592471"/>
              <a:gd name="connsiteY70" fmla="*/ 1594927 h 3085471"/>
              <a:gd name="connsiteX71" fmla="*/ 1362318 w 2592471"/>
              <a:gd name="connsiteY71" fmla="*/ 1306741 h 3085471"/>
              <a:gd name="connsiteX72" fmla="*/ 1283508 w 2592471"/>
              <a:gd name="connsiteY72" fmla="*/ 1229817 h 3085471"/>
              <a:gd name="connsiteX73" fmla="*/ 1280300 w 2592471"/>
              <a:gd name="connsiteY73" fmla="*/ 1229817 h 3085471"/>
              <a:gd name="connsiteX74" fmla="*/ 2455756 w 2592471"/>
              <a:gd name="connsiteY74" fmla="*/ 1009426 h 3085471"/>
              <a:gd name="connsiteX75" fmla="*/ 2464404 w 2592471"/>
              <a:gd name="connsiteY75" fmla="*/ 1017161 h 3085471"/>
              <a:gd name="connsiteX76" fmla="*/ 2457290 w 2592471"/>
              <a:gd name="connsiteY76" fmla="*/ 1037367 h 3085471"/>
              <a:gd name="connsiteX77" fmla="*/ 2185011 w 2592471"/>
              <a:gd name="connsiteY77" fmla="*/ 1156098 h 3085471"/>
              <a:gd name="connsiteX78" fmla="*/ 2179432 w 2592471"/>
              <a:gd name="connsiteY78" fmla="*/ 1157213 h 3085471"/>
              <a:gd name="connsiteX79" fmla="*/ 2165344 w 2592471"/>
              <a:gd name="connsiteY79" fmla="*/ 1147597 h 3085471"/>
              <a:gd name="connsiteX80" fmla="*/ 2173992 w 2592471"/>
              <a:gd name="connsiteY80" fmla="*/ 1127948 h 3085471"/>
              <a:gd name="connsiteX81" fmla="*/ 2444178 w 2592471"/>
              <a:gd name="connsiteY81" fmla="*/ 1010054 h 3085471"/>
              <a:gd name="connsiteX82" fmla="*/ 2455756 w 2592471"/>
              <a:gd name="connsiteY82" fmla="*/ 1009426 h 3085471"/>
              <a:gd name="connsiteX83" fmla="*/ 12991 w 2592471"/>
              <a:gd name="connsiteY83" fmla="*/ 947832 h 3085471"/>
              <a:gd name="connsiteX84" fmla="*/ 24220 w 2592471"/>
              <a:gd name="connsiteY84" fmla="*/ 950689 h 3085471"/>
              <a:gd name="connsiteX85" fmla="*/ 287013 w 2592471"/>
              <a:gd name="connsiteY85" fmla="*/ 1084609 h 3085471"/>
              <a:gd name="connsiteX86" fmla="*/ 287013 w 2592471"/>
              <a:gd name="connsiteY86" fmla="*/ 1084470 h 3085471"/>
              <a:gd name="connsiteX87" fmla="*/ 297056 w 2592471"/>
              <a:gd name="connsiteY87" fmla="*/ 1103422 h 3085471"/>
              <a:gd name="connsiteX88" fmla="*/ 282550 w 2592471"/>
              <a:gd name="connsiteY88" fmla="*/ 1114153 h 3085471"/>
              <a:gd name="connsiteX89" fmla="*/ 278086 w 2592471"/>
              <a:gd name="connsiteY89" fmla="*/ 1113456 h 3085471"/>
              <a:gd name="connsiteX90" fmla="*/ 6087 w 2592471"/>
              <a:gd name="connsiteY90" fmla="*/ 974937 h 3085471"/>
              <a:gd name="connsiteX91" fmla="*/ 3018 w 2592471"/>
              <a:gd name="connsiteY91" fmla="*/ 953755 h 3085471"/>
              <a:gd name="connsiteX92" fmla="*/ 12991 w 2592471"/>
              <a:gd name="connsiteY92" fmla="*/ 947832 h 3085471"/>
              <a:gd name="connsiteX93" fmla="*/ 1277744 w 2592471"/>
              <a:gd name="connsiteY93" fmla="*/ 617310 h 3085471"/>
              <a:gd name="connsiteX94" fmla="*/ 1174290 w 2592471"/>
              <a:gd name="connsiteY94" fmla="*/ 625015 h 3085471"/>
              <a:gd name="connsiteX95" fmla="*/ 578402 w 2592471"/>
              <a:gd name="connsiteY95" fmla="*/ 1047261 h 3085471"/>
              <a:gd name="connsiteX96" fmla="*/ 530418 w 2592471"/>
              <a:gd name="connsiteY96" fmla="*/ 1699444 h 3085471"/>
              <a:gd name="connsiteX97" fmla="*/ 808973 w 2592471"/>
              <a:gd name="connsiteY97" fmla="*/ 2064276 h 3085471"/>
              <a:gd name="connsiteX98" fmla="*/ 1083205 w 2592471"/>
              <a:gd name="connsiteY98" fmla="*/ 2551322 h 3085471"/>
              <a:gd name="connsiteX99" fmla="*/ 1156435 w 2592471"/>
              <a:gd name="connsiteY99" fmla="*/ 2552716 h 3085471"/>
              <a:gd name="connsiteX100" fmla="*/ 1113473 w 2592471"/>
              <a:gd name="connsiteY100" fmla="*/ 2032781 h 3085471"/>
              <a:gd name="connsiteX101" fmla="*/ 1086831 w 2592471"/>
              <a:gd name="connsiteY101" fmla="*/ 1889664 h 3085471"/>
              <a:gd name="connsiteX102" fmla="*/ 1079718 w 2592471"/>
              <a:gd name="connsiteY102" fmla="*/ 1889664 h 3085471"/>
              <a:gd name="connsiteX103" fmla="*/ 885970 w 2592471"/>
              <a:gd name="connsiteY103" fmla="*/ 1788910 h 3085471"/>
              <a:gd name="connsiteX104" fmla="*/ 817482 w 2592471"/>
              <a:gd name="connsiteY104" fmla="*/ 1581689 h 3085471"/>
              <a:gd name="connsiteX105" fmla="*/ 867837 w 2592471"/>
              <a:gd name="connsiteY105" fmla="*/ 1493337 h 3085471"/>
              <a:gd name="connsiteX106" fmla="*/ 917215 w 2592471"/>
              <a:gd name="connsiteY106" fmla="*/ 1506437 h 3085471"/>
              <a:gd name="connsiteX107" fmla="*/ 1020157 w 2592471"/>
              <a:gd name="connsiteY107" fmla="*/ 1622380 h 3085471"/>
              <a:gd name="connsiteX108" fmla="*/ 1110265 w 2592471"/>
              <a:gd name="connsiteY108" fmla="*/ 1856776 h 3085471"/>
              <a:gd name="connsiteX109" fmla="*/ 1252402 w 2592471"/>
              <a:gd name="connsiteY109" fmla="*/ 1774278 h 3085471"/>
              <a:gd name="connsiteX110" fmla="*/ 1274023 w 2592471"/>
              <a:gd name="connsiteY110" fmla="*/ 1747521 h 3085471"/>
              <a:gd name="connsiteX111" fmla="*/ 1197863 w 2592471"/>
              <a:gd name="connsiteY111" fmla="*/ 1617364 h 3085471"/>
              <a:gd name="connsiteX112" fmla="*/ 1183914 w 2592471"/>
              <a:gd name="connsiteY112" fmla="*/ 1277616 h 3085471"/>
              <a:gd name="connsiteX113" fmla="*/ 1278207 w 2592471"/>
              <a:gd name="connsiteY113" fmla="*/ 1199716 h 3085471"/>
              <a:gd name="connsiteX114" fmla="*/ 1390773 w 2592471"/>
              <a:gd name="connsiteY114" fmla="*/ 1296847 h 3085471"/>
              <a:gd name="connsiteX115" fmla="*/ 1376127 w 2592471"/>
              <a:gd name="connsiteY115" fmla="*/ 1604403 h 3085471"/>
              <a:gd name="connsiteX116" fmla="*/ 1313079 w 2592471"/>
              <a:gd name="connsiteY116" fmla="*/ 1744038 h 3085471"/>
              <a:gd name="connsiteX117" fmla="*/ 1359110 w 2592471"/>
              <a:gd name="connsiteY117" fmla="*/ 1775810 h 3085471"/>
              <a:gd name="connsiteX118" fmla="*/ 1446428 w 2592471"/>
              <a:gd name="connsiteY118" fmla="*/ 1794484 h 3085471"/>
              <a:gd name="connsiteX119" fmla="*/ 1506547 w 2592471"/>
              <a:gd name="connsiteY119" fmla="*/ 1624889 h 3085471"/>
              <a:gd name="connsiteX120" fmla="*/ 1637944 w 2592471"/>
              <a:gd name="connsiteY120" fmla="*/ 1482328 h 3085471"/>
              <a:gd name="connsiteX121" fmla="*/ 1720520 w 2592471"/>
              <a:gd name="connsiteY121" fmla="*/ 1473410 h 3085471"/>
              <a:gd name="connsiteX122" fmla="*/ 1760274 w 2592471"/>
              <a:gd name="connsiteY122" fmla="*/ 1547547 h 3085471"/>
              <a:gd name="connsiteX123" fmla="*/ 1734887 w 2592471"/>
              <a:gd name="connsiteY123" fmla="*/ 1620987 h 3085471"/>
              <a:gd name="connsiteX124" fmla="*/ 1576709 w 2592471"/>
              <a:gd name="connsiteY124" fmla="*/ 1789607 h 3085471"/>
              <a:gd name="connsiteX125" fmla="*/ 1471118 w 2592471"/>
              <a:gd name="connsiteY125" fmla="*/ 1823331 h 3085471"/>
              <a:gd name="connsiteX126" fmla="*/ 1441128 w 2592471"/>
              <a:gd name="connsiteY126" fmla="*/ 2552298 h 3085471"/>
              <a:gd name="connsiteX127" fmla="*/ 1441128 w 2592471"/>
              <a:gd name="connsiteY127" fmla="*/ 2557732 h 3085471"/>
              <a:gd name="connsiteX128" fmla="*/ 1541140 w 2592471"/>
              <a:gd name="connsiteY128" fmla="*/ 2559544 h 3085471"/>
              <a:gd name="connsiteX129" fmla="*/ 1621903 w 2592471"/>
              <a:gd name="connsiteY129" fmla="*/ 2059398 h 3085471"/>
              <a:gd name="connsiteX130" fmla="*/ 1778826 w 2592471"/>
              <a:gd name="connsiteY130" fmla="*/ 1835176 h 3085471"/>
              <a:gd name="connsiteX131" fmla="*/ 1947187 w 2592471"/>
              <a:gd name="connsiteY131" fmla="*/ 1586148 h 3085471"/>
              <a:gd name="connsiteX132" fmla="*/ 1947187 w 2592471"/>
              <a:gd name="connsiteY132" fmla="*/ 1586427 h 3085471"/>
              <a:gd name="connsiteX133" fmla="*/ 1885394 w 2592471"/>
              <a:gd name="connsiteY133" fmla="*/ 926162 h 3085471"/>
              <a:gd name="connsiteX134" fmla="*/ 1277744 w 2592471"/>
              <a:gd name="connsiteY134" fmla="*/ 617310 h 3085471"/>
              <a:gd name="connsiteX135" fmla="*/ 1277491 w 2592471"/>
              <a:gd name="connsiteY135" fmla="*/ 586758 h 3085471"/>
              <a:gd name="connsiteX136" fmla="*/ 1910362 w 2592471"/>
              <a:gd name="connsiteY136" fmla="*/ 908882 h 3085471"/>
              <a:gd name="connsiteX137" fmla="*/ 1974526 w 2592471"/>
              <a:gd name="connsiteY137" fmla="*/ 1598969 h 3085471"/>
              <a:gd name="connsiteX138" fmla="*/ 1802399 w 2592471"/>
              <a:gd name="connsiteY138" fmla="*/ 1853989 h 3085471"/>
              <a:gd name="connsiteX139" fmla="*/ 1648545 w 2592471"/>
              <a:gd name="connsiteY139" fmla="*/ 2073613 h 3085471"/>
              <a:gd name="connsiteX140" fmla="*/ 1571827 w 2592471"/>
              <a:gd name="connsiteY140" fmla="*/ 2563167 h 3085471"/>
              <a:gd name="connsiteX141" fmla="*/ 1629854 w 2592471"/>
              <a:gd name="connsiteY141" fmla="*/ 2594662 h 3085471"/>
              <a:gd name="connsiteX142" fmla="*/ 1678535 w 2592471"/>
              <a:gd name="connsiteY142" fmla="*/ 2698760 h 3085471"/>
              <a:gd name="connsiteX143" fmla="*/ 1625111 w 2592471"/>
              <a:gd name="connsiteY143" fmla="*/ 2784603 h 3085471"/>
              <a:gd name="connsiteX144" fmla="*/ 1620090 w 2592471"/>
              <a:gd name="connsiteY144" fmla="*/ 2956010 h 3085471"/>
              <a:gd name="connsiteX145" fmla="*/ 1517985 w 2592471"/>
              <a:gd name="connsiteY145" fmla="*/ 3046033 h 3085471"/>
              <a:gd name="connsiteX146" fmla="*/ 1389239 w 2592471"/>
              <a:gd name="connsiteY146" fmla="*/ 3079339 h 3085471"/>
              <a:gd name="connsiteX147" fmla="*/ 1297317 w 2592471"/>
              <a:gd name="connsiteY147" fmla="*/ 3085471 h 3085471"/>
              <a:gd name="connsiteX148" fmla="*/ 1061445 w 2592471"/>
              <a:gd name="connsiteY148" fmla="*/ 3024015 h 3085471"/>
              <a:gd name="connsiteX149" fmla="*/ 1009974 w 2592471"/>
              <a:gd name="connsiteY149" fmla="*/ 2979003 h 3085471"/>
              <a:gd name="connsiteX150" fmla="*/ 995049 w 2592471"/>
              <a:gd name="connsiteY150" fmla="*/ 2784742 h 3085471"/>
              <a:gd name="connsiteX151" fmla="*/ 998815 w 2592471"/>
              <a:gd name="connsiteY151" fmla="*/ 2772758 h 3085471"/>
              <a:gd name="connsiteX152" fmla="*/ 992678 w 2592471"/>
              <a:gd name="connsiteY152" fmla="*/ 2765372 h 3085471"/>
              <a:gd name="connsiteX153" fmla="*/ 991004 w 2592471"/>
              <a:gd name="connsiteY153" fmla="*/ 2763700 h 3085471"/>
              <a:gd name="connsiteX154" fmla="*/ 961154 w 2592471"/>
              <a:gd name="connsiteY154" fmla="*/ 2636468 h 3085471"/>
              <a:gd name="connsiteX155" fmla="*/ 1052657 w 2592471"/>
              <a:gd name="connsiteY155" fmla="*/ 2554388 h 3085471"/>
              <a:gd name="connsiteX156" fmla="*/ 787074 w 2592471"/>
              <a:gd name="connsiteY156" fmla="*/ 2085179 h 3085471"/>
              <a:gd name="connsiteX157" fmla="*/ 503079 w 2592471"/>
              <a:gd name="connsiteY157" fmla="*/ 1712822 h 3085471"/>
              <a:gd name="connsiteX158" fmla="*/ 551620 w 2592471"/>
              <a:gd name="connsiteY158" fmla="*/ 1032490 h 3085471"/>
              <a:gd name="connsiteX159" fmla="*/ 1169687 w 2592471"/>
              <a:gd name="connsiteY159" fmla="*/ 594775 h 3085471"/>
              <a:gd name="connsiteX160" fmla="*/ 1169826 w 2592471"/>
              <a:gd name="connsiteY160" fmla="*/ 594775 h 3085471"/>
              <a:gd name="connsiteX161" fmla="*/ 1277491 w 2592471"/>
              <a:gd name="connsiteY161" fmla="*/ 586758 h 3085471"/>
              <a:gd name="connsiteX162" fmla="*/ 2049117 w 2592471"/>
              <a:gd name="connsiteY162" fmla="*/ 455542 h 3085471"/>
              <a:gd name="connsiteX163" fmla="*/ 2060450 w 2592471"/>
              <a:gd name="connsiteY163" fmla="*/ 458208 h 3085471"/>
              <a:gd name="connsiteX164" fmla="*/ 2063797 w 2592471"/>
              <a:gd name="connsiteY164" fmla="*/ 479390 h 3085471"/>
              <a:gd name="connsiteX165" fmla="*/ 1930587 w 2592471"/>
              <a:gd name="connsiteY165" fmla="*/ 615679 h 3085471"/>
              <a:gd name="connsiteX166" fmla="*/ 1921381 w 2592471"/>
              <a:gd name="connsiteY166" fmla="*/ 618745 h 3085471"/>
              <a:gd name="connsiteX167" fmla="*/ 1909246 w 2592471"/>
              <a:gd name="connsiteY167" fmla="*/ 612752 h 3085471"/>
              <a:gd name="connsiteX168" fmla="*/ 1912175 w 2592471"/>
              <a:gd name="connsiteY168" fmla="*/ 591570 h 3085471"/>
              <a:gd name="connsiteX169" fmla="*/ 2039247 w 2592471"/>
              <a:gd name="connsiteY169" fmla="*/ 461552 h 3085471"/>
              <a:gd name="connsiteX170" fmla="*/ 2049117 w 2592471"/>
              <a:gd name="connsiteY170" fmla="*/ 455542 h 3085471"/>
              <a:gd name="connsiteX171" fmla="*/ 581331 w 2592471"/>
              <a:gd name="connsiteY171" fmla="*/ 272394 h 3085471"/>
              <a:gd name="connsiteX172" fmla="*/ 589979 w 2592471"/>
              <a:gd name="connsiteY172" fmla="*/ 280111 h 3085471"/>
              <a:gd name="connsiteX173" fmla="*/ 762524 w 2592471"/>
              <a:gd name="connsiteY173" fmla="*/ 569691 h 3085471"/>
              <a:gd name="connsiteX174" fmla="*/ 759037 w 2592471"/>
              <a:gd name="connsiteY174" fmla="*/ 590873 h 3085471"/>
              <a:gd name="connsiteX175" fmla="*/ 750249 w 2592471"/>
              <a:gd name="connsiteY175" fmla="*/ 593660 h 3085471"/>
              <a:gd name="connsiteX176" fmla="*/ 737974 w 2592471"/>
              <a:gd name="connsiteY176" fmla="*/ 587389 h 3085471"/>
              <a:gd name="connsiteX177" fmla="*/ 562779 w 2592471"/>
              <a:gd name="connsiteY177" fmla="*/ 293350 h 3085471"/>
              <a:gd name="connsiteX178" fmla="*/ 569753 w 2592471"/>
              <a:gd name="connsiteY178" fmla="*/ 273143 h 3085471"/>
              <a:gd name="connsiteX179" fmla="*/ 581331 w 2592471"/>
              <a:gd name="connsiteY179" fmla="*/ 272394 h 3085471"/>
              <a:gd name="connsiteX180" fmla="*/ 1374035 w 2592471"/>
              <a:gd name="connsiteY180" fmla="*/ 8 h 3085471"/>
              <a:gd name="connsiteX181" fmla="*/ 1388681 w 2592471"/>
              <a:gd name="connsiteY181" fmla="*/ 15755 h 3085471"/>
              <a:gd name="connsiteX182" fmla="*/ 1376825 w 2592471"/>
              <a:gd name="connsiteY182" fmla="*/ 355363 h 3085471"/>
              <a:gd name="connsiteX183" fmla="*/ 1361621 w 2592471"/>
              <a:gd name="connsiteY183" fmla="*/ 369996 h 3085471"/>
              <a:gd name="connsiteX184" fmla="*/ 1361063 w 2592471"/>
              <a:gd name="connsiteY184" fmla="*/ 369996 h 3085471"/>
              <a:gd name="connsiteX185" fmla="*/ 1346417 w 2592471"/>
              <a:gd name="connsiteY185" fmla="*/ 354249 h 3085471"/>
              <a:gd name="connsiteX186" fmla="*/ 1358273 w 2592471"/>
              <a:gd name="connsiteY186" fmla="*/ 14640 h 3085471"/>
              <a:gd name="connsiteX187" fmla="*/ 1374035 w 2592471"/>
              <a:gd name="connsiteY187" fmla="*/ 8 h 308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2592471" h="3085471">
                <a:moveTo>
                  <a:pt x="1026573" y="2787669"/>
                </a:moveTo>
                <a:cubicBezTo>
                  <a:pt x="1025457" y="2790734"/>
                  <a:pt x="1024341" y="2793661"/>
                  <a:pt x="1023225" y="2796169"/>
                </a:cubicBezTo>
                <a:cubicBezTo>
                  <a:pt x="997839" y="2855256"/>
                  <a:pt x="1002023" y="2919359"/>
                  <a:pt x="1033966" y="2960190"/>
                </a:cubicBezTo>
                <a:cubicBezTo>
                  <a:pt x="1044427" y="2973569"/>
                  <a:pt x="1058795" y="2986110"/>
                  <a:pt x="1077904" y="2998374"/>
                </a:cubicBezTo>
                <a:cubicBezTo>
                  <a:pt x="1155319" y="3048263"/>
                  <a:pt x="1258819" y="3065404"/>
                  <a:pt x="1385333" y="3049238"/>
                </a:cubicBezTo>
                <a:cubicBezTo>
                  <a:pt x="1436246" y="3042828"/>
                  <a:pt x="1473210" y="3033352"/>
                  <a:pt x="1505292" y="3018580"/>
                </a:cubicBezTo>
                <a:cubicBezTo>
                  <a:pt x="1533189" y="3005760"/>
                  <a:pt x="1571130" y="2981930"/>
                  <a:pt x="1593587" y="2941378"/>
                </a:cubicBezTo>
                <a:lnTo>
                  <a:pt x="1593587" y="2941238"/>
                </a:lnTo>
                <a:cubicBezTo>
                  <a:pt x="1617718" y="2897620"/>
                  <a:pt x="1617858" y="2840066"/>
                  <a:pt x="1594703" y="2791989"/>
                </a:cubicBezTo>
                <a:cubicBezTo>
                  <a:pt x="1492599" y="2810523"/>
                  <a:pt x="1398306" y="2817073"/>
                  <a:pt x="1316706" y="2817073"/>
                </a:cubicBezTo>
                <a:cubicBezTo>
                  <a:pt x="1171081" y="2817073"/>
                  <a:pt x="1065769" y="2796587"/>
                  <a:pt x="1026573" y="2787669"/>
                </a:cubicBezTo>
                <a:close/>
                <a:moveTo>
                  <a:pt x="1069117" y="2581283"/>
                </a:moveTo>
                <a:cubicBezTo>
                  <a:pt x="1068001" y="2581702"/>
                  <a:pt x="1066885" y="2582398"/>
                  <a:pt x="1065629" y="2582538"/>
                </a:cubicBezTo>
                <a:cubicBezTo>
                  <a:pt x="1031316" y="2587554"/>
                  <a:pt x="1000907" y="2613196"/>
                  <a:pt x="989888" y="2646084"/>
                </a:cubicBezTo>
                <a:cubicBezTo>
                  <a:pt x="979008" y="2678972"/>
                  <a:pt x="988075" y="2717573"/>
                  <a:pt x="1012485" y="2742239"/>
                </a:cubicBezTo>
                <a:lnTo>
                  <a:pt x="1014019" y="2743772"/>
                </a:lnTo>
                <a:cubicBezTo>
                  <a:pt x="1017227" y="2746977"/>
                  <a:pt x="1021133" y="2751018"/>
                  <a:pt x="1024202" y="2756035"/>
                </a:cubicBezTo>
                <a:cubicBezTo>
                  <a:pt x="1065350" y="2766208"/>
                  <a:pt x="1298154" y="2817351"/>
                  <a:pt x="1600562" y="2760216"/>
                </a:cubicBezTo>
                <a:cubicBezTo>
                  <a:pt x="1600701" y="2760216"/>
                  <a:pt x="1600980" y="2760216"/>
                  <a:pt x="1601120" y="2760216"/>
                </a:cubicBezTo>
                <a:cubicBezTo>
                  <a:pt x="1601259" y="2760076"/>
                  <a:pt x="1601398" y="2760076"/>
                  <a:pt x="1601538" y="2760076"/>
                </a:cubicBezTo>
                <a:cubicBezTo>
                  <a:pt x="1629435" y="2756592"/>
                  <a:pt x="1648266" y="2725516"/>
                  <a:pt x="1648266" y="2698760"/>
                </a:cubicBezTo>
                <a:cubicBezTo>
                  <a:pt x="1648266" y="2671725"/>
                  <a:pt x="1634038" y="2642321"/>
                  <a:pt x="1608233" y="2615844"/>
                </a:cubicBezTo>
                <a:lnTo>
                  <a:pt x="1607954" y="2615983"/>
                </a:lnTo>
                <a:cubicBezTo>
                  <a:pt x="1590379" y="2597867"/>
                  <a:pt x="1589961" y="2597588"/>
                  <a:pt x="1551044" y="2590202"/>
                </a:cubicBezTo>
                <a:close/>
                <a:moveTo>
                  <a:pt x="1295783" y="1769121"/>
                </a:moveTo>
                <a:cubicBezTo>
                  <a:pt x="1289227" y="1777901"/>
                  <a:pt x="1282392" y="1786401"/>
                  <a:pt x="1275139" y="1794345"/>
                </a:cubicBezTo>
                <a:cubicBezTo>
                  <a:pt x="1230503" y="1843955"/>
                  <a:pt x="1174569" y="1876286"/>
                  <a:pt x="1117379" y="1886180"/>
                </a:cubicBezTo>
                <a:cubicBezTo>
                  <a:pt x="1128259" y="1934675"/>
                  <a:pt x="1136628" y="1982474"/>
                  <a:pt x="1143602" y="2027765"/>
                </a:cubicBezTo>
                <a:cubicBezTo>
                  <a:pt x="1170384" y="2200983"/>
                  <a:pt x="1184891" y="2377686"/>
                  <a:pt x="1186843" y="2552994"/>
                </a:cubicBezTo>
                <a:cubicBezTo>
                  <a:pt x="1186843" y="2552994"/>
                  <a:pt x="1410580" y="2557175"/>
                  <a:pt x="1410580" y="2557175"/>
                </a:cubicBezTo>
                <a:lnTo>
                  <a:pt x="1410580" y="2553273"/>
                </a:lnTo>
                <a:cubicBezTo>
                  <a:pt x="1404164" y="2366259"/>
                  <a:pt x="1393702" y="2058283"/>
                  <a:pt x="1440012" y="1824724"/>
                </a:cubicBezTo>
                <a:cubicBezTo>
                  <a:pt x="1406675" y="1824306"/>
                  <a:pt x="1374314" y="1817060"/>
                  <a:pt x="1345719" y="1802985"/>
                </a:cubicBezTo>
                <a:cubicBezTo>
                  <a:pt x="1328004" y="1794205"/>
                  <a:pt x="1311405" y="1783057"/>
                  <a:pt x="1295783" y="1769121"/>
                </a:cubicBezTo>
                <a:close/>
                <a:moveTo>
                  <a:pt x="876346" y="1522881"/>
                </a:moveTo>
                <a:cubicBezTo>
                  <a:pt x="875230" y="1522881"/>
                  <a:pt x="874114" y="1523020"/>
                  <a:pt x="872998" y="1523159"/>
                </a:cubicBezTo>
                <a:cubicBezTo>
                  <a:pt x="854865" y="1526086"/>
                  <a:pt x="847332" y="1555072"/>
                  <a:pt x="848030" y="1580713"/>
                </a:cubicBezTo>
                <a:cubicBezTo>
                  <a:pt x="850122" y="1653596"/>
                  <a:pt x="872161" y="1720904"/>
                  <a:pt x="910241" y="1770236"/>
                </a:cubicBezTo>
                <a:cubicBezTo>
                  <a:pt x="941939" y="1811311"/>
                  <a:pt x="986348" y="1840785"/>
                  <a:pt x="1032876" y="1852955"/>
                </a:cubicBezTo>
                <a:lnTo>
                  <a:pt x="1079572" y="1859126"/>
                </a:lnTo>
                <a:lnTo>
                  <a:pt x="1079578" y="1859145"/>
                </a:lnTo>
                <a:lnTo>
                  <a:pt x="1079718" y="1859145"/>
                </a:lnTo>
                <a:lnTo>
                  <a:pt x="1079572" y="1859126"/>
                </a:lnTo>
                <a:lnTo>
                  <a:pt x="1044375" y="1745779"/>
                </a:lnTo>
                <a:cubicBezTo>
                  <a:pt x="1030304" y="1708502"/>
                  <a:pt x="1013671" y="1672061"/>
                  <a:pt x="993794" y="1637431"/>
                </a:cubicBezTo>
                <a:cubicBezTo>
                  <a:pt x="964641" y="1586566"/>
                  <a:pt x="935209" y="1553121"/>
                  <a:pt x="901314" y="1532217"/>
                </a:cubicBezTo>
                <a:cubicBezTo>
                  <a:pt x="891131" y="1525947"/>
                  <a:pt x="883041" y="1522881"/>
                  <a:pt x="876346" y="1522881"/>
                </a:cubicBezTo>
                <a:close/>
                <a:moveTo>
                  <a:pt x="1691228" y="1497239"/>
                </a:moveTo>
                <a:cubicBezTo>
                  <a:pt x="1677698" y="1497239"/>
                  <a:pt x="1663331" y="1503092"/>
                  <a:pt x="1652311" y="1508945"/>
                </a:cubicBezTo>
                <a:cubicBezTo>
                  <a:pt x="1607536" y="1532914"/>
                  <a:pt x="1568619" y="1575696"/>
                  <a:pt x="1533189" y="1639521"/>
                </a:cubicBezTo>
                <a:cubicBezTo>
                  <a:pt x="1509895" y="1681467"/>
                  <a:pt x="1491901" y="1733586"/>
                  <a:pt x="1478092" y="1791836"/>
                </a:cubicBezTo>
                <a:cubicBezTo>
                  <a:pt x="1506547" y="1787516"/>
                  <a:pt x="1535142" y="1777901"/>
                  <a:pt x="1561924" y="1762990"/>
                </a:cubicBezTo>
                <a:cubicBezTo>
                  <a:pt x="1618416" y="1731635"/>
                  <a:pt x="1667655" y="1678819"/>
                  <a:pt x="1708385" y="1606076"/>
                </a:cubicBezTo>
                <a:cubicBezTo>
                  <a:pt x="1718986" y="1587123"/>
                  <a:pt x="1728889" y="1566638"/>
                  <a:pt x="1729866" y="1546014"/>
                </a:cubicBezTo>
                <a:cubicBezTo>
                  <a:pt x="1730563" y="1529709"/>
                  <a:pt x="1723868" y="1508527"/>
                  <a:pt x="1707409" y="1500723"/>
                </a:cubicBezTo>
                <a:cubicBezTo>
                  <a:pt x="1702387" y="1498215"/>
                  <a:pt x="1696808" y="1497239"/>
                  <a:pt x="1691228" y="1497239"/>
                </a:cubicBezTo>
                <a:close/>
                <a:moveTo>
                  <a:pt x="2228810" y="1457524"/>
                </a:moveTo>
                <a:cubicBezTo>
                  <a:pt x="2344166" y="1467279"/>
                  <a:pt x="2461196" y="1469787"/>
                  <a:pt x="2576691" y="1464770"/>
                </a:cubicBezTo>
                <a:lnTo>
                  <a:pt x="2576691" y="1464910"/>
                </a:lnTo>
                <a:cubicBezTo>
                  <a:pt x="2585060" y="1464352"/>
                  <a:pt x="2592034" y="1471041"/>
                  <a:pt x="2592453" y="1479403"/>
                </a:cubicBezTo>
                <a:cubicBezTo>
                  <a:pt x="2592871" y="1487764"/>
                  <a:pt x="2586315" y="1494732"/>
                  <a:pt x="2577946" y="1495150"/>
                </a:cubicBezTo>
                <a:cubicBezTo>
                  <a:pt x="2538890" y="1496822"/>
                  <a:pt x="2499694" y="1497658"/>
                  <a:pt x="2460498" y="1497658"/>
                </a:cubicBezTo>
                <a:cubicBezTo>
                  <a:pt x="2382246" y="1497658"/>
                  <a:pt x="2303854" y="1494314"/>
                  <a:pt x="2226160" y="1487764"/>
                </a:cubicBezTo>
                <a:cubicBezTo>
                  <a:pt x="2217791" y="1487067"/>
                  <a:pt x="2211654" y="1479681"/>
                  <a:pt x="2212351" y="1471320"/>
                </a:cubicBezTo>
                <a:cubicBezTo>
                  <a:pt x="2213048" y="1462959"/>
                  <a:pt x="2220581" y="1456967"/>
                  <a:pt x="2228810" y="1457524"/>
                </a:cubicBezTo>
                <a:close/>
                <a:moveTo>
                  <a:pt x="1280300" y="1229817"/>
                </a:moveTo>
                <a:cubicBezTo>
                  <a:pt x="1243057" y="1232186"/>
                  <a:pt x="1219762" y="1273017"/>
                  <a:pt x="1211533" y="1290436"/>
                </a:cubicBezTo>
                <a:cubicBezTo>
                  <a:pt x="1161457" y="1395928"/>
                  <a:pt x="1191865" y="1520233"/>
                  <a:pt x="1226179" y="1605936"/>
                </a:cubicBezTo>
                <a:lnTo>
                  <a:pt x="1226179" y="1606076"/>
                </a:lnTo>
                <a:cubicBezTo>
                  <a:pt x="1245288" y="1653875"/>
                  <a:pt x="1267048" y="1692058"/>
                  <a:pt x="1291598" y="1721323"/>
                </a:cubicBezTo>
                <a:cubicBezTo>
                  <a:pt x="1312800" y="1686623"/>
                  <a:pt x="1331073" y="1645235"/>
                  <a:pt x="1347393" y="1594927"/>
                </a:cubicBezTo>
                <a:cubicBezTo>
                  <a:pt x="1384915" y="1479959"/>
                  <a:pt x="1389797" y="1385616"/>
                  <a:pt x="1362318" y="1306741"/>
                </a:cubicBezTo>
                <a:cubicBezTo>
                  <a:pt x="1348788" y="1268000"/>
                  <a:pt x="1319356" y="1229817"/>
                  <a:pt x="1283508" y="1229817"/>
                </a:cubicBezTo>
                <a:cubicBezTo>
                  <a:pt x="1282531" y="1229817"/>
                  <a:pt x="1281416" y="1229817"/>
                  <a:pt x="1280300" y="1229817"/>
                </a:cubicBezTo>
                <a:close/>
                <a:moveTo>
                  <a:pt x="2455756" y="1009426"/>
                </a:moveTo>
                <a:cubicBezTo>
                  <a:pt x="2459417" y="1010715"/>
                  <a:pt x="2462590" y="1013398"/>
                  <a:pt x="2464404" y="1017161"/>
                </a:cubicBezTo>
                <a:cubicBezTo>
                  <a:pt x="2468031" y="1024686"/>
                  <a:pt x="2464822" y="1033744"/>
                  <a:pt x="2457290" y="1037367"/>
                </a:cubicBezTo>
                <a:cubicBezTo>
                  <a:pt x="2368437" y="1080149"/>
                  <a:pt x="2276794" y="1120144"/>
                  <a:pt x="2185011" y="1156098"/>
                </a:cubicBezTo>
                <a:cubicBezTo>
                  <a:pt x="2183198" y="1156934"/>
                  <a:pt x="2181245" y="1157213"/>
                  <a:pt x="2179432" y="1157213"/>
                </a:cubicBezTo>
                <a:cubicBezTo>
                  <a:pt x="2173434" y="1157213"/>
                  <a:pt x="2167715" y="1153589"/>
                  <a:pt x="2165344" y="1147597"/>
                </a:cubicBezTo>
                <a:cubicBezTo>
                  <a:pt x="2162275" y="1139793"/>
                  <a:pt x="2166181" y="1131014"/>
                  <a:pt x="2173992" y="1127948"/>
                </a:cubicBezTo>
                <a:cubicBezTo>
                  <a:pt x="2265077" y="1092273"/>
                  <a:pt x="2356023" y="1052557"/>
                  <a:pt x="2444178" y="1010054"/>
                </a:cubicBezTo>
                <a:cubicBezTo>
                  <a:pt x="2447945" y="1008242"/>
                  <a:pt x="2452094" y="1008137"/>
                  <a:pt x="2455756" y="1009426"/>
                </a:cubicBezTo>
                <a:close/>
                <a:moveTo>
                  <a:pt x="12991" y="947832"/>
                </a:moveTo>
                <a:cubicBezTo>
                  <a:pt x="16827" y="947275"/>
                  <a:pt x="20873" y="948181"/>
                  <a:pt x="24220" y="950689"/>
                </a:cubicBezTo>
                <a:cubicBezTo>
                  <a:pt x="103727" y="1010054"/>
                  <a:pt x="192162" y="1055206"/>
                  <a:pt x="287013" y="1084609"/>
                </a:cubicBezTo>
                <a:lnTo>
                  <a:pt x="287013" y="1084470"/>
                </a:lnTo>
                <a:cubicBezTo>
                  <a:pt x="295103" y="1086978"/>
                  <a:pt x="299567" y="1095479"/>
                  <a:pt x="297056" y="1103422"/>
                </a:cubicBezTo>
                <a:cubicBezTo>
                  <a:pt x="294964" y="1109972"/>
                  <a:pt x="288966" y="1114153"/>
                  <a:pt x="282550" y="1114153"/>
                </a:cubicBezTo>
                <a:cubicBezTo>
                  <a:pt x="281155" y="1114153"/>
                  <a:pt x="279620" y="1113874"/>
                  <a:pt x="278086" y="1113456"/>
                </a:cubicBezTo>
                <a:cubicBezTo>
                  <a:pt x="180027" y="1082937"/>
                  <a:pt x="88523" y="1036393"/>
                  <a:pt x="6087" y="974937"/>
                </a:cubicBezTo>
                <a:cubicBezTo>
                  <a:pt x="-609" y="969920"/>
                  <a:pt x="-2004" y="960444"/>
                  <a:pt x="3018" y="953755"/>
                </a:cubicBezTo>
                <a:cubicBezTo>
                  <a:pt x="5529" y="950411"/>
                  <a:pt x="9155" y="948390"/>
                  <a:pt x="12991" y="947832"/>
                </a:cubicBezTo>
                <a:close/>
                <a:moveTo>
                  <a:pt x="1277744" y="617310"/>
                </a:moveTo>
                <a:cubicBezTo>
                  <a:pt x="1243288" y="617435"/>
                  <a:pt x="1208708" y="619963"/>
                  <a:pt x="1174290" y="625015"/>
                </a:cubicBezTo>
                <a:cubicBezTo>
                  <a:pt x="929490" y="660829"/>
                  <a:pt x="701150" y="822621"/>
                  <a:pt x="578402" y="1047261"/>
                </a:cubicBezTo>
                <a:cubicBezTo>
                  <a:pt x="458024" y="1267303"/>
                  <a:pt x="439612" y="1517306"/>
                  <a:pt x="530418" y="1699444"/>
                </a:cubicBezTo>
                <a:cubicBezTo>
                  <a:pt x="609507" y="1858169"/>
                  <a:pt x="710914" y="1962965"/>
                  <a:pt x="808973" y="2064276"/>
                </a:cubicBezTo>
                <a:cubicBezTo>
                  <a:pt x="939115" y="2198614"/>
                  <a:pt x="1062003" y="2325706"/>
                  <a:pt x="1083205" y="2551322"/>
                </a:cubicBezTo>
                <a:lnTo>
                  <a:pt x="1156435" y="2552716"/>
                </a:lnTo>
                <a:cubicBezTo>
                  <a:pt x="1154343" y="2379218"/>
                  <a:pt x="1139976" y="2204328"/>
                  <a:pt x="1113473" y="2032781"/>
                </a:cubicBezTo>
                <a:cubicBezTo>
                  <a:pt x="1106499" y="1986934"/>
                  <a:pt x="1097990" y="1938577"/>
                  <a:pt x="1086831" y="1889664"/>
                </a:cubicBezTo>
                <a:cubicBezTo>
                  <a:pt x="1084460" y="1889664"/>
                  <a:pt x="1082089" y="1889664"/>
                  <a:pt x="1079718" y="1889664"/>
                </a:cubicBezTo>
                <a:cubicBezTo>
                  <a:pt x="1007045" y="1889664"/>
                  <a:pt x="934651" y="1852038"/>
                  <a:pt x="885970" y="1788910"/>
                </a:cubicBezTo>
                <a:cubicBezTo>
                  <a:pt x="844124" y="1734422"/>
                  <a:pt x="819714" y="1660842"/>
                  <a:pt x="817482" y="1581689"/>
                </a:cubicBezTo>
                <a:cubicBezTo>
                  <a:pt x="816366" y="1545038"/>
                  <a:pt x="829060" y="1499887"/>
                  <a:pt x="867837" y="1493337"/>
                </a:cubicBezTo>
                <a:cubicBezTo>
                  <a:pt x="887644" y="1489993"/>
                  <a:pt x="905498" y="1499190"/>
                  <a:pt x="917215" y="1506437"/>
                </a:cubicBezTo>
                <a:cubicBezTo>
                  <a:pt x="955574" y="1529988"/>
                  <a:pt x="988354" y="1566917"/>
                  <a:pt x="1020157" y="1622380"/>
                </a:cubicBezTo>
                <a:cubicBezTo>
                  <a:pt x="1062421" y="1696099"/>
                  <a:pt x="1090318" y="1776786"/>
                  <a:pt x="1110265" y="1856776"/>
                </a:cubicBezTo>
                <a:cubicBezTo>
                  <a:pt x="1161457" y="1848415"/>
                  <a:pt x="1211951" y="1819289"/>
                  <a:pt x="1252402" y="1774278"/>
                </a:cubicBezTo>
                <a:cubicBezTo>
                  <a:pt x="1259935" y="1765916"/>
                  <a:pt x="1267188" y="1756998"/>
                  <a:pt x="1274023" y="1747521"/>
                </a:cubicBezTo>
                <a:cubicBezTo>
                  <a:pt x="1244870" y="1714912"/>
                  <a:pt x="1219623" y="1671712"/>
                  <a:pt x="1197863" y="1617364"/>
                </a:cubicBezTo>
                <a:cubicBezTo>
                  <a:pt x="1161178" y="1526086"/>
                  <a:pt x="1129096" y="1393002"/>
                  <a:pt x="1183914" y="1277616"/>
                </a:cubicBezTo>
                <a:cubicBezTo>
                  <a:pt x="1206372" y="1230514"/>
                  <a:pt x="1240685" y="1202085"/>
                  <a:pt x="1278207" y="1199716"/>
                </a:cubicBezTo>
                <a:cubicBezTo>
                  <a:pt x="1334978" y="1195953"/>
                  <a:pt x="1374453" y="1249745"/>
                  <a:pt x="1390773" y="1296847"/>
                </a:cubicBezTo>
                <a:cubicBezTo>
                  <a:pt x="1420484" y="1382271"/>
                  <a:pt x="1415741" y="1482886"/>
                  <a:pt x="1376127" y="1604403"/>
                </a:cubicBezTo>
                <a:cubicBezTo>
                  <a:pt x="1357854" y="1660285"/>
                  <a:pt x="1337350" y="1705854"/>
                  <a:pt x="1313079" y="1744038"/>
                </a:cubicBezTo>
                <a:cubicBezTo>
                  <a:pt x="1327446" y="1757276"/>
                  <a:pt x="1342790" y="1767867"/>
                  <a:pt x="1359110" y="1775810"/>
                </a:cubicBezTo>
                <a:cubicBezTo>
                  <a:pt x="1385333" y="1788631"/>
                  <a:pt x="1415462" y="1794902"/>
                  <a:pt x="1446428" y="1794484"/>
                </a:cubicBezTo>
                <a:cubicBezTo>
                  <a:pt x="1461075" y="1729684"/>
                  <a:pt x="1480742" y="1671573"/>
                  <a:pt x="1506547" y="1624889"/>
                </a:cubicBezTo>
                <a:cubicBezTo>
                  <a:pt x="1544906" y="1555769"/>
                  <a:pt x="1587868" y="1509085"/>
                  <a:pt x="1637944" y="1482328"/>
                </a:cubicBezTo>
                <a:cubicBezTo>
                  <a:pt x="1669189" y="1465606"/>
                  <a:pt x="1697784" y="1462540"/>
                  <a:pt x="1720520" y="1473410"/>
                </a:cubicBezTo>
                <a:cubicBezTo>
                  <a:pt x="1749673" y="1487345"/>
                  <a:pt x="1761529" y="1520651"/>
                  <a:pt x="1760274" y="1547547"/>
                </a:cubicBezTo>
                <a:cubicBezTo>
                  <a:pt x="1759019" y="1574581"/>
                  <a:pt x="1747302" y="1598829"/>
                  <a:pt x="1734887" y="1620987"/>
                </a:cubicBezTo>
                <a:cubicBezTo>
                  <a:pt x="1691368" y="1698608"/>
                  <a:pt x="1638223" y="1755465"/>
                  <a:pt x="1576709" y="1789607"/>
                </a:cubicBezTo>
                <a:cubicBezTo>
                  <a:pt x="1543232" y="1808141"/>
                  <a:pt x="1506966" y="1819429"/>
                  <a:pt x="1471118" y="1823331"/>
                </a:cubicBezTo>
                <a:cubicBezTo>
                  <a:pt x="1423971" y="2053267"/>
                  <a:pt x="1434572" y="2364586"/>
                  <a:pt x="1441128" y="2552298"/>
                </a:cubicBezTo>
                <a:lnTo>
                  <a:pt x="1441128" y="2557732"/>
                </a:lnTo>
                <a:lnTo>
                  <a:pt x="1541140" y="2559544"/>
                </a:lnTo>
                <a:cubicBezTo>
                  <a:pt x="1533747" y="2426739"/>
                  <a:pt x="1553276" y="2188581"/>
                  <a:pt x="1621903" y="2059398"/>
                </a:cubicBezTo>
                <a:cubicBezTo>
                  <a:pt x="1665005" y="1978433"/>
                  <a:pt x="1722891" y="1905550"/>
                  <a:pt x="1778826" y="1835176"/>
                </a:cubicBezTo>
                <a:cubicBezTo>
                  <a:pt x="1840758" y="1757137"/>
                  <a:pt x="1904782" y="1676590"/>
                  <a:pt x="1947187" y="1586148"/>
                </a:cubicBezTo>
                <a:lnTo>
                  <a:pt x="1947187" y="1586427"/>
                </a:lnTo>
                <a:cubicBezTo>
                  <a:pt x="2043293" y="1381575"/>
                  <a:pt x="2019022" y="1122513"/>
                  <a:pt x="1885394" y="926162"/>
                </a:cubicBezTo>
                <a:cubicBezTo>
                  <a:pt x="1754067" y="733260"/>
                  <a:pt x="1518936" y="616429"/>
                  <a:pt x="1277744" y="617310"/>
                </a:cubicBezTo>
                <a:close/>
                <a:moveTo>
                  <a:pt x="1277491" y="586758"/>
                </a:moveTo>
                <a:cubicBezTo>
                  <a:pt x="1528540" y="585874"/>
                  <a:pt x="1773543" y="707688"/>
                  <a:pt x="1910362" y="908882"/>
                </a:cubicBezTo>
                <a:cubicBezTo>
                  <a:pt x="2049849" y="1113873"/>
                  <a:pt x="2074956" y="1384640"/>
                  <a:pt x="1974526" y="1598969"/>
                </a:cubicBezTo>
                <a:cubicBezTo>
                  <a:pt x="1930588" y="1692755"/>
                  <a:pt x="1865447" y="1774696"/>
                  <a:pt x="1802399" y="1853989"/>
                </a:cubicBezTo>
                <a:cubicBezTo>
                  <a:pt x="1747302" y="1923388"/>
                  <a:pt x="1690252" y="1995016"/>
                  <a:pt x="1648545" y="2073613"/>
                </a:cubicBezTo>
                <a:cubicBezTo>
                  <a:pt x="1584521" y="2194294"/>
                  <a:pt x="1563319" y="2430780"/>
                  <a:pt x="1571827" y="2563167"/>
                </a:cubicBezTo>
                <a:cubicBezTo>
                  <a:pt x="1602933" y="2569438"/>
                  <a:pt x="1608652" y="2572922"/>
                  <a:pt x="1629854" y="2594662"/>
                </a:cubicBezTo>
                <a:cubicBezTo>
                  <a:pt x="1652032" y="2617377"/>
                  <a:pt x="1678535" y="2654027"/>
                  <a:pt x="1678535" y="2698760"/>
                </a:cubicBezTo>
                <a:cubicBezTo>
                  <a:pt x="1678535" y="2736386"/>
                  <a:pt x="1655938" y="2771085"/>
                  <a:pt x="1625111" y="2784603"/>
                </a:cubicBezTo>
                <a:cubicBezTo>
                  <a:pt x="1649521" y="2840206"/>
                  <a:pt x="1647987" y="2905702"/>
                  <a:pt x="1620090" y="2956010"/>
                </a:cubicBezTo>
                <a:cubicBezTo>
                  <a:pt x="1593727" y="3003669"/>
                  <a:pt x="1549928" y="3031262"/>
                  <a:pt x="1517985" y="3046033"/>
                </a:cubicBezTo>
                <a:cubicBezTo>
                  <a:pt x="1482974" y="3062198"/>
                  <a:pt x="1443360" y="3072511"/>
                  <a:pt x="1389239" y="3079339"/>
                </a:cubicBezTo>
                <a:cubicBezTo>
                  <a:pt x="1357157" y="3083380"/>
                  <a:pt x="1326609" y="3085471"/>
                  <a:pt x="1297317" y="3085471"/>
                </a:cubicBezTo>
                <a:cubicBezTo>
                  <a:pt x="1204140" y="3085471"/>
                  <a:pt x="1125190" y="3064986"/>
                  <a:pt x="1061445" y="3024015"/>
                </a:cubicBezTo>
                <a:cubicBezTo>
                  <a:pt x="1039406" y="3009801"/>
                  <a:pt x="1022528" y="2995029"/>
                  <a:pt x="1009974" y="2979003"/>
                </a:cubicBezTo>
                <a:cubicBezTo>
                  <a:pt x="971336" y="2929532"/>
                  <a:pt x="965478" y="2853305"/>
                  <a:pt x="995049" y="2784742"/>
                </a:cubicBezTo>
                <a:cubicBezTo>
                  <a:pt x="997002" y="2780283"/>
                  <a:pt x="999373" y="2774848"/>
                  <a:pt x="998815" y="2772758"/>
                </a:cubicBezTo>
                <a:cubicBezTo>
                  <a:pt x="998397" y="2771085"/>
                  <a:pt x="995188" y="2767880"/>
                  <a:pt x="992678" y="2765372"/>
                </a:cubicBezTo>
                <a:lnTo>
                  <a:pt x="991004" y="2763700"/>
                </a:lnTo>
                <a:cubicBezTo>
                  <a:pt x="958643" y="2731090"/>
                  <a:pt x="946647" y="2679947"/>
                  <a:pt x="961154" y="2636468"/>
                </a:cubicBezTo>
                <a:cubicBezTo>
                  <a:pt x="974684" y="2595777"/>
                  <a:pt x="1010811" y="2563864"/>
                  <a:pt x="1052657" y="2554388"/>
                </a:cubicBezTo>
                <a:cubicBezTo>
                  <a:pt x="1032571" y="2339224"/>
                  <a:pt x="918750" y="2221190"/>
                  <a:pt x="787074" y="2085179"/>
                </a:cubicBezTo>
                <a:cubicBezTo>
                  <a:pt x="691944" y="1987073"/>
                  <a:pt x="584260" y="1875728"/>
                  <a:pt x="503079" y="1712822"/>
                </a:cubicBezTo>
                <a:cubicBezTo>
                  <a:pt x="408088" y="1521905"/>
                  <a:pt x="426640" y="1261172"/>
                  <a:pt x="551620" y="1032490"/>
                </a:cubicBezTo>
                <a:cubicBezTo>
                  <a:pt x="678832" y="799767"/>
                  <a:pt x="915681" y="631983"/>
                  <a:pt x="1169687" y="594775"/>
                </a:cubicBezTo>
                <a:lnTo>
                  <a:pt x="1169826" y="594775"/>
                </a:lnTo>
                <a:cubicBezTo>
                  <a:pt x="1205639" y="589514"/>
                  <a:pt x="1241627" y="586884"/>
                  <a:pt x="1277491" y="586758"/>
                </a:cubicBezTo>
                <a:close/>
                <a:moveTo>
                  <a:pt x="2049117" y="455542"/>
                </a:moveTo>
                <a:cubicBezTo>
                  <a:pt x="2052953" y="454933"/>
                  <a:pt x="2057033" y="455769"/>
                  <a:pt x="2060450" y="458208"/>
                </a:cubicBezTo>
                <a:cubicBezTo>
                  <a:pt x="2067145" y="463085"/>
                  <a:pt x="2068679" y="472561"/>
                  <a:pt x="2063797" y="479390"/>
                </a:cubicBezTo>
                <a:cubicBezTo>
                  <a:pt x="2026275" y="531090"/>
                  <a:pt x="1981500" y="576938"/>
                  <a:pt x="1930587" y="615679"/>
                </a:cubicBezTo>
                <a:cubicBezTo>
                  <a:pt x="1927798" y="617769"/>
                  <a:pt x="1924589" y="618745"/>
                  <a:pt x="1921381" y="618745"/>
                </a:cubicBezTo>
                <a:cubicBezTo>
                  <a:pt x="1916778" y="618745"/>
                  <a:pt x="1912175" y="616654"/>
                  <a:pt x="1909246" y="612752"/>
                </a:cubicBezTo>
                <a:cubicBezTo>
                  <a:pt x="1904224" y="606203"/>
                  <a:pt x="1905480" y="596587"/>
                  <a:pt x="1912175" y="591570"/>
                </a:cubicBezTo>
                <a:cubicBezTo>
                  <a:pt x="1960716" y="554641"/>
                  <a:pt x="2003539" y="510884"/>
                  <a:pt x="2039247" y="461552"/>
                </a:cubicBezTo>
                <a:cubicBezTo>
                  <a:pt x="2041689" y="458207"/>
                  <a:pt x="2045281" y="456152"/>
                  <a:pt x="2049117" y="455542"/>
                </a:cubicBezTo>
                <a:close/>
                <a:moveTo>
                  <a:pt x="581331" y="272394"/>
                </a:moveTo>
                <a:cubicBezTo>
                  <a:pt x="584992" y="273666"/>
                  <a:pt x="588166" y="276348"/>
                  <a:pt x="589979" y="280111"/>
                </a:cubicBezTo>
                <a:cubicBezTo>
                  <a:pt x="638939" y="381144"/>
                  <a:pt x="696965" y="478553"/>
                  <a:pt x="762524" y="569691"/>
                </a:cubicBezTo>
                <a:cubicBezTo>
                  <a:pt x="767406" y="576520"/>
                  <a:pt x="765872" y="585996"/>
                  <a:pt x="759037" y="590873"/>
                </a:cubicBezTo>
                <a:cubicBezTo>
                  <a:pt x="756387" y="592685"/>
                  <a:pt x="753318" y="593660"/>
                  <a:pt x="750249" y="593660"/>
                </a:cubicBezTo>
                <a:cubicBezTo>
                  <a:pt x="745646" y="593660"/>
                  <a:pt x="740904" y="591570"/>
                  <a:pt x="737974" y="587389"/>
                </a:cubicBezTo>
                <a:cubicBezTo>
                  <a:pt x="671439" y="494858"/>
                  <a:pt x="612576" y="395915"/>
                  <a:pt x="562779" y="293350"/>
                </a:cubicBezTo>
                <a:cubicBezTo>
                  <a:pt x="559013" y="285825"/>
                  <a:pt x="562221" y="276767"/>
                  <a:pt x="569753" y="273143"/>
                </a:cubicBezTo>
                <a:cubicBezTo>
                  <a:pt x="573520" y="271262"/>
                  <a:pt x="577669" y="271123"/>
                  <a:pt x="581331" y="272394"/>
                </a:cubicBezTo>
                <a:close/>
                <a:moveTo>
                  <a:pt x="1374035" y="8"/>
                </a:moveTo>
                <a:cubicBezTo>
                  <a:pt x="1382404" y="426"/>
                  <a:pt x="1388960" y="7393"/>
                  <a:pt x="1388681" y="15755"/>
                </a:cubicBezTo>
                <a:lnTo>
                  <a:pt x="1376825" y="355363"/>
                </a:lnTo>
                <a:cubicBezTo>
                  <a:pt x="1376546" y="363585"/>
                  <a:pt x="1369711" y="369996"/>
                  <a:pt x="1361621" y="369996"/>
                </a:cubicBezTo>
                <a:cubicBezTo>
                  <a:pt x="1361481" y="369996"/>
                  <a:pt x="1361063" y="369996"/>
                  <a:pt x="1361063" y="369996"/>
                </a:cubicBezTo>
                <a:cubicBezTo>
                  <a:pt x="1352694" y="369578"/>
                  <a:pt x="1346138" y="362610"/>
                  <a:pt x="1346417" y="354249"/>
                </a:cubicBezTo>
                <a:lnTo>
                  <a:pt x="1358273" y="14640"/>
                </a:lnTo>
                <a:cubicBezTo>
                  <a:pt x="1358691" y="6279"/>
                  <a:pt x="1365945" y="-271"/>
                  <a:pt x="1374035" y="8"/>
                </a:cubicBezTo>
                <a:close/>
              </a:path>
            </a:pathLst>
          </a:custGeom>
          <a:solidFill>
            <a:schemeClr val="bg1"/>
          </a:solidFill>
          <a:ln w="1392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75EE28D2-34C3-4C79-526A-CA6F430BE7AB}"/>
              </a:ext>
            </a:extLst>
          </p:cNvPr>
          <p:cNvSpPr/>
          <p:nvPr/>
        </p:nvSpPr>
        <p:spPr>
          <a:xfrm rot="20266430">
            <a:off x="14087143" y="4849369"/>
            <a:ext cx="2108028" cy="2936176"/>
          </a:xfrm>
          <a:custGeom>
            <a:avLst/>
            <a:gdLst>
              <a:gd name="connsiteX0" fmla="*/ 751338 w 3140162"/>
              <a:gd name="connsiteY0" fmla="*/ 526925 h 4373789"/>
              <a:gd name="connsiteX1" fmla="*/ 761532 w 3140162"/>
              <a:gd name="connsiteY1" fmla="*/ 534184 h 4373789"/>
              <a:gd name="connsiteX2" fmla="*/ 2628697 w 3140162"/>
              <a:gd name="connsiteY2" fmla="*/ 3588481 h 4373789"/>
              <a:gd name="connsiteX3" fmla="*/ 2623279 w 3140162"/>
              <a:gd name="connsiteY3" fmla="*/ 3610957 h 4373789"/>
              <a:gd name="connsiteX4" fmla="*/ 2622977 w 3140162"/>
              <a:gd name="connsiteY4" fmla="*/ 3610957 h 4373789"/>
              <a:gd name="connsiteX5" fmla="*/ 2623129 w 3140162"/>
              <a:gd name="connsiteY5" fmla="*/ 3611107 h 4373789"/>
              <a:gd name="connsiteX6" fmla="*/ 2600709 w 3140162"/>
              <a:gd name="connsiteY6" fmla="*/ 3605375 h 4373789"/>
              <a:gd name="connsiteX7" fmla="*/ 733996 w 3140162"/>
              <a:gd name="connsiteY7" fmla="*/ 551682 h 4373789"/>
              <a:gd name="connsiteX8" fmla="*/ 739112 w 3140162"/>
              <a:gd name="connsiteY8" fmla="*/ 529056 h 4373789"/>
              <a:gd name="connsiteX9" fmla="*/ 751338 w 3140162"/>
              <a:gd name="connsiteY9" fmla="*/ 526925 h 4373789"/>
              <a:gd name="connsiteX10" fmla="*/ 878295 w 3140162"/>
              <a:gd name="connsiteY10" fmla="*/ 37303 h 4373789"/>
              <a:gd name="connsiteX11" fmla="*/ 39734 w 3140162"/>
              <a:gd name="connsiteY11" fmla="*/ 506881 h 4373789"/>
              <a:gd name="connsiteX12" fmla="*/ 153789 w 3140162"/>
              <a:gd name="connsiteY12" fmla="*/ 698303 h 4373789"/>
              <a:gd name="connsiteX13" fmla="*/ 316446 w 3140162"/>
              <a:gd name="connsiteY13" fmla="*/ 599349 h 4373789"/>
              <a:gd name="connsiteX14" fmla="*/ 337963 w 3140162"/>
              <a:gd name="connsiteY14" fmla="*/ 607796 h 4373789"/>
              <a:gd name="connsiteX15" fmla="*/ 329537 w 3140162"/>
              <a:gd name="connsiteY15" fmla="*/ 629367 h 4373789"/>
              <a:gd name="connsiteX16" fmla="*/ 170642 w 3140162"/>
              <a:gd name="connsiteY16" fmla="*/ 726662 h 4373789"/>
              <a:gd name="connsiteX17" fmla="*/ 306966 w 3140162"/>
              <a:gd name="connsiteY17" fmla="*/ 955342 h 4373789"/>
              <a:gd name="connsiteX18" fmla="*/ 474287 w 3140162"/>
              <a:gd name="connsiteY18" fmla="*/ 852617 h 4373789"/>
              <a:gd name="connsiteX19" fmla="*/ 495804 w 3140162"/>
              <a:gd name="connsiteY19" fmla="*/ 861064 h 4373789"/>
              <a:gd name="connsiteX20" fmla="*/ 487378 w 3140162"/>
              <a:gd name="connsiteY20" fmla="*/ 882635 h 4373789"/>
              <a:gd name="connsiteX21" fmla="*/ 323819 w 3140162"/>
              <a:gd name="connsiteY21" fmla="*/ 983851 h 4373789"/>
              <a:gd name="connsiteX22" fmla="*/ 459391 w 3140162"/>
              <a:gd name="connsiteY22" fmla="*/ 1213135 h 4373789"/>
              <a:gd name="connsiteX23" fmla="*/ 632129 w 3140162"/>
              <a:gd name="connsiteY23" fmla="*/ 1106035 h 4373789"/>
              <a:gd name="connsiteX24" fmla="*/ 653646 w 3140162"/>
              <a:gd name="connsiteY24" fmla="*/ 1114482 h 4373789"/>
              <a:gd name="connsiteX25" fmla="*/ 647326 w 3140162"/>
              <a:gd name="connsiteY25" fmla="*/ 1134997 h 4373789"/>
              <a:gd name="connsiteX26" fmla="*/ 645220 w 3140162"/>
              <a:gd name="connsiteY26" fmla="*/ 1136053 h 4373789"/>
              <a:gd name="connsiteX27" fmla="*/ 476243 w 3140162"/>
              <a:gd name="connsiteY27" fmla="*/ 1241795 h 4373789"/>
              <a:gd name="connsiteX28" fmla="*/ 611816 w 3140162"/>
              <a:gd name="connsiteY28" fmla="*/ 1471380 h 4373789"/>
              <a:gd name="connsiteX29" fmla="*/ 612417 w 3140162"/>
              <a:gd name="connsiteY29" fmla="*/ 1470626 h 4373789"/>
              <a:gd name="connsiteX30" fmla="*/ 789970 w 3140162"/>
              <a:gd name="connsiteY30" fmla="*/ 1359303 h 4373789"/>
              <a:gd name="connsiteX31" fmla="*/ 811487 w 3140162"/>
              <a:gd name="connsiteY31" fmla="*/ 1367750 h 4373789"/>
              <a:gd name="connsiteX32" fmla="*/ 803061 w 3140162"/>
              <a:gd name="connsiteY32" fmla="*/ 1389321 h 4373789"/>
              <a:gd name="connsiteX33" fmla="*/ 633934 w 3140162"/>
              <a:gd name="connsiteY33" fmla="*/ 1495214 h 4373789"/>
              <a:gd name="connsiteX34" fmla="*/ 631677 w 3140162"/>
              <a:gd name="connsiteY34" fmla="*/ 1496873 h 4373789"/>
              <a:gd name="connsiteX35" fmla="*/ 627464 w 3140162"/>
              <a:gd name="connsiteY35" fmla="*/ 1498532 h 4373789"/>
              <a:gd name="connsiteX36" fmla="*/ 761983 w 3140162"/>
              <a:gd name="connsiteY36" fmla="*/ 1727967 h 4373789"/>
              <a:gd name="connsiteX37" fmla="*/ 934721 w 3140162"/>
              <a:gd name="connsiteY37" fmla="*/ 1620716 h 4373789"/>
              <a:gd name="connsiteX38" fmla="*/ 956238 w 3140162"/>
              <a:gd name="connsiteY38" fmla="*/ 1629163 h 4373789"/>
              <a:gd name="connsiteX39" fmla="*/ 947812 w 3140162"/>
              <a:gd name="connsiteY39" fmla="*/ 1650734 h 4373789"/>
              <a:gd name="connsiteX40" fmla="*/ 778685 w 3140162"/>
              <a:gd name="connsiteY40" fmla="*/ 1756627 h 4373789"/>
              <a:gd name="connsiteX41" fmla="*/ 912000 w 3140162"/>
              <a:gd name="connsiteY41" fmla="*/ 1984402 h 4373789"/>
              <a:gd name="connsiteX42" fmla="*/ 1075409 w 3140162"/>
              <a:gd name="connsiteY42" fmla="*/ 1884845 h 4373789"/>
              <a:gd name="connsiteX43" fmla="*/ 1096925 w 3140162"/>
              <a:gd name="connsiteY43" fmla="*/ 1893292 h 4373789"/>
              <a:gd name="connsiteX44" fmla="*/ 1088501 w 3140162"/>
              <a:gd name="connsiteY44" fmla="*/ 1914863 h 4373789"/>
              <a:gd name="connsiteX45" fmla="*/ 928552 w 3140162"/>
              <a:gd name="connsiteY45" fmla="*/ 2013062 h 4373789"/>
              <a:gd name="connsiteX46" fmla="*/ 1063823 w 3140162"/>
              <a:gd name="connsiteY46" fmla="*/ 2245664 h 4373789"/>
              <a:gd name="connsiteX47" fmla="*/ 1227081 w 3140162"/>
              <a:gd name="connsiteY47" fmla="*/ 2146258 h 4373789"/>
              <a:gd name="connsiteX48" fmla="*/ 1248597 w 3140162"/>
              <a:gd name="connsiteY48" fmla="*/ 2154705 h 4373789"/>
              <a:gd name="connsiteX49" fmla="*/ 1240173 w 3140162"/>
              <a:gd name="connsiteY49" fmla="*/ 2176276 h 4373789"/>
              <a:gd name="connsiteX50" fmla="*/ 1080375 w 3140162"/>
              <a:gd name="connsiteY50" fmla="*/ 2274325 h 4373789"/>
              <a:gd name="connsiteX51" fmla="*/ 1212185 w 3140162"/>
              <a:gd name="connsiteY51" fmla="*/ 2501496 h 4373789"/>
              <a:gd name="connsiteX52" fmla="*/ 1379355 w 3140162"/>
              <a:gd name="connsiteY52" fmla="*/ 2398922 h 4373789"/>
              <a:gd name="connsiteX53" fmla="*/ 1400873 w 3140162"/>
              <a:gd name="connsiteY53" fmla="*/ 2407369 h 4373789"/>
              <a:gd name="connsiteX54" fmla="*/ 1394553 w 3140162"/>
              <a:gd name="connsiteY54" fmla="*/ 2427884 h 4373789"/>
              <a:gd name="connsiteX55" fmla="*/ 1392445 w 3140162"/>
              <a:gd name="connsiteY55" fmla="*/ 2428940 h 4373789"/>
              <a:gd name="connsiteX56" fmla="*/ 1228585 w 3140162"/>
              <a:gd name="connsiteY56" fmla="*/ 2530308 h 4373789"/>
              <a:gd name="connsiteX57" fmla="*/ 1361299 w 3140162"/>
              <a:gd name="connsiteY57" fmla="*/ 2760345 h 4373789"/>
              <a:gd name="connsiteX58" fmla="*/ 1528921 w 3140162"/>
              <a:gd name="connsiteY58" fmla="*/ 2657469 h 4373789"/>
              <a:gd name="connsiteX59" fmla="*/ 1550437 w 3140162"/>
              <a:gd name="connsiteY59" fmla="*/ 2665917 h 4373789"/>
              <a:gd name="connsiteX60" fmla="*/ 1542013 w 3140162"/>
              <a:gd name="connsiteY60" fmla="*/ 2687487 h 4373789"/>
              <a:gd name="connsiteX61" fmla="*/ 1377851 w 3140162"/>
              <a:gd name="connsiteY61" fmla="*/ 2789156 h 4373789"/>
              <a:gd name="connsiteX62" fmla="*/ 1509961 w 3140162"/>
              <a:gd name="connsiteY62" fmla="*/ 3019194 h 4373789"/>
              <a:gd name="connsiteX63" fmla="*/ 1676531 w 3140162"/>
              <a:gd name="connsiteY63" fmla="*/ 2917223 h 4373789"/>
              <a:gd name="connsiteX64" fmla="*/ 1698049 w 3140162"/>
              <a:gd name="connsiteY64" fmla="*/ 2925671 h 4373789"/>
              <a:gd name="connsiteX65" fmla="*/ 1691729 w 3140162"/>
              <a:gd name="connsiteY65" fmla="*/ 2946185 h 4373789"/>
              <a:gd name="connsiteX66" fmla="*/ 1689621 w 3140162"/>
              <a:gd name="connsiteY66" fmla="*/ 2947241 h 4373789"/>
              <a:gd name="connsiteX67" fmla="*/ 1526363 w 3140162"/>
              <a:gd name="connsiteY67" fmla="*/ 3048156 h 4373789"/>
              <a:gd name="connsiteX68" fmla="*/ 1658325 w 3140162"/>
              <a:gd name="connsiteY68" fmla="*/ 3278797 h 4373789"/>
              <a:gd name="connsiteX69" fmla="*/ 1826097 w 3140162"/>
              <a:gd name="connsiteY69" fmla="*/ 3175771 h 4373789"/>
              <a:gd name="connsiteX70" fmla="*/ 1847613 w 3140162"/>
              <a:gd name="connsiteY70" fmla="*/ 3184218 h 4373789"/>
              <a:gd name="connsiteX71" fmla="*/ 1839187 w 3140162"/>
              <a:gd name="connsiteY71" fmla="*/ 3205789 h 4373789"/>
              <a:gd name="connsiteX72" fmla="*/ 1674725 w 3140162"/>
              <a:gd name="connsiteY72" fmla="*/ 3307759 h 4373789"/>
              <a:gd name="connsiteX73" fmla="*/ 1806085 w 3140162"/>
              <a:gd name="connsiteY73" fmla="*/ 3538551 h 4373789"/>
              <a:gd name="connsiteX74" fmla="*/ 1974157 w 3140162"/>
              <a:gd name="connsiteY74" fmla="*/ 3435223 h 4373789"/>
              <a:gd name="connsiteX75" fmla="*/ 1995675 w 3140162"/>
              <a:gd name="connsiteY75" fmla="*/ 3443670 h 4373789"/>
              <a:gd name="connsiteX76" fmla="*/ 1989355 w 3140162"/>
              <a:gd name="connsiteY76" fmla="*/ 3464185 h 4373789"/>
              <a:gd name="connsiteX77" fmla="*/ 1987249 w 3140162"/>
              <a:gd name="connsiteY77" fmla="*/ 3465241 h 4373789"/>
              <a:gd name="connsiteX78" fmla="*/ 1822335 w 3140162"/>
              <a:gd name="connsiteY78" fmla="*/ 3567513 h 4373789"/>
              <a:gd name="connsiteX79" fmla="*/ 1953543 w 3140162"/>
              <a:gd name="connsiteY79" fmla="*/ 3798607 h 4373789"/>
              <a:gd name="connsiteX80" fmla="*/ 2123121 w 3140162"/>
              <a:gd name="connsiteY80" fmla="*/ 3694072 h 4373789"/>
              <a:gd name="connsiteX81" fmla="*/ 2144637 w 3140162"/>
              <a:gd name="connsiteY81" fmla="*/ 3702519 h 4373789"/>
              <a:gd name="connsiteX82" fmla="*/ 2136213 w 3140162"/>
              <a:gd name="connsiteY82" fmla="*/ 3724090 h 4373789"/>
              <a:gd name="connsiteX83" fmla="*/ 1969945 w 3140162"/>
              <a:gd name="connsiteY83" fmla="*/ 3827569 h 4373789"/>
              <a:gd name="connsiteX84" fmla="*/ 2099799 w 3140162"/>
              <a:gd name="connsiteY84" fmla="*/ 4057908 h 4373789"/>
              <a:gd name="connsiteX85" fmla="*/ 2261703 w 3140162"/>
              <a:gd name="connsiteY85" fmla="*/ 3959558 h 4373789"/>
              <a:gd name="connsiteX86" fmla="*/ 2283221 w 3140162"/>
              <a:gd name="connsiteY86" fmla="*/ 3968005 h 4373789"/>
              <a:gd name="connsiteX87" fmla="*/ 2276901 w 3140162"/>
              <a:gd name="connsiteY87" fmla="*/ 3988520 h 4373789"/>
              <a:gd name="connsiteX88" fmla="*/ 2274793 w 3140162"/>
              <a:gd name="connsiteY88" fmla="*/ 3989576 h 4373789"/>
              <a:gd name="connsiteX89" fmla="*/ 2116049 w 3140162"/>
              <a:gd name="connsiteY89" fmla="*/ 4086870 h 4373789"/>
              <a:gd name="connsiteX90" fmla="*/ 2255533 w 3140162"/>
              <a:gd name="connsiteY90" fmla="*/ 4334708 h 4373789"/>
              <a:gd name="connsiteX91" fmla="*/ 2401187 w 3140162"/>
              <a:gd name="connsiteY91" fmla="*/ 4242994 h 4373789"/>
              <a:gd name="connsiteX92" fmla="*/ 2678201 w 3140162"/>
              <a:gd name="connsiteY92" fmla="*/ 4070127 h 4373789"/>
              <a:gd name="connsiteX93" fmla="*/ 3101769 w 3140162"/>
              <a:gd name="connsiteY93" fmla="*/ 3804942 h 4373789"/>
              <a:gd name="connsiteX94" fmla="*/ 3101769 w 3140162"/>
              <a:gd name="connsiteY94" fmla="*/ 3804791 h 4373789"/>
              <a:gd name="connsiteX95" fmla="*/ 878145 w 3140162"/>
              <a:gd name="connsiteY95" fmla="*/ 1402 h 4373789"/>
              <a:gd name="connsiteX96" fmla="*/ 898909 w 3140162"/>
              <a:gd name="connsiteY96" fmla="*/ 8039 h 4373789"/>
              <a:gd name="connsiteX97" fmla="*/ 3137881 w 3140162"/>
              <a:gd name="connsiteY97" fmla="*/ 3801473 h 4373789"/>
              <a:gd name="connsiteX98" fmla="*/ 3132615 w 3140162"/>
              <a:gd name="connsiteY98" fmla="*/ 3823647 h 4373789"/>
              <a:gd name="connsiteX99" fmla="*/ 2972365 w 3140162"/>
              <a:gd name="connsiteY99" fmla="*/ 3924713 h 4373789"/>
              <a:gd name="connsiteX100" fmla="*/ 2695353 w 3140162"/>
              <a:gd name="connsiteY100" fmla="*/ 4097581 h 4373789"/>
              <a:gd name="connsiteX101" fmla="*/ 2258393 w 3140162"/>
              <a:gd name="connsiteY101" fmla="*/ 4371212 h 4373789"/>
              <a:gd name="connsiteX102" fmla="*/ 2245603 w 3140162"/>
              <a:gd name="connsiteY102" fmla="*/ 4373324 h 4373789"/>
              <a:gd name="connsiteX103" fmla="*/ 2235371 w 3140162"/>
              <a:gd name="connsiteY103" fmla="*/ 4365480 h 4373789"/>
              <a:gd name="connsiteX104" fmla="*/ 2268 w 3140162"/>
              <a:gd name="connsiteY104" fmla="*/ 510954 h 4373789"/>
              <a:gd name="connsiteX105" fmla="*/ 7083 w 3140162"/>
              <a:gd name="connsiteY105" fmla="*/ 489082 h 4373789"/>
              <a:gd name="connsiteX106" fmla="*/ 878145 w 3140162"/>
              <a:gd name="connsiteY106" fmla="*/ 1553 h 437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140162" h="4373789">
                <a:moveTo>
                  <a:pt x="751338" y="526925"/>
                </a:moveTo>
                <a:cubicBezTo>
                  <a:pt x="755401" y="527849"/>
                  <a:pt x="759125" y="530338"/>
                  <a:pt x="761532" y="534184"/>
                </a:cubicBezTo>
                <a:cubicBezTo>
                  <a:pt x="1393801" y="1539562"/>
                  <a:pt x="2022007" y="2567264"/>
                  <a:pt x="2628697" y="3588481"/>
                </a:cubicBezTo>
                <a:cubicBezTo>
                  <a:pt x="2633209" y="3596174"/>
                  <a:pt x="2630801" y="3606129"/>
                  <a:pt x="2623279" y="3610957"/>
                </a:cubicBezTo>
                <a:lnTo>
                  <a:pt x="2622977" y="3610957"/>
                </a:lnTo>
                <a:lnTo>
                  <a:pt x="2623129" y="3611107"/>
                </a:lnTo>
                <a:cubicBezTo>
                  <a:pt x="2615305" y="3615633"/>
                  <a:pt x="2605373" y="3613068"/>
                  <a:pt x="2600709" y="3605375"/>
                </a:cubicBezTo>
                <a:cubicBezTo>
                  <a:pt x="1994321" y="2584461"/>
                  <a:pt x="1366265" y="1556909"/>
                  <a:pt x="733996" y="551682"/>
                </a:cubicBezTo>
                <a:cubicBezTo>
                  <a:pt x="729181" y="543989"/>
                  <a:pt x="731438" y="533883"/>
                  <a:pt x="739112" y="529056"/>
                </a:cubicBezTo>
                <a:cubicBezTo>
                  <a:pt x="742874" y="526643"/>
                  <a:pt x="747275" y="526001"/>
                  <a:pt x="751338" y="526925"/>
                </a:cubicBezTo>
                <a:close/>
                <a:moveTo>
                  <a:pt x="878295" y="37303"/>
                </a:moveTo>
                <a:cubicBezTo>
                  <a:pt x="566976" y="178644"/>
                  <a:pt x="306816" y="324209"/>
                  <a:pt x="39734" y="506881"/>
                </a:cubicBezTo>
                <a:cubicBezTo>
                  <a:pt x="77803" y="570538"/>
                  <a:pt x="115721" y="634496"/>
                  <a:pt x="153789" y="698303"/>
                </a:cubicBezTo>
                <a:cubicBezTo>
                  <a:pt x="180272" y="677034"/>
                  <a:pt x="239707" y="633138"/>
                  <a:pt x="316446" y="599349"/>
                </a:cubicBezTo>
                <a:cubicBezTo>
                  <a:pt x="324722" y="595729"/>
                  <a:pt x="334352" y="599500"/>
                  <a:pt x="337963" y="607796"/>
                </a:cubicBezTo>
                <a:cubicBezTo>
                  <a:pt x="341574" y="616093"/>
                  <a:pt x="337662" y="625898"/>
                  <a:pt x="329537" y="629367"/>
                </a:cubicBezTo>
                <a:cubicBezTo>
                  <a:pt x="252948" y="663156"/>
                  <a:pt x="193363" y="708259"/>
                  <a:pt x="170642" y="726662"/>
                </a:cubicBezTo>
                <a:cubicBezTo>
                  <a:pt x="216083" y="802838"/>
                  <a:pt x="261675" y="878864"/>
                  <a:pt x="306966" y="955342"/>
                </a:cubicBezTo>
                <a:cubicBezTo>
                  <a:pt x="330439" y="936184"/>
                  <a:pt x="392583" y="888668"/>
                  <a:pt x="474287" y="852617"/>
                </a:cubicBezTo>
                <a:cubicBezTo>
                  <a:pt x="482563" y="848996"/>
                  <a:pt x="492193" y="852768"/>
                  <a:pt x="495804" y="861064"/>
                </a:cubicBezTo>
                <a:cubicBezTo>
                  <a:pt x="499416" y="869360"/>
                  <a:pt x="495503" y="879165"/>
                  <a:pt x="487378" y="882635"/>
                </a:cubicBezTo>
                <a:cubicBezTo>
                  <a:pt x="404771" y="919139"/>
                  <a:pt x="341875" y="968767"/>
                  <a:pt x="323819" y="983851"/>
                </a:cubicBezTo>
                <a:cubicBezTo>
                  <a:pt x="369110" y="1060028"/>
                  <a:pt x="414250" y="1136657"/>
                  <a:pt x="459391" y="1213135"/>
                </a:cubicBezTo>
                <a:cubicBezTo>
                  <a:pt x="477297" y="1198201"/>
                  <a:pt x="543051" y="1145255"/>
                  <a:pt x="632129" y="1106035"/>
                </a:cubicBezTo>
                <a:cubicBezTo>
                  <a:pt x="640405" y="1102415"/>
                  <a:pt x="650035" y="1106186"/>
                  <a:pt x="653646" y="1114482"/>
                </a:cubicBezTo>
                <a:cubicBezTo>
                  <a:pt x="656956" y="1122025"/>
                  <a:pt x="654097" y="1130774"/>
                  <a:pt x="647326" y="1134997"/>
                </a:cubicBezTo>
                <a:cubicBezTo>
                  <a:pt x="646574" y="1135299"/>
                  <a:pt x="645972" y="1135752"/>
                  <a:pt x="645220" y="1136053"/>
                </a:cubicBezTo>
                <a:cubicBezTo>
                  <a:pt x="547866" y="1179044"/>
                  <a:pt x="477447" y="1240739"/>
                  <a:pt x="476243" y="1241795"/>
                </a:cubicBezTo>
                <a:cubicBezTo>
                  <a:pt x="521384" y="1318273"/>
                  <a:pt x="566675" y="1394751"/>
                  <a:pt x="611816" y="1471380"/>
                </a:cubicBezTo>
                <a:cubicBezTo>
                  <a:pt x="612116" y="1471078"/>
                  <a:pt x="612116" y="1470777"/>
                  <a:pt x="612417" y="1470626"/>
                </a:cubicBezTo>
                <a:cubicBezTo>
                  <a:pt x="615427" y="1467911"/>
                  <a:pt x="687351" y="1404556"/>
                  <a:pt x="789970" y="1359303"/>
                </a:cubicBezTo>
                <a:cubicBezTo>
                  <a:pt x="798246" y="1355683"/>
                  <a:pt x="807876" y="1359454"/>
                  <a:pt x="811487" y="1367750"/>
                </a:cubicBezTo>
                <a:cubicBezTo>
                  <a:pt x="815098" y="1376047"/>
                  <a:pt x="811186" y="1385701"/>
                  <a:pt x="803061" y="1389321"/>
                </a:cubicBezTo>
                <a:cubicBezTo>
                  <a:pt x="704956" y="1432613"/>
                  <a:pt x="634687" y="1494610"/>
                  <a:pt x="633934" y="1495214"/>
                </a:cubicBezTo>
                <a:cubicBezTo>
                  <a:pt x="633182" y="1495817"/>
                  <a:pt x="632430" y="1496420"/>
                  <a:pt x="631677" y="1496873"/>
                </a:cubicBezTo>
                <a:cubicBezTo>
                  <a:pt x="630323" y="1497627"/>
                  <a:pt x="628818" y="1498080"/>
                  <a:pt x="627464" y="1498532"/>
                </a:cubicBezTo>
                <a:cubicBezTo>
                  <a:pt x="672304" y="1574859"/>
                  <a:pt x="717143" y="1651488"/>
                  <a:pt x="761983" y="1727967"/>
                </a:cubicBezTo>
                <a:cubicBezTo>
                  <a:pt x="779738" y="1712882"/>
                  <a:pt x="845644" y="1659936"/>
                  <a:pt x="934721" y="1620716"/>
                </a:cubicBezTo>
                <a:cubicBezTo>
                  <a:pt x="942997" y="1617096"/>
                  <a:pt x="952627" y="1620867"/>
                  <a:pt x="956238" y="1629163"/>
                </a:cubicBezTo>
                <a:cubicBezTo>
                  <a:pt x="959849" y="1637460"/>
                  <a:pt x="955937" y="1647114"/>
                  <a:pt x="947812" y="1650734"/>
                </a:cubicBezTo>
                <a:cubicBezTo>
                  <a:pt x="849706" y="1694027"/>
                  <a:pt x="779437" y="1756024"/>
                  <a:pt x="778685" y="1756627"/>
                </a:cubicBezTo>
                <a:cubicBezTo>
                  <a:pt x="823224" y="1832502"/>
                  <a:pt x="867612" y="1908376"/>
                  <a:pt x="912000" y="1984402"/>
                </a:cubicBezTo>
                <a:cubicBezTo>
                  <a:pt x="937881" y="1963435"/>
                  <a:pt x="997918" y="1918935"/>
                  <a:pt x="1075409" y="1884845"/>
                </a:cubicBezTo>
                <a:cubicBezTo>
                  <a:pt x="1083685" y="1881224"/>
                  <a:pt x="1093315" y="1884995"/>
                  <a:pt x="1096925" y="1893292"/>
                </a:cubicBezTo>
                <a:cubicBezTo>
                  <a:pt x="1100537" y="1901588"/>
                  <a:pt x="1096625" y="1911393"/>
                  <a:pt x="1088501" y="1914863"/>
                </a:cubicBezTo>
                <a:cubicBezTo>
                  <a:pt x="1010709" y="1949104"/>
                  <a:pt x="950520" y="1995263"/>
                  <a:pt x="928552" y="2013062"/>
                </a:cubicBezTo>
                <a:cubicBezTo>
                  <a:pt x="973692" y="2090596"/>
                  <a:pt x="1018833" y="2168130"/>
                  <a:pt x="1063823" y="2245664"/>
                </a:cubicBezTo>
                <a:cubicBezTo>
                  <a:pt x="1090005" y="2224697"/>
                  <a:pt x="1149741" y="2180349"/>
                  <a:pt x="1227081" y="2146258"/>
                </a:cubicBezTo>
                <a:cubicBezTo>
                  <a:pt x="1235357" y="2142638"/>
                  <a:pt x="1244987" y="2146409"/>
                  <a:pt x="1248597" y="2154705"/>
                </a:cubicBezTo>
                <a:cubicBezTo>
                  <a:pt x="1252209" y="2163002"/>
                  <a:pt x="1248297" y="2172806"/>
                  <a:pt x="1240173" y="2176276"/>
                </a:cubicBezTo>
                <a:cubicBezTo>
                  <a:pt x="1162529" y="2210517"/>
                  <a:pt x="1102493" y="2256374"/>
                  <a:pt x="1080375" y="2274325"/>
                </a:cubicBezTo>
                <a:cubicBezTo>
                  <a:pt x="1124461" y="2350048"/>
                  <a:pt x="1168399" y="2425772"/>
                  <a:pt x="1212185" y="2501496"/>
                </a:cubicBezTo>
                <a:cubicBezTo>
                  <a:pt x="1235657" y="2482188"/>
                  <a:pt x="1297801" y="2434823"/>
                  <a:pt x="1379355" y="2398922"/>
                </a:cubicBezTo>
                <a:cubicBezTo>
                  <a:pt x="1387631" y="2395302"/>
                  <a:pt x="1397261" y="2399073"/>
                  <a:pt x="1400873" y="2407369"/>
                </a:cubicBezTo>
                <a:cubicBezTo>
                  <a:pt x="1404183" y="2414912"/>
                  <a:pt x="1401325" y="2423661"/>
                  <a:pt x="1394553" y="2427884"/>
                </a:cubicBezTo>
                <a:cubicBezTo>
                  <a:pt x="1393801" y="2428186"/>
                  <a:pt x="1393199" y="2428638"/>
                  <a:pt x="1392445" y="2428940"/>
                </a:cubicBezTo>
                <a:cubicBezTo>
                  <a:pt x="1309537" y="2465445"/>
                  <a:pt x="1246493" y="2515374"/>
                  <a:pt x="1228585" y="2530308"/>
                </a:cubicBezTo>
                <a:cubicBezTo>
                  <a:pt x="1272825" y="2606937"/>
                  <a:pt x="1317061" y="2683565"/>
                  <a:pt x="1361299" y="2760345"/>
                </a:cubicBezTo>
                <a:cubicBezTo>
                  <a:pt x="1384621" y="2741339"/>
                  <a:pt x="1446917" y="2693672"/>
                  <a:pt x="1528921" y="2657469"/>
                </a:cubicBezTo>
                <a:cubicBezTo>
                  <a:pt x="1537197" y="2653849"/>
                  <a:pt x="1546827" y="2657620"/>
                  <a:pt x="1550437" y="2665917"/>
                </a:cubicBezTo>
                <a:cubicBezTo>
                  <a:pt x="1554049" y="2674213"/>
                  <a:pt x="1550137" y="2684018"/>
                  <a:pt x="1542013" y="2687487"/>
                </a:cubicBezTo>
                <a:cubicBezTo>
                  <a:pt x="1458351" y="2724294"/>
                  <a:pt x="1395155" y="2774675"/>
                  <a:pt x="1377851" y="2789156"/>
                </a:cubicBezTo>
                <a:cubicBezTo>
                  <a:pt x="1421937" y="2865785"/>
                  <a:pt x="1466025" y="2942414"/>
                  <a:pt x="1509961" y="3019194"/>
                </a:cubicBezTo>
                <a:cubicBezTo>
                  <a:pt x="1534037" y="2999584"/>
                  <a:pt x="1595729" y="2952823"/>
                  <a:pt x="1676531" y="2917223"/>
                </a:cubicBezTo>
                <a:cubicBezTo>
                  <a:pt x="1684807" y="2913603"/>
                  <a:pt x="1694437" y="2917374"/>
                  <a:pt x="1698049" y="2925671"/>
                </a:cubicBezTo>
                <a:cubicBezTo>
                  <a:pt x="1701357" y="2933213"/>
                  <a:pt x="1698499" y="2941962"/>
                  <a:pt x="1691729" y="2946185"/>
                </a:cubicBezTo>
                <a:cubicBezTo>
                  <a:pt x="1690977" y="2946487"/>
                  <a:pt x="1690373" y="2946940"/>
                  <a:pt x="1689621" y="2947241"/>
                </a:cubicBezTo>
                <a:cubicBezTo>
                  <a:pt x="1607617" y="2983444"/>
                  <a:pt x="1545021" y="3032619"/>
                  <a:pt x="1526363" y="3048156"/>
                </a:cubicBezTo>
                <a:cubicBezTo>
                  <a:pt x="1570301" y="3125087"/>
                  <a:pt x="1614387" y="3201867"/>
                  <a:pt x="1658325" y="3278797"/>
                </a:cubicBezTo>
                <a:cubicBezTo>
                  <a:pt x="1681345" y="3259942"/>
                  <a:pt x="1743789" y="3211973"/>
                  <a:pt x="1826097" y="3175771"/>
                </a:cubicBezTo>
                <a:cubicBezTo>
                  <a:pt x="1834373" y="3172150"/>
                  <a:pt x="1844001" y="3175921"/>
                  <a:pt x="1847613" y="3184218"/>
                </a:cubicBezTo>
                <a:cubicBezTo>
                  <a:pt x="1851225" y="3192514"/>
                  <a:pt x="1847313" y="3202168"/>
                  <a:pt x="1839187" y="3205789"/>
                </a:cubicBezTo>
                <a:cubicBezTo>
                  <a:pt x="1755075" y="3242896"/>
                  <a:pt x="1691577" y="3293580"/>
                  <a:pt x="1674725" y="3307759"/>
                </a:cubicBezTo>
                <a:cubicBezTo>
                  <a:pt x="1718661" y="3384690"/>
                  <a:pt x="1762297" y="3461621"/>
                  <a:pt x="1806085" y="3538551"/>
                </a:cubicBezTo>
                <a:cubicBezTo>
                  <a:pt x="1828955" y="3519696"/>
                  <a:pt x="1891549" y="3471576"/>
                  <a:pt x="1974157" y="3435223"/>
                </a:cubicBezTo>
                <a:cubicBezTo>
                  <a:pt x="1982433" y="3431603"/>
                  <a:pt x="1992063" y="3435374"/>
                  <a:pt x="1995675" y="3443670"/>
                </a:cubicBezTo>
                <a:cubicBezTo>
                  <a:pt x="1998985" y="3451212"/>
                  <a:pt x="1996125" y="3459961"/>
                  <a:pt x="1989355" y="3464185"/>
                </a:cubicBezTo>
                <a:cubicBezTo>
                  <a:pt x="1988603" y="3464487"/>
                  <a:pt x="1988001" y="3464939"/>
                  <a:pt x="1987249" y="3465241"/>
                </a:cubicBezTo>
                <a:cubicBezTo>
                  <a:pt x="1902835" y="3502499"/>
                  <a:pt x="1838737" y="3553786"/>
                  <a:pt x="1822335" y="3567513"/>
                </a:cubicBezTo>
                <a:cubicBezTo>
                  <a:pt x="1866121" y="3644595"/>
                  <a:pt x="1909907" y="3721525"/>
                  <a:pt x="1953543" y="3798607"/>
                </a:cubicBezTo>
                <a:cubicBezTo>
                  <a:pt x="1975211" y="3780656"/>
                  <a:pt x="2038709" y="3731330"/>
                  <a:pt x="2123121" y="3694072"/>
                </a:cubicBezTo>
                <a:cubicBezTo>
                  <a:pt x="2131397" y="3690451"/>
                  <a:pt x="2141027" y="3694222"/>
                  <a:pt x="2144637" y="3702519"/>
                </a:cubicBezTo>
                <a:cubicBezTo>
                  <a:pt x="2148249" y="3710815"/>
                  <a:pt x="2144337" y="3720469"/>
                  <a:pt x="2136213" y="3724090"/>
                </a:cubicBezTo>
                <a:cubicBezTo>
                  <a:pt x="2048789" y="3762706"/>
                  <a:pt x="1983487" y="3815954"/>
                  <a:pt x="1969945" y="3827569"/>
                </a:cubicBezTo>
                <a:cubicBezTo>
                  <a:pt x="2013429" y="3904349"/>
                  <a:pt x="2056613" y="3981129"/>
                  <a:pt x="2099799" y="4057908"/>
                </a:cubicBezTo>
                <a:cubicBezTo>
                  <a:pt x="2126581" y="4036488"/>
                  <a:pt x="2185717" y="3993045"/>
                  <a:pt x="2261703" y="3959558"/>
                </a:cubicBezTo>
                <a:cubicBezTo>
                  <a:pt x="2269979" y="3955937"/>
                  <a:pt x="2279609" y="3959709"/>
                  <a:pt x="2283221" y="3968005"/>
                </a:cubicBezTo>
                <a:cubicBezTo>
                  <a:pt x="2286529" y="3975547"/>
                  <a:pt x="2283671" y="3984296"/>
                  <a:pt x="2276901" y="3988520"/>
                </a:cubicBezTo>
                <a:cubicBezTo>
                  <a:pt x="2276149" y="3988821"/>
                  <a:pt x="2275545" y="3989274"/>
                  <a:pt x="2274793" y="3989576"/>
                </a:cubicBezTo>
                <a:cubicBezTo>
                  <a:pt x="2198505" y="4023214"/>
                  <a:pt x="2138921" y="4068317"/>
                  <a:pt x="2116049" y="4086870"/>
                </a:cubicBezTo>
                <a:cubicBezTo>
                  <a:pt x="2162545" y="4169533"/>
                  <a:pt x="2209189" y="4252196"/>
                  <a:pt x="2255533" y="4334708"/>
                </a:cubicBezTo>
                <a:cubicBezTo>
                  <a:pt x="2296311" y="4308763"/>
                  <a:pt x="2346265" y="4277387"/>
                  <a:pt x="2401187" y="4242994"/>
                </a:cubicBezTo>
                <a:cubicBezTo>
                  <a:pt x="2485901" y="4189897"/>
                  <a:pt x="2582953" y="4129408"/>
                  <a:pt x="2678201" y="4070127"/>
                </a:cubicBezTo>
                <a:cubicBezTo>
                  <a:pt x="2835589" y="3972078"/>
                  <a:pt x="2998245" y="3870711"/>
                  <a:pt x="3101769" y="3804942"/>
                </a:cubicBezTo>
                <a:lnTo>
                  <a:pt x="3101769" y="3804791"/>
                </a:lnTo>
                <a:close/>
                <a:moveTo>
                  <a:pt x="878145" y="1402"/>
                </a:moveTo>
                <a:cubicBezTo>
                  <a:pt x="885668" y="-1917"/>
                  <a:pt x="894696" y="799"/>
                  <a:pt x="898909" y="8039"/>
                </a:cubicBezTo>
                <a:lnTo>
                  <a:pt x="3137881" y="3801473"/>
                </a:lnTo>
                <a:cubicBezTo>
                  <a:pt x="3142395" y="3809166"/>
                  <a:pt x="3139989" y="3818971"/>
                  <a:pt x="3132615" y="3823647"/>
                </a:cubicBezTo>
                <a:cubicBezTo>
                  <a:pt x="3089281" y="3851251"/>
                  <a:pt x="3034057" y="3886096"/>
                  <a:pt x="2972365" y="3924713"/>
                </a:cubicBezTo>
                <a:cubicBezTo>
                  <a:pt x="2887501" y="3977810"/>
                  <a:pt x="2790449" y="4038298"/>
                  <a:pt x="2695353" y="4097581"/>
                </a:cubicBezTo>
                <a:cubicBezTo>
                  <a:pt x="2530891" y="4199853"/>
                  <a:pt x="2361013" y="4305746"/>
                  <a:pt x="2258393" y="4371212"/>
                </a:cubicBezTo>
                <a:cubicBezTo>
                  <a:pt x="2254481" y="4373626"/>
                  <a:pt x="2249965" y="4374380"/>
                  <a:pt x="2245603" y="4373324"/>
                </a:cubicBezTo>
                <a:cubicBezTo>
                  <a:pt x="2241239" y="4372268"/>
                  <a:pt x="2237629" y="4369402"/>
                  <a:pt x="2235371" y="4365480"/>
                </a:cubicBezTo>
                <a:cubicBezTo>
                  <a:pt x="1512671" y="3076364"/>
                  <a:pt x="761381" y="1779404"/>
                  <a:pt x="2268" y="510954"/>
                </a:cubicBezTo>
                <a:cubicBezTo>
                  <a:pt x="-2096" y="503563"/>
                  <a:pt x="11" y="493909"/>
                  <a:pt x="7083" y="489082"/>
                </a:cubicBezTo>
                <a:cubicBezTo>
                  <a:pt x="285600" y="298113"/>
                  <a:pt x="554186" y="147721"/>
                  <a:pt x="878145" y="1553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FAD88E3-58C9-5F90-885D-28531D0F5156}"/>
              </a:ext>
            </a:extLst>
          </p:cNvPr>
          <p:cNvSpPr txBox="1"/>
          <p:nvPr/>
        </p:nvSpPr>
        <p:spPr>
          <a:xfrm>
            <a:off x="14874540" y="5015442"/>
            <a:ext cx="9161117" cy="12741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th-TH" sz="9600" b="1" dirty="0" smtClean="0">
                <a:latin typeface="Kanit" pitchFamily="2" charset="-34"/>
                <a:cs typeface="Kanit" pitchFamily="2" charset="-34"/>
              </a:rPr>
              <a:t>เกมตัวเลขที่หายไป 1-10</a:t>
            </a:r>
            <a:endParaRPr lang="en-US" sz="96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F8BE33B-6E7F-74E4-10A7-B10045280460}"/>
              </a:ext>
            </a:extLst>
          </p:cNvPr>
          <p:cNvSpPr txBox="1"/>
          <p:nvPr/>
        </p:nvSpPr>
        <p:spPr>
          <a:xfrm>
            <a:off x="13074224" y="7419447"/>
            <a:ext cx="10334418" cy="54938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defRPr sz="3200">
                <a:latin typeface="Nunito Sans Light" pitchFamily="2" charset="77"/>
                <a:cs typeface="Tajawal Light" pitchFamily="2" charset="-78"/>
              </a:defRPr>
            </a:lvl1pPr>
          </a:lstStyle>
          <a:p>
            <a:pPr algn="l"/>
            <a:r>
              <a:rPr lang="th-TH" dirty="0" smtClean="0"/>
              <a:t>	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เป็นเกมที่จัดการเรียนการสอนแบบ</a:t>
            </a:r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BBL 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เพื่อเสริมสร้างการเรียนรู้ที่มีคุณภาพ กล่าวคือเป็นกิจกรรมที่เคลื่อนไหวทางด้านร่างกายแบบต่าง ๆ เพื่อกระตุ้นสมอง มีขั้นตอนการนำเสนอ การลงมือฝึกทำ สรุปความรู้ และประยุกต์ใช้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6745" y="20586"/>
            <a:ext cx="8547333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5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9D0079-8487-AA26-9D92-DCB2C167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341" y="545147"/>
            <a:ext cx="8596616" cy="1565516"/>
          </a:xfrm>
          <a:custGeom>
            <a:avLst/>
            <a:gdLst>
              <a:gd name="T0" fmla="*/ 153 w 6902"/>
              <a:gd name="T1" fmla="*/ 0 h 1255"/>
              <a:gd name="T2" fmla="*/ 6748 w 6902"/>
              <a:gd name="T3" fmla="*/ 0 h 1255"/>
              <a:gd name="T4" fmla="*/ 6748 w 6902"/>
              <a:gd name="T5" fmla="*/ 0 h 1255"/>
              <a:gd name="T6" fmla="*/ 6901 w 6902"/>
              <a:gd name="T7" fmla="*/ 153 h 1255"/>
              <a:gd name="T8" fmla="*/ 6901 w 6902"/>
              <a:gd name="T9" fmla="*/ 1101 h 1255"/>
              <a:gd name="T10" fmla="*/ 6901 w 6902"/>
              <a:gd name="T11" fmla="*/ 1101 h 1255"/>
              <a:gd name="T12" fmla="*/ 6748 w 6902"/>
              <a:gd name="T13" fmla="*/ 1254 h 1255"/>
              <a:gd name="T14" fmla="*/ 153 w 6902"/>
              <a:gd name="T15" fmla="*/ 1254 h 1255"/>
              <a:gd name="T16" fmla="*/ 153 w 6902"/>
              <a:gd name="T17" fmla="*/ 1254 h 1255"/>
              <a:gd name="T18" fmla="*/ 0 w 6902"/>
              <a:gd name="T19" fmla="*/ 1101 h 1255"/>
              <a:gd name="T20" fmla="*/ 0 w 6902"/>
              <a:gd name="T21" fmla="*/ 153 h 1255"/>
              <a:gd name="T22" fmla="*/ 0 w 6902"/>
              <a:gd name="T23" fmla="*/ 153 h 1255"/>
              <a:gd name="T24" fmla="*/ 153 w 6902"/>
              <a:gd name="T2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02" h="1255">
                <a:moveTo>
                  <a:pt x="153" y="0"/>
                </a:moveTo>
                <a:lnTo>
                  <a:pt x="6748" y="0"/>
                </a:lnTo>
                <a:lnTo>
                  <a:pt x="6748" y="0"/>
                </a:lnTo>
                <a:cubicBezTo>
                  <a:pt x="6832" y="0"/>
                  <a:pt x="6901" y="68"/>
                  <a:pt x="6901" y="153"/>
                </a:cubicBezTo>
                <a:lnTo>
                  <a:pt x="6901" y="1101"/>
                </a:lnTo>
                <a:lnTo>
                  <a:pt x="6901" y="1101"/>
                </a:lnTo>
                <a:cubicBezTo>
                  <a:pt x="6901" y="1185"/>
                  <a:pt x="6832" y="1254"/>
                  <a:pt x="6748" y="1254"/>
                </a:cubicBezTo>
                <a:lnTo>
                  <a:pt x="153" y="1254"/>
                </a:lnTo>
                <a:lnTo>
                  <a:pt x="153" y="1254"/>
                </a:lnTo>
                <a:cubicBezTo>
                  <a:pt x="68" y="1254"/>
                  <a:pt x="0" y="1185"/>
                  <a:pt x="0" y="1101"/>
                </a:cubicBezTo>
                <a:lnTo>
                  <a:pt x="0" y="153"/>
                </a:lnTo>
                <a:lnTo>
                  <a:pt x="0" y="153"/>
                </a:lnTo>
                <a:cubicBezTo>
                  <a:pt x="0" y="68"/>
                  <a:pt x="68" y="0"/>
                  <a:pt x="153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4FAAC4C-D511-A732-1B94-EDEAF825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341" y="737398"/>
            <a:ext cx="1614956" cy="1713830"/>
          </a:xfrm>
          <a:custGeom>
            <a:avLst/>
            <a:gdLst>
              <a:gd name="T0" fmla="*/ 0 w 1296"/>
              <a:gd name="T1" fmla="*/ 0 h 1377"/>
              <a:gd name="T2" fmla="*/ 0 w 1296"/>
              <a:gd name="T3" fmla="*/ 1251 h 1377"/>
              <a:gd name="T4" fmla="*/ 0 w 1296"/>
              <a:gd name="T5" fmla="*/ 1251 h 1377"/>
              <a:gd name="T6" fmla="*/ 125 w 1296"/>
              <a:gd name="T7" fmla="*/ 1376 h 1377"/>
              <a:gd name="T8" fmla="*/ 1169 w 1296"/>
              <a:gd name="T9" fmla="*/ 1376 h 1377"/>
              <a:gd name="T10" fmla="*/ 1169 w 1296"/>
              <a:gd name="T11" fmla="*/ 1376 h 1377"/>
              <a:gd name="T12" fmla="*/ 1295 w 1296"/>
              <a:gd name="T13" fmla="*/ 1251 h 1377"/>
              <a:gd name="T14" fmla="*/ 1295 w 1296"/>
              <a:gd name="T15" fmla="*/ 278 h 1377"/>
              <a:gd name="T16" fmla="*/ 1295 w 1296"/>
              <a:gd name="T17" fmla="*/ 278 h 1377"/>
              <a:gd name="T18" fmla="*/ 1142 w 1296"/>
              <a:gd name="T19" fmla="*/ 125 h 1377"/>
              <a:gd name="T20" fmla="*/ 125 w 1296"/>
              <a:gd name="T21" fmla="*/ 125 h 1377"/>
              <a:gd name="T22" fmla="*/ 125 w 1296"/>
              <a:gd name="T23" fmla="*/ 125 h 1377"/>
              <a:gd name="T24" fmla="*/ 0 w 1296"/>
              <a:gd name="T25" fmla="*/ 0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6" h="1377">
                <a:moveTo>
                  <a:pt x="0" y="0"/>
                </a:moveTo>
                <a:lnTo>
                  <a:pt x="0" y="1251"/>
                </a:lnTo>
                <a:lnTo>
                  <a:pt x="0" y="1251"/>
                </a:lnTo>
                <a:cubicBezTo>
                  <a:pt x="0" y="1320"/>
                  <a:pt x="56" y="1376"/>
                  <a:pt x="125" y="1376"/>
                </a:cubicBezTo>
                <a:lnTo>
                  <a:pt x="1169" y="1376"/>
                </a:lnTo>
                <a:lnTo>
                  <a:pt x="1169" y="1376"/>
                </a:lnTo>
                <a:cubicBezTo>
                  <a:pt x="1238" y="1376"/>
                  <a:pt x="1295" y="1320"/>
                  <a:pt x="1295" y="1251"/>
                </a:cubicBezTo>
                <a:lnTo>
                  <a:pt x="1295" y="278"/>
                </a:lnTo>
                <a:lnTo>
                  <a:pt x="1295" y="278"/>
                </a:lnTo>
                <a:cubicBezTo>
                  <a:pt x="1295" y="194"/>
                  <a:pt x="1226" y="125"/>
                  <a:pt x="1142" y="125"/>
                </a:cubicBezTo>
                <a:lnTo>
                  <a:pt x="125" y="125"/>
                </a:lnTo>
                <a:lnTo>
                  <a:pt x="125" y="125"/>
                </a:lnTo>
                <a:cubicBezTo>
                  <a:pt x="56" y="125"/>
                  <a:pt x="0" y="69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94410DBC-2F25-F08A-1F84-15AD2705E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297" y="2703908"/>
            <a:ext cx="8596616" cy="1565520"/>
          </a:xfrm>
          <a:custGeom>
            <a:avLst/>
            <a:gdLst>
              <a:gd name="T0" fmla="*/ 153 w 6902"/>
              <a:gd name="T1" fmla="*/ 0 h 1255"/>
              <a:gd name="T2" fmla="*/ 6748 w 6902"/>
              <a:gd name="T3" fmla="*/ 0 h 1255"/>
              <a:gd name="T4" fmla="*/ 6748 w 6902"/>
              <a:gd name="T5" fmla="*/ 0 h 1255"/>
              <a:gd name="T6" fmla="*/ 6901 w 6902"/>
              <a:gd name="T7" fmla="*/ 153 h 1255"/>
              <a:gd name="T8" fmla="*/ 6901 w 6902"/>
              <a:gd name="T9" fmla="*/ 1101 h 1255"/>
              <a:gd name="T10" fmla="*/ 6901 w 6902"/>
              <a:gd name="T11" fmla="*/ 1101 h 1255"/>
              <a:gd name="T12" fmla="*/ 6748 w 6902"/>
              <a:gd name="T13" fmla="*/ 1254 h 1255"/>
              <a:gd name="T14" fmla="*/ 153 w 6902"/>
              <a:gd name="T15" fmla="*/ 1254 h 1255"/>
              <a:gd name="T16" fmla="*/ 153 w 6902"/>
              <a:gd name="T17" fmla="*/ 1254 h 1255"/>
              <a:gd name="T18" fmla="*/ 0 w 6902"/>
              <a:gd name="T19" fmla="*/ 1101 h 1255"/>
              <a:gd name="T20" fmla="*/ 0 w 6902"/>
              <a:gd name="T21" fmla="*/ 153 h 1255"/>
              <a:gd name="T22" fmla="*/ 0 w 6902"/>
              <a:gd name="T23" fmla="*/ 153 h 1255"/>
              <a:gd name="T24" fmla="*/ 153 w 6902"/>
              <a:gd name="T2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02" h="1255">
                <a:moveTo>
                  <a:pt x="153" y="0"/>
                </a:moveTo>
                <a:lnTo>
                  <a:pt x="6748" y="0"/>
                </a:lnTo>
                <a:lnTo>
                  <a:pt x="6748" y="0"/>
                </a:lnTo>
                <a:cubicBezTo>
                  <a:pt x="6832" y="0"/>
                  <a:pt x="6901" y="69"/>
                  <a:pt x="6901" y="153"/>
                </a:cubicBezTo>
                <a:lnTo>
                  <a:pt x="6901" y="1101"/>
                </a:lnTo>
                <a:lnTo>
                  <a:pt x="6901" y="1101"/>
                </a:lnTo>
                <a:cubicBezTo>
                  <a:pt x="6901" y="1185"/>
                  <a:pt x="6832" y="1254"/>
                  <a:pt x="6748" y="1254"/>
                </a:cubicBezTo>
                <a:lnTo>
                  <a:pt x="153" y="1254"/>
                </a:lnTo>
                <a:lnTo>
                  <a:pt x="153" y="1254"/>
                </a:lnTo>
                <a:cubicBezTo>
                  <a:pt x="68" y="1254"/>
                  <a:pt x="0" y="1185"/>
                  <a:pt x="0" y="1101"/>
                </a:cubicBezTo>
                <a:lnTo>
                  <a:pt x="0" y="153"/>
                </a:lnTo>
                <a:lnTo>
                  <a:pt x="0" y="153"/>
                </a:lnTo>
                <a:cubicBezTo>
                  <a:pt x="0" y="69"/>
                  <a:pt x="68" y="0"/>
                  <a:pt x="153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04CCC4A7-D399-DF4E-0AFC-CA9CD1BB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297" y="2896167"/>
            <a:ext cx="1614956" cy="1713830"/>
          </a:xfrm>
          <a:custGeom>
            <a:avLst/>
            <a:gdLst>
              <a:gd name="T0" fmla="*/ 0 w 1296"/>
              <a:gd name="T1" fmla="*/ 0 h 1377"/>
              <a:gd name="T2" fmla="*/ 0 w 1296"/>
              <a:gd name="T3" fmla="*/ 1251 h 1377"/>
              <a:gd name="T4" fmla="*/ 0 w 1296"/>
              <a:gd name="T5" fmla="*/ 1251 h 1377"/>
              <a:gd name="T6" fmla="*/ 125 w 1296"/>
              <a:gd name="T7" fmla="*/ 1376 h 1377"/>
              <a:gd name="T8" fmla="*/ 1169 w 1296"/>
              <a:gd name="T9" fmla="*/ 1376 h 1377"/>
              <a:gd name="T10" fmla="*/ 1169 w 1296"/>
              <a:gd name="T11" fmla="*/ 1376 h 1377"/>
              <a:gd name="T12" fmla="*/ 1295 w 1296"/>
              <a:gd name="T13" fmla="*/ 1251 h 1377"/>
              <a:gd name="T14" fmla="*/ 1295 w 1296"/>
              <a:gd name="T15" fmla="*/ 278 h 1377"/>
              <a:gd name="T16" fmla="*/ 1295 w 1296"/>
              <a:gd name="T17" fmla="*/ 278 h 1377"/>
              <a:gd name="T18" fmla="*/ 1142 w 1296"/>
              <a:gd name="T19" fmla="*/ 125 h 1377"/>
              <a:gd name="T20" fmla="*/ 125 w 1296"/>
              <a:gd name="T21" fmla="*/ 125 h 1377"/>
              <a:gd name="T22" fmla="*/ 125 w 1296"/>
              <a:gd name="T23" fmla="*/ 125 h 1377"/>
              <a:gd name="T24" fmla="*/ 0 w 1296"/>
              <a:gd name="T25" fmla="*/ 0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6" h="1377">
                <a:moveTo>
                  <a:pt x="0" y="0"/>
                </a:moveTo>
                <a:lnTo>
                  <a:pt x="0" y="1251"/>
                </a:lnTo>
                <a:lnTo>
                  <a:pt x="0" y="1251"/>
                </a:lnTo>
                <a:cubicBezTo>
                  <a:pt x="0" y="1320"/>
                  <a:pt x="56" y="1376"/>
                  <a:pt x="125" y="1376"/>
                </a:cubicBezTo>
                <a:lnTo>
                  <a:pt x="1169" y="1376"/>
                </a:lnTo>
                <a:lnTo>
                  <a:pt x="1169" y="1376"/>
                </a:lnTo>
                <a:cubicBezTo>
                  <a:pt x="1238" y="1376"/>
                  <a:pt x="1295" y="1320"/>
                  <a:pt x="1295" y="1251"/>
                </a:cubicBezTo>
                <a:lnTo>
                  <a:pt x="1295" y="278"/>
                </a:lnTo>
                <a:lnTo>
                  <a:pt x="1295" y="278"/>
                </a:lnTo>
                <a:cubicBezTo>
                  <a:pt x="1295" y="193"/>
                  <a:pt x="1226" y="125"/>
                  <a:pt x="1142" y="125"/>
                </a:cubicBezTo>
                <a:lnTo>
                  <a:pt x="125" y="125"/>
                </a:lnTo>
                <a:lnTo>
                  <a:pt x="125" y="125"/>
                </a:lnTo>
                <a:cubicBezTo>
                  <a:pt x="56" y="125"/>
                  <a:pt x="0" y="69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6" name="Freeform 43">
            <a:extLst>
              <a:ext uri="{FF2B5EF4-FFF2-40B4-BE49-F238E27FC236}">
                <a16:creationId xmlns:a16="http://schemas.microsoft.com/office/drawing/2014/main" id="{7AD4EEBA-8E20-DECF-C6B0-15A5C06DA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341" y="4862677"/>
            <a:ext cx="8596616" cy="1560025"/>
          </a:xfrm>
          <a:custGeom>
            <a:avLst/>
            <a:gdLst>
              <a:gd name="T0" fmla="*/ 153 w 6902"/>
              <a:gd name="T1" fmla="*/ 0 h 1253"/>
              <a:gd name="T2" fmla="*/ 6748 w 6902"/>
              <a:gd name="T3" fmla="*/ 0 h 1253"/>
              <a:gd name="T4" fmla="*/ 6748 w 6902"/>
              <a:gd name="T5" fmla="*/ 0 h 1253"/>
              <a:gd name="T6" fmla="*/ 6901 w 6902"/>
              <a:gd name="T7" fmla="*/ 152 h 1253"/>
              <a:gd name="T8" fmla="*/ 6901 w 6902"/>
              <a:gd name="T9" fmla="*/ 1099 h 1253"/>
              <a:gd name="T10" fmla="*/ 6901 w 6902"/>
              <a:gd name="T11" fmla="*/ 1099 h 1253"/>
              <a:gd name="T12" fmla="*/ 6748 w 6902"/>
              <a:gd name="T13" fmla="*/ 1252 h 1253"/>
              <a:gd name="T14" fmla="*/ 153 w 6902"/>
              <a:gd name="T15" fmla="*/ 1252 h 1253"/>
              <a:gd name="T16" fmla="*/ 153 w 6902"/>
              <a:gd name="T17" fmla="*/ 1252 h 1253"/>
              <a:gd name="T18" fmla="*/ 0 w 6902"/>
              <a:gd name="T19" fmla="*/ 1099 h 1253"/>
              <a:gd name="T20" fmla="*/ 0 w 6902"/>
              <a:gd name="T21" fmla="*/ 152 h 1253"/>
              <a:gd name="T22" fmla="*/ 0 w 6902"/>
              <a:gd name="T23" fmla="*/ 152 h 1253"/>
              <a:gd name="T24" fmla="*/ 153 w 6902"/>
              <a:gd name="T25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02" h="1253">
                <a:moveTo>
                  <a:pt x="153" y="0"/>
                </a:moveTo>
                <a:lnTo>
                  <a:pt x="6748" y="0"/>
                </a:lnTo>
                <a:lnTo>
                  <a:pt x="6748" y="0"/>
                </a:lnTo>
                <a:cubicBezTo>
                  <a:pt x="6832" y="0"/>
                  <a:pt x="6901" y="68"/>
                  <a:pt x="6901" y="152"/>
                </a:cubicBezTo>
                <a:lnTo>
                  <a:pt x="6901" y="1099"/>
                </a:lnTo>
                <a:lnTo>
                  <a:pt x="6901" y="1099"/>
                </a:lnTo>
                <a:cubicBezTo>
                  <a:pt x="6901" y="1184"/>
                  <a:pt x="6832" y="1252"/>
                  <a:pt x="6748" y="1252"/>
                </a:cubicBezTo>
                <a:lnTo>
                  <a:pt x="153" y="1252"/>
                </a:lnTo>
                <a:lnTo>
                  <a:pt x="153" y="1252"/>
                </a:lnTo>
                <a:cubicBezTo>
                  <a:pt x="68" y="1252"/>
                  <a:pt x="0" y="1184"/>
                  <a:pt x="0" y="1099"/>
                </a:cubicBezTo>
                <a:lnTo>
                  <a:pt x="0" y="152"/>
                </a:lnTo>
                <a:lnTo>
                  <a:pt x="0" y="152"/>
                </a:lnTo>
                <a:cubicBezTo>
                  <a:pt x="0" y="68"/>
                  <a:pt x="68" y="0"/>
                  <a:pt x="153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83819E59-F775-922D-57BD-4FDAD6AE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341" y="5049441"/>
            <a:ext cx="1614956" cy="1713830"/>
          </a:xfrm>
          <a:custGeom>
            <a:avLst/>
            <a:gdLst>
              <a:gd name="T0" fmla="*/ 0 w 1296"/>
              <a:gd name="T1" fmla="*/ 0 h 1376"/>
              <a:gd name="T2" fmla="*/ 0 w 1296"/>
              <a:gd name="T3" fmla="*/ 1250 h 1376"/>
              <a:gd name="T4" fmla="*/ 0 w 1296"/>
              <a:gd name="T5" fmla="*/ 1250 h 1376"/>
              <a:gd name="T6" fmla="*/ 125 w 1296"/>
              <a:gd name="T7" fmla="*/ 1375 h 1376"/>
              <a:gd name="T8" fmla="*/ 1169 w 1296"/>
              <a:gd name="T9" fmla="*/ 1375 h 1376"/>
              <a:gd name="T10" fmla="*/ 1169 w 1296"/>
              <a:gd name="T11" fmla="*/ 1375 h 1376"/>
              <a:gd name="T12" fmla="*/ 1295 w 1296"/>
              <a:gd name="T13" fmla="*/ 1250 h 1376"/>
              <a:gd name="T14" fmla="*/ 1295 w 1296"/>
              <a:gd name="T15" fmla="*/ 279 h 1376"/>
              <a:gd name="T16" fmla="*/ 1295 w 1296"/>
              <a:gd name="T17" fmla="*/ 279 h 1376"/>
              <a:gd name="T18" fmla="*/ 1142 w 1296"/>
              <a:gd name="T19" fmla="*/ 126 h 1376"/>
              <a:gd name="T20" fmla="*/ 125 w 1296"/>
              <a:gd name="T21" fmla="*/ 126 h 1376"/>
              <a:gd name="T22" fmla="*/ 125 w 1296"/>
              <a:gd name="T23" fmla="*/ 126 h 1376"/>
              <a:gd name="T24" fmla="*/ 0 w 1296"/>
              <a:gd name="T25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6" h="1376">
                <a:moveTo>
                  <a:pt x="0" y="0"/>
                </a:moveTo>
                <a:lnTo>
                  <a:pt x="0" y="1250"/>
                </a:lnTo>
                <a:lnTo>
                  <a:pt x="0" y="1250"/>
                </a:lnTo>
                <a:cubicBezTo>
                  <a:pt x="0" y="1319"/>
                  <a:pt x="56" y="1375"/>
                  <a:pt x="125" y="1375"/>
                </a:cubicBezTo>
                <a:lnTo>
                  <a:pt x="1169" y="1375"/>
                </a:lnTo>
                <a:lnTo>
                  <a:pt x="1169" y="1375"/>
                </a:lnTo>
                <a:cubicBezTo>
                  <a:pt x="1238" y="1375"/>
                  <a:pt x="1295" y="1319"/>
                  <a:pt x="1295" y="1250"/>
                </a:cubicBezTo>
                <a:lnTo>
                  <a:pt x="1295" y="279"/>
                </a:lnTo>
                <a:lnTo>
                  <a:pt x="1295" y="279"/>
                </a:lnTo>
                <a:cubicBezTo>
                  <a:pt x="1295" y="194"/>
                  <a:pt x="1226" y="126"/>
                  <a:pt x="1142" y="126"/>
                </a:cubicBezTo>
                <a:lnTo>
                  <a:pt x="125" y="126"/>
                </a:lnTo>
                <a:lnTo>
                  <a:pt x="125" y="126"/>
                </a:lnTo>
                <a:cubicBezTo>
                  <a:pt x="56" y="126"/>
                  <a:pt x="0" y="70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8" name="Freeform 62">
            <a:extLst>
              <a:ext uri="{FF2B5EF4-FFF2-40B4-BE49-F238E27FC236}">
                <a16:creationId xmlns:a16="http://schemas.microsoft.com/office/drawing/2014/main" id="{6654CAE3-69D7-87F5-CE8F-553AB363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297" y="7021443"/>
            <a:ext cx="8596616" cy="1565520"/>
          </a:xfrm>
          <a:custGeom>
            <a:avLst/>
            <a:gdLst>
              <a:gd name="T0" fmla="*/ 153 w 6902"/>
              <a:gd name="T1" fmla="*/ 0 h 1255"/>
              <a:gd name="T2" fmla="*/ 6748 w 6902"/>
              <a:gd name="T3" fmla="*/ 0 h 1255"/>
              <a:gd name="T4" fmla="*/ 6748 w 6902"/>
              <a:gd name="T5" fmla="*/ 0 h 1255"/>
              <a:gd name="T6" fmla="*/ 6901 w 6902"/>
              <a:gd name="T7" fmla="*/ 153 h 1255"/>
              <a:gd name="T8" fmla="*/ 6901 w 6902"/>
              <a:gd name="T9" fmla="*/ 1101 h 1255"/>
              <a:gd name="T10" fmla="*/ 6901 w 6902"/>
              <a:gd name="T11" fmla="*/ 1101 h 1255"/>
              <a:gd name="T12" fmla="*/ 6748 w 6902"/>
              <a:gd name="T13" fmla="*/ 1254 h 1255"/>
              <a:gd name="T14" fmla="*/ 153 w 6902"/>
              <a:gd name="T15" fmla="*/ 1254 h 1255"/>
              <a:gd name="T16" fmla="*/ 153 w 6902"/>
              <a:gd name="T17" fmla="*/ 1254 h 1255"/>
              <a:gd name="T18" fmla="*/ 0 w 6902"/>
              <a:gd name="T19" fmla="*/ 1101 h 1255"/>
              <a:gd name="T20" fmla="*/ 0 w 6902"/>
              <a:gd name="T21" fmla="*/ 153 h 1255"/>
              <a:gd name="T22" fmla="*/ 0 w 6902"/>
              <a:gd name="T23" fmla="*/ 153 h 1255"/>
              <a:gd name="T24" fmla="*/ 153 w 6902"/>
              <a:gd name="T2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02" h="1255">
                <a:moveTo>
                  <a:pt x="153" y="0"/>
                </a:moveTo>
                <a:lnTo>
                  <a:pt x="6748" y="0"/>
                </a:lnTo>
                <a:lnTo>
                  <a:pt x="6748" y="0"/>
                </a:lnTo>
                <a:cubicBezTo>
                  <a:pt x="6832" y="0"/>
                  <a:pt x="6901" y="69"/>
                  <a:pt x="6901" y="153"/>
                </a:cubicBezTo>
                <a:lnTo>
                  <a:pt x="6901" y="1101"/>
                </a:lnTo>
                <a:lnTo>
                  <a:pt x="6901" y="1101"/>
                </a:lnTo>
                <a:cubicBezTo>
                  <a:pt x="6901" y="1185"/>
                  <a:pt x="6832" y="1254"/>
                  <a:pt x="6748" y="1254"/>
                </a:cubicBezTo>
                <a:lnTo>
                  <a:pt x="153" y="1254"/>
                </a:lnTo>
                <a:lnTo>
                  <a:pt x="153" y="1254"/>
                </a:lnTo>
                <a:cubicBezTo>
                  <a:pt x="68" y="1254"/>
                  <a:pt x="0" y="1185"/>
                  <a:pt x="0" y="1101"/>
                </a:cubicBezTo>
                <a:lnTo>
                  <a:pt x="0" y="153"/>
                </a:lnTo>
                <a:lnTo>
                  <a:pt x="0" y="153"/>
                </a:lnTo>
                <a:cubicBezTo>
                  <a:pt x="0" y="69"/>
                  <a:pt x="68" y="0"/>
                  <a:pt x="153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9" name="Freeform 63">
            <a:extLst>
              <a:ext uri="{FF2B5EF4-FFF2-40B4-BE49-F238E27FC236}">
                <a16:creationId xmlns:a16="http://schemas.microsoft.com/office/drawing/2014/main" id="{CD9B69A9-97E6-C92B-ADF0-09C755542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297" y="7208206"/>
            <a:ext cx="1614956" cy="1713830"/>
          </a:xfrm>
          <a:custGeom>
            <a:avLst/>
            <a:gdLst>
              <a:gd name="T0" fmla="*/ 0 w 1296"/>
              <a:gd name="T1" fmla="*/ 0 h 1377"/>
              <a:gd name="T2" fmla="*/ 0 w 1296"/>
              <a:gd name="T3" fmla="*/ 1251 h 1377"/>
              <a:gd name="T4" fmla="*/ 0 w 1296"/>
              <a:gd name="T5" fmla="*/ 1251 h 1377"/>
              <a:gd name="T6" fmla="*/ 125 w 1296"/>
              <a:gd name="T7" fmla="*/ 1376 h 1377"/>
              <a:gd name="T8" fmla="*/ 1169 w 1296"/>
              <a:gd name="T9" fmla="*/ 1376 h 1377"/>
              <a:gd name="T10" fmla="*/ 1169 w 1296"/>
              <a:gd name="T11" fmla="*/ 1376 h 1377"/>
              <a:gd name="T12" fmla="*/ 1295 w 1296"/>
              <a:gd name="T13" fmla="*/ 1251 h 1377"/>
              <a:gd name="T14" fmla="*/ 1295 w 1296"/>
              <a:gd name="T15" fmla="*/ 278 h 1377"/>
              <a:gd name="T16" fmla="*/ 1295 w 1296"/>
              <a:gd name="T17" fmla="*/ 278 h 1377"/>
              <a:gd name="T18" fmla="*/ 1142 w 1296"/>
              <a:gd name="T19" fmla="*/ 125 h 1377"/>
              <a:gd name="T20" fmla="*/ 125 w 1296"/>
              <a:gd name="T21" fmla="*/ 125 h 1377"/>
              <a:gd name="T22" fmla="*/ 125 w 1296"/>
              <a:gd name="T23" fmla="*/ 125 h 1377"/>
              <a:gd name="T24" fmla="*/ 0 w 1296"/>
              <a:gd name="T25" fmla="*/ 0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6" h="1377">
                <a:moveTo>
                  <a:pt x="0" y="0"/>
                </a:moveTo>
                <a:lnTo>
                  <a:pt x="0" y="1251"/>
                </a:lnTo>
                <a:lnTo>
                  <a:pt x="0" y="1251"/>
                </a:lnTo>
                <a:cubicBezTo>
                  <a:pt x="0" y="1320"/>
                  <a:pt x="56" y="1376"/>
                  <a:pt x="125" y="1376"/>
                </a:cubicBezTo>
                <a:lnTo>
                  <a:pt x="1169" y="1376"/>
                </a:lnTo>
                <a:lnTo>
                  <a:pt x="1169" y="1376"/>
                </a:lnTo>
                <a:cubicBezTo>
                  <a:pt x="1238" y="1376"/>
                  <a:pt x="1295" y="1320"/>
                  <a:pt x="1295" y="1251"/>
                </a:cubicBezTo>
                <a:lnTo>
                  <a:pt x="1295" y="278"/>
                </a:lnTo>
                <a:lnTo>
                  <a:pt x="1295" y="278"/>
                </a:lnTo>
                <a:cubicBezTo>
                  <a:pt x="1295" y="194"/>
                  <a:pt x="1226" y="125"/>
                  <a:pt x="1142" y="125"/>
                </a:cubicBezTo>
                <a:lnTo>
                  <a:pt x="125" y="125"/>
                </a:lnTo>
                <a:lnTo>
                  <a:pt x="125" y="125"/>
                </a:lnTo>
                <a:cubicBezTo>
                  <a:pt x="56" y="125"/>
                  <a:pt x="0" y="69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10" name="Freeform 81">
            <a:extLst>
              <a:ext uri="{FF2B5EF4-FFF2-40B4-BE49-F238E27FC236}">
                <a16:creationId xmlns:a16="http://schemas.microsoft.com/office/drawing/2014/main" id="{CB6DE1E0-31FD-AA0B-C175-7BD473FC0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341" y="9180215"/>
            <a:ext cx="8596616" cy="1565516"/>
          </a:xfrm>
          <a:custGeom>
            <a:avLst/>
            <a:gdLst>
              <a:gd name="T0" fmla="*/ 153 w 6902"/>
              <a:gd name="T1" fmla="*/ 0 h 1255"/>
              <a:gd name="T2" fmla="*/ 6748 w 6902"/>
              <a:gd name="T3" fmla="*/ 0 h 1255"/>
              <a:gd name="T4" fmla="*/ 6748 w 6902"/>
              <a:gd name="T5" fmla="*/ 0 h 1255"/>
              <a:gd name="T6" fmla="*/ 6901 w 6902"/>
              <a:gd name="T7" fmla="*/ 153 h 1255"/>
              <a:gd name="T8" fmla="*/ 6901 w 6902"/>
              <a:gd name="T9" fmla="*/ 1101 h 1255"/>
              <a:gd name="T10" fmla="*/ 6901 w 6902"/>
              <a:gd name="T11" fmla="*/ 1101 h 1255"/>
              <a:gd name="T12" fmla="*/ 6748 w 6902"/>
              <a:gd name="T13" fmla="*/ 1254 h 1255"/>
              <a:gd name="T14" fmla="*/ 153 w 6902"/>
              <a:gd name="T15" fmla="*/ 1254 h 1255"/>
              <a:gd name="T16" fmla="*/ 153 w 6902"/>
              <a:gd name="T17" fmla="*/ 1254 h 1255"/>
              <a:gd name="T18" fmla="*/ 0 w 6902"/>
              <a:gd name="T19" fmla="*/ 1101 h 1255"/>
              <a:gd name="T20" fmla="*/ 0 w 6902"/>
              <a:gd name="T21" fmla="*/ 153 h 1255"/>
              <a:gd name="T22" fmla="*/ 0 w 6902"/>
              <a:gd name="T23" fmla="*/ 153 h 1255"/>
              <a:gd name="T24" fmla="*/ 153 w 6902"/>
              <a:gd name="T2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02" h="1255">
                <a:moveTo>
                  <a:pt x="153" y="0"/>
                </a:moveTo>
                <a:lnTo>
                  <a:pt x="6748" y="0"/>
                </a:lnTo>
                <a:lnTo>
                  <a:pt x="6748" y="0"/>
                </a:lnTo>
                <a:cubicBezTo>
                  <a:pt x="6832" y="0"/>
                  <a:pt x="6901" y="69"/>
                  <a:pt x="6901" y="153"/>
                </a:cubicBezTo>
                <a:lnTo>
                  <a:pt x="6901" y="1101"/>
                </a:lnTo>
                <a:lnTo>
                  <a:pt x="6901" y="1101"/>
                </a:lnTo>
                <a:cubicBezTo>
                  <a:pt x="6901" y="1186"/>
                  <a:pt x="6832" y="1254"/>
                  <a:pt x="6748" y="1254"/>
                </a:cubicBezTo>
                <a:lnTo>
                  <a:pt x="153" y="1254"/>
                </a:lnTo>
                <a:lnTo>
                  <a:pt x="153" y="1254"/>
                </a:lnTo>
                <a:cubicBezTo>
                  <a:pt x="68" y="1254"/>
                  <a:pt x="0" y="1186"/>
                  <a:pt x="0" y="1101"/>
                </a:cubicBezTo>
                <a:lnTo>
                  <a:pt x="0" y="153"/>
                </a:lnTo>
                <a:lnTo>
                  <a:pt x="0" y="153"/>
                </a:lnTo>
                <a:cubicBezTo>
                  <a:pt x="0" y="69"/>
                  <a:pt x="68" y="0"/>
                  <a:pt x="153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11" name="Freeform 82">
            <a:extLst>
              <a:ext uri="{FF2B5EF4-FFF2-40B4-BE49-F238E27FC236}">
                <a16:creationId xmlns:a16="http://schemas.microsoft.com/office/drawing/2014/main" id="{2B8075EA-36A9-6E11-7F60-A6CDB17AE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341" y="9366975"/>
            <a:ext cx="1614956" cy="1713830"/>
          </a:xfrm>
          <a:custGeom>
            <a:avLst/>
            <a:gdLst>
              <a:gd name="T0" fmla="*/ 0 w 1296"/>
              <a:gd name="T1" fmla="*/ 0 h 1377"/>
              <a:gd name="T2" fmla="*/ 0 w 1296"/>
              <a:gd name="T3" fmla="*/ 1251 h 1377"/>
              <a:gd name="T4" fmla="*/ 0 w 1296"/>
              <a:gd name="T5" fmla="*/ 1251 h 1377"/>
              <a:gd name="T6" fmla="*/ 125 w 1296"/>
              <a:gd name="T7" fmla="*/ 1376 h 1377"/>
              <a:gd name="T8" fmla="*/ 1169 w 1296"/>
              <a:gd name="T9" fmla="*/ 1376 h 1377"/>
              <a:gd name="T10" fmla="*/ 1169 w 1296"/>
              <a:gd name="T11" fmla="*/ 1376 h 1377"/>
              <a:gd name="T12" fmla="*/ 1295 w 1296"/>
              <a:gd name="T13" fmla="*/ 1251 h 1377"/>
              <a:gd name="T14" fmla="*/ 1295 w 1296"/>
              <a:gd name="T15" fmla="*/ 278 h 1377"/>
              <a:gd name="T16" fmla="*/ 1295 w 1296"/>
              <a:gd name="T17" fmla="*/ 278 h 1377"/>
              <a:gd name="T18" fmla="*/ 1142 w 1296"/>
              <a:gd name="T19" fmla="*/ 125 h 1377"/>
              <a:gd name="T20" fmla="*/ 125 w 1296"/>
              <a:gd name="T21" fmla="*/ 125 h 1377"/>
              <a:gd name="T22" fmla="*/ 125 w 1296"/>
              <a:gd name="T23" fmla="*/ 125 h 1377"/>
              <a:gd name="T24" fmla="*/ 0 w 1296"/>
              <a:gd name="T25" fmla="*/ 0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6" h="1377">
                <a:moveTo>
                  <a:pt x="0" y="0"/>
                </a:moveTo>
                <a:lnTo>
                  <a:pt x="0" y="1251"/>
                </a:lnTo>
                <a:lnTo>
                  <a:pt x="0" y="1251"/>
                </a:lnTo>
                <a:cubicBezTo>
                  <a:pt x="0" y="1320"/>
                  <a:pt x="56" y="1376"/>
                  <a:pt x="125" y="1376"/>
                </a:cubicBezTo>
                <a:lnTo>
                  <a:pt x="1169" y="1376"/>
                </a:lnTo>
                <a:lnTo>
                  <a:pt x="1169" y="1376"/>
                </a:lnTo>
                <a:cubicBezTo>
                  <a:pt x="1238" y="1376"/>
                  <a:pt x="1295" y="1320"/>
                  <a:pt x="1295" y="1251"/>
                </a:cubicBezTo>
                <a:lnTo>
                  <a:pt x="1295" y="278"/>
                </a:lnTo>
                <a:lnTo>
                  <a:pt x="1295" y="278"/>
                </a:lnTo>
                <a:cubicBezTo>
                  <a:pt x="1295" y="194"/>
                  <a:pt x="1226" y="125"/>
                  <a:pt x="1142" y="125"/>
                </a:cubicBezTo>
                <a:lnTo>
                  <a:pt x="125" y="125"/>
                </a:lnTo>
                <a:lnTo>
                  <a:pt x="125" y="125"/>
                </a:lnTo>
                <a:cubicBezTo>
                  <a:pt x="56" y="125"/>
                  <a:pt x="0" y="69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DBBDD889-1D0F-AD59-2138-591D2781A13F}"/>
              </a:ext>
            </a:extLst>
          </p:cNvPr>
          <p:cNvSpPr/>
          <p:nvPr/>
        </p:nvSpPr>
        <p:spPr>
          <a:xfrm flipV="1">
            <a:off x="16396138" y="0"/>
            <a:ext cx="7981514" cy="4044297"/>
          </a:xfrm>
          <a:custGeom>
            <a:avLst/>
            <a:gdLst>
              <a:gd name="connsiteX0" fmla="*/ 0 w 5714200"/>
              <a:gd name="connsiteY0" fmla="*/ 4356254 h 4356254"/>
              <a:gd name="connsiteX1" fmla="*/ 5714200 w 5714200"/>
              <a:gd name="connsiteY1" fmla="*/ 4356254 h 4356254"/>
              <a:gd name="connsiteX2" fmla="*/ 5714200 w 5714200"/>
              <a:gd name="connsiteY2" fmla="*/ 82176 h 4356254"/>
              <a:gd name="connsiteX3" fmla="*/ 279042 w 5714200"/>
              <a:gd name="connsiteY3" fmla="*/ 2580650 h 4356254"/>
              <a:gd name="connsiteX4" fmla="*/ 25220 w 5714200"/>
              <a:gd name="connsiteY4" fmla="*/ 4138958 h 43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200" h="4356254">
                <a:moveTo>
                  <a:pt x="0" y="4356254"/>
                </a:moveTo>
                <a:lnTo>
                  <a:pt x="5714200" y="4356254"/>
                </a:lnTo>
                <a:lnTo>
                  <a:pt x="5714200" y="82176"/>
                </a:lnTo>
                <a:cubicBezTo>
                  <a:pt x="3673408" y="-282435"/>
                  <a:pt x="1123346" y="569085"/>
                  <a:pt x="279042" y="2580650"/>
                </a:cubicBezTo>
                <a:cubicBezTo>
                  <a:pt x="99162" y="3077369"/>
                  <a:pt x="78954" y="3611093"/>
                  <a:pt x="25220" y="413895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2" name="Forma libre 31">
            <a:extLst>
              <a:ext uri="{FF2B5EF4-FFF2-40B4-BE49-F238E27FC236}">
                <a16:creationId xmlns:a16="http://schemas.microsoft.com/office/drawing/2014/main" id="{CE2D66BD-959A-FB43-20A4-8DA502D9A864}"/>
              </a:ext>
            </a:extLst>
          </p:cNvPr>
          <p:cNvSpPr/>
          <p:nvPr/>
        </p:nvSpPr>
        <p:spPr>
          <a:xfrm>
            <a:off x="15676407" y="30369"/>
            <a:ext cx="3308391" cy="3319537"/>
          </a:xfrm>
          <a:custGeom>
            <a:avLst/>
            <a:gdLst>
              <a:gd name="connsiteX0" fmla="*/ 1271256 w 4035323"/>
              <a:gd name="connsiteY0" fmla="*/ 3244255 h 4048918"/>
              <a:gd name="connsiteX1" fmla="*/ 1257576 w 4035323"/>
              <a:gd name="connsiteY1" fmla="*/ 3246346 h 4048918"/>
              <a:gd name="connsiteX2" fmla="*/ 1183511 w 4035323"/>
              <a:gd name="connsiteY2" fmla="*/ 3337111 h 4048918"/>
              <a:gd name="connsiteX3" fmla="*/ 1268298 w 4035323"/>
              <a:gd name="connsiteY3" fmla="*/ 3432919 h 4048918"/>
              <a:gd name="connsiteX4" fmla="*/ 1337065 w 4035323"/>
              <a:gd name="connsiteY4" fmla="*/ 3410904 h 4048918"/>
              <a:gd name="connsiteX5" fmla="*/ 1372434 w 4035323"/>
              <a:gd name="connsiteY5" fmla="*/ 3348180 h 4048918"/>
              <a:gd name="connsiteX6" fmla="*/ 1372311 w 4035323"/>
              <a:gd name="connsiteY6" fmla="*/ 3348058 h 4048918"/>
              <a:gd name="connsiteX7" fmla="*/ 1287277 w 4035323"/>
              <a:gd name="connsiteY7" fmla="*/ 3244870 h 4048918"/>
              <a:gd name="connsiteX8" fmla="*/ 1271256 w 4035323"/>
              <a:gd name="connsiteY8" fmla="*/ 3244255 h 4048918"/>
              <a:gd name="connsiteX9" fmla="*/ 1269530 w 4035323"/>
              <a:gd name="connsiteY9" fmla="*/ 3217075 h 4048918"/>
              <a:gd name="connsiteX10" fmla="*/ 1291220 w 4035323"/>
              <a:gd name="connsiteY10" fmla="*/ 3217936 h 4048918"/>
              <a:gd name="connsiteX11" fmla="*/ 1399669 w 4035323"/>
              <a:gd name="connsiteY11" fmla="*/ 3350763 h 4048918"/>
              <a:gd name="connsiteX12" fmla="*/ 1354318 w 4035323"/>
              <a:gd name="connsiteY12" fmla="*/ 3432058 h 4048918"/>
              <a:gd name="connsiteX13" fmla="*/ 1303544 w 4035323"/>
              <a:gd name="connsiteY13" fmla="*/ 3457394 h 4048918"/>
              <a:gd name="connsiteX14" fmla="*/ 1265340 w 4035323"/>
              <a:gd name="connsiteY14" fmla="*/ 3459976 h 4048918"/>
              <a:gd name="connsiteX15" fmla="*/ 1156152 w 4035323"/>
              <a:gd name="connsiteY15" fmla="*/ 3336619 h 4048918"/>
              <a:gd name="connsiteX16" fmla="*/ 1269530 w 4035323"/>
              <a:gd name="connsiteY16" fmla="*/ 3217075 h 4048918"/>
              <a:gd name="connsiteX17" fmla="*/ 465653 w 4035323"/>
              <a:gd name="connsiteY17" fmla="*/ 2659201 h 4048918"/>
              <a:gd name="connsiteX18" fmla="*/ 465653 w 4035323"/>
              <a:gd name="connsiteY18" fmla="*/ 2659324 h 4048918"/>
              <a:gd name="connsiteX19" fmla="*/ 722849 w 4035323"/>
              <a:gd name="connsiteY19" fmla="*/ 3850342 h 4048918"/>
              <a:gd name="connsiteX20" fmla="*/ 1117209 w 4035323"/>
              <a:gd name="connsiteY20" fmla="*/ 4012686 h 4048918"/>
              <a:gd name="connsiteX21" fmla="*/ 797038 w 4035323"/>
              <a:gd name="connsiteY21" fmla="*/ 2770752 h 4048918"/>
              <a:gd name="connsiteX22" fmla="*/ 584823 w 4035323"/>
              <a:gd name="connsiteY22" fmla="*/ 2702124 h 4048918"/>
              <a:gd name="connsiteX23" fmla="*/ 465653 w 4035323"/>
              <a:gd name="connsiteY23" fmla="*/ 2659201 h 4048918"/>
              <a:gd name="connsiteX24" fmla="*/ 310250 w 4035323"/>
              <a:gd name="connsiteY24" fmla="*/ 1931234 h 4048918"/>
              <a:gd name="connsiteX25" fmla="*/ 458874 w 4035323"/>
              <a:gd name="connsiteY25" fmla="*/ 2627962 h 4048918"/>
              <a:gd name="connsiteX26" fmla="*/ 594312 w 4035323"/>
              <a:gd name="connsiteY26" fmla="*/ 2676420 h 4048918"/>
              <a:gd name="connsiteX27" fmla="*/ 789767 w 4035323"/>
              <a:gd name="connsiteY27" fmla="*/ 2740251 h 4048918"/>
              <a:gd name="connsiteX28" fmla="*/ 630667 w 4035323"/>
              <a:gd name="connsiteY28" fmla="*/ 2049918 h 4048918"/>
              <a:gd name="connsiteX29" fmla="*/ 310373 w 4035323"/>
              <a:gd name="connsiteY29" fmla="*/ 1931357 h 4048918"/>
              <a:gd name="connsiteX30" fmla="*/ 1825701 w 4035323"/>
              <a:gd name="connsiteY30" fmla="*/ 1375204 h 4048918"/>
              <a:gd name="connsiteX31" fmla="*/ 1835683 w 4035323"/>
              <a:gd name="connsiteY31" fmla="*/ 1383691 h 4048918"/>
              <a:gd name="connsiteX32" fmla="*/ 1843817 w 4035323"/>
              <a:gd name="connsiteY32" fmla="*/ 1405090 h 4048918"/>
              <a:gd name="connsiteX33" fmla="*/ 1843940 w 4035323"/>
              <a:gd name="connsiteY33" fmla="*/ 1405090 h 4048918"/>
              <a:gd name="connsiteX34" fmla="*/ 1957688 w 4035323"/>
              <a:gd name="connsiteY34" fmla="*/ 1667424 h 4048918"/>
              <a:gd name="connsiteX35" fmla="*/ 1951650 w 4035323"/>
              <a:gd name="connsiteY35" fmla="*/ 1685750 h 4048918"/>
              <a:gd name="connsiteX36" fmla="*/ 1933287 w 4035323"/>
              <a:gd name="connsiteY36" fmla="*/ 1679723 h 4048918"/>
              <a:gd name="connsiteX37" fmla="*/ 1818307 w 4035323"/>
              <a:gd name="connsiteY37" fmla="*/ 1414560 h 4048918"/>
              <a:gd name="connsiteX38" fmla="*/ 1817814 w 4035323"/>
              <a:gd name="connsiteY38" fmla="*/ 1413331 h 4048918"/>
              <a:gd name="connsiteX39" fmla="*/ 1680158 w 4035323"/>
              <a:gd name="connsiteY39" fmla="*/ 1564606 h 4048918"/>
              <a:gd name="connsiteX40" fmla="*/ 1662535 w 4035323"/>
              <a:gd name="connsiteY40" fmla="*/ 1567681 h 4048918"/>
              <a:gd name="connsiteX41" fmla="*/ 1629137 w 4035323"/>
              <a:gd name="connsiteY41" fmla="*/ 1547265 h 4048918"/>
              <a:gd name="connsiteX42" fmla="*/ 1535230 w 4035323"/>
              <a:gd name="connsiteY42" fmla="*/ 1495487 h 4048918"/>
              <a:gd name="connsiteX43" fmla="*/ 1595740 w 4035323"/>
              <a:gd name="connsiteY43" fmla="*/ 1773686 h 4048918"/>
              <a:gd name="connsiteX44" fmla="*/ 1585758 w 4035323"/>
              <a:gd name="connsiteY44" fmla="*/ 1790289 h 4048918"/>
              <a:gd name="connsiteX45" fmla="*/ 1569244 w 4035323"/>
              <a:gd name="connsiteY45" fmla="*/ 1780327 h 4048918"/>
              <a:gd name="connsiteX46" fmla="*/ 1503805 w 4035323"/>
              <a:gd name="connsiteY46" fmla="*/ 1475686 h 4048918"/>
              <a:gd name="connsiteX47" fmla="*/ 1508611 w 4035323"/>
              <a:gd name="connsiteY47" fmla="*/ 1462649 h 4048918"/>
              <a:gd name="connsiteX48" fmla="*/ 1522291 w 4035323"/>
              <a:gd name="connsiteY48" fmla="*/ 1460558 h 4048918"/>
              <a:gd name="connsiteX49" fmla="*/ 1643556 w 4035323"/>
              <a:gd name="connsiteY49" fmla="*/ 1524143 h 4048918"/>
              <a:gd name="connsiteX50" fmla="*/ 1666478 w 4035323"/>
              <a:gd name="connsiteY50" fmla="*/ 1538287 h 4048918"/>
              <a:gd name="connsiteX51" fmla="*/ 1813131 w 4035323"/>
              <a:gd name="connsiteY51" fmla="*/ 1379017 h 4048918"/>
              <a:gd name="connsiteX52" fmla="*/ 1825701 w 4035323"/>
              <a:gd name="connsiteY52" fmla="*/ 1375204 h 4048918"/>
              <a:gd name="connsiteX53" fmla="*/ 2092017 w 4035323"/>
              <a:gd name="connsiteY53" fmla="*/ 1373483 h 4048918"/>
              <a:gd name="connsiteX54" fmla="*/ 2057880 w 4035323"/>
              <a:gd name="connsiteY54" fmla="*/ 1499915 h 4048918"/>
              <a:gd name="connsiteX55" fmla="*/ 2051718 w 4035323"/>
              <a:gd name="connsiteY55" fmla="*/ 1525988 h 4048918"/>
              <a:gd name="connsiteX56" fmla="*/ 2201451 w 4035323"/>
              <a:gd name="connsiteY56" fmla="*/ 1490322 h 4048918"/>
              <a:gd name="connsiteX57" fmla="*/ 2159920 w 4035323"/>
              <a:gd name="connsiteY57" fmla="*/ 1446784 h 4048918"/>
              <a:gd name="connsiteX58" fmla="*/ 2092017 w 4035323"/>
              <a:gd name="connsiteY58" fmla="*/ 1373483 h 4048918"/>
              <a:gd name="connsiteX59" fmla="*/ 2085362 w 4035323"/>
              <a:gd name="connsiteY59" fmla="*/ 1332528 h 4048918"/>
              <a:gd name="connsiteX60" fmla="*/ 2098178 w 4035323"/>
              <a:gd name="connsiteY60" fmla="*/ 1337693 h 4048918"/>
              <a:gd name="connsiteX61" fmla="*/ 2179638 w 4035323"/>
              <a:gd name="connsiteY61" fmla="*/ 1427844 h 4048918"/>
              <a:gd name="connsiteX62" fmla="*/ 2179885 w 4035323"/>
              <a:gd name="connsiteY62" fmla="*/ 1427967 h 4048918"/>
              <a:gd name="connsiteX63" fmla="*/ 2298686 w 4035323"/>
              <a:gd name="connsiteY63" fmla="*/ 1573462 h 4048918"/>
              <a:gd name="connsiteX64" fmla="*/ 2293140 w 4035323"/>
              <a:gd name="connsiteY64" fmla="*/ 1591910 h 4048918"/>
              <a:gd name="connsiteX65" fmla="*/ 2289813 w 4035323"/>
              <a:gd name="connsiteY65" fmla="*/ 1593140 h 4048918"/>
              <a:gd name="connsiteX66" fmla="*/ 2274531 w 4035323"/>
              <a:gd name="connsiteY66" fmla="*/ 1586376 h 4048918"/>
              <a:gd name="connsiteX67" fmla="*/ 2223018 w 4035323"/>
              <a:gd name="connsiteY67" fmla="*/ 1514304 h 4048918"/>
              <a:gd name="connsiteX68" fmla="*/ 2044447 w 4035323"/>
              <a:gd name="connsiteY68" fmla="*/ 1556120 h 4048918"/>
              <a:gd name="connsiteX69" fmla="*/ 2014870 w 4035323"/>
              <a:gd name="connsiteY69" fmla="*/ 1652420 h 4048918"/>
              <a:gd name="connsiteX70" fmla="*/ 1997247 w 4035323"/>
              <a:gd name="connsiteY70" fmla="*/ 1660414 h 4048918"/>
              <a:gd name="connsiteX71" fmla="*/ 1989236 w 4035323"/>
              <a:gd name="connsiteY71" fmla="*/ 1642827 h 4048918"/>
              <a:gd name="connsiteX72" fmla="*/ 2031384 w 4035323"/>
              <a:gd name="connsiteY72" fmla="*/ 1493765 h 4048918"/>
              <a:gd name="connsiteX73" fmla="*/ 2074640 w 4035323"/>
              <a:gd name="connsiteY73" fmla="*/ 1341260 h 4048918"/>
              <a:gd name="connsiteX74" fmla="*/ 2085362 w 4035323"/>
              <a:gd name="connsiteY74" fmla="*/ 1332528 h 4048918"/>
              <a:gd name="connsiteX75" fmla="*/ 808130 w 4035323"/>
              <a:gd name="connsiteY75" fmla="*/ 1331297 h 4048918"/>
              <a:gd name="connsiteX76" fmla="*/ 794450 w 4035323"/>
              <a:gd name="connsiteY76" fmla="*/ 1333388 h 4048918"/>
              <a:gd name="connsiteX77" fmla="*/ 720385 w 4035323"/>
              <a:gd name="connsiteY77" fmla="*/ 1424030 h 4048918"/>
              <a:gd name="connsiteX78" fmla="*/ 805172 w 4035323"/>
              <a:gd name="connsiteY78" fmla="*/ 1519838 h 4048918"/>
              <a:gd name="connsiteX79" fmla="*/ 873938 w 4035323"/>
              <a:gd name="connsiteY79" fmla="*/ 1497823 h 4048918"/>
              <a:gd name="connsiteX80" fmla="*/ 909308 w 4035323"/>
              <a:gd name="connsiteY80" fmla="*/ 1435099 h 4048918"/>
              <a:gd name="connsiteX81" fmla="*/ 909184 w 4035323"/>
              <a:gd name="connsiteY81" fmla="*/ 1435099 h 4048918"/>
              <a:gd name="connsiteX82" fmla="*/ 824150 w 4035323"/>
              <a:gd name="connsiteY82" fmla="*/ 1331912 h 4048918"/>
              <a:gd name="connsiteX83" fmla="*/ 808130 w 4035323"/>
              <a:gd name="connsiteY83" fmla="*/ 1331297 h 4048918"/>
              <a:gd name="connsiteX84" fmla="*/ 806528 w 4035323"/>
              <a:gd name="connsiteY84" fmla="*/ 1303994 h 4048918"/>
              <a:gd name="connsiteX85" fmla="*/ 828217 w 4035323"/>
              <a:gd name="connsiteY85" fmla="*/ 1304855 h 4048918"/>
              <a:gd name="connsiteX86" fmla="*/ 828341 w 4035323"/>
              <a:gd name="connsiteY86" fmla="*/ 1304855 h 4048918"/>
              <a:gd name="connsiteX87" fmla="*/ 936666 w 4035323"/>
              <a:gd name="connsiteY87" fmla="*/ 1437682 h 4048918"/>
              <a:gd name="connsiteX88" fmla="*/ 891315 w 4035323"/>
              <a:gd name="connsiteY88" fmla="*/ 1518977 h 4048918"/>
              <a:gd name="connsiteX89" fmla="*/ 840541 w 4035323"/>
              <a:gd name="connsiteY89" fmla="*/ 1544313 h 4048918"/>
              <a:gd name="connsiteX90" fmla="*/ 802337 w 4035323"/>
              <a:gd name="connsiteY90" fmla="*/ 1547019 h 4048918"/>
              <a:gd name="connsiteX91" fmla="*/ 693149 w 4035323"/>
              <a:gd name="connsiteY91" fmla="*/ 1423538 h 4048918"/>
              <a:gd name="connsiteX92" fmla="*/ 806528 w 4035323"/>
              <a:gd name="connsiteY92" fmla="*/ 1303994 h 4048918"/>
              <a:gd name="connsiteX93" fmla="*/ 2469863 w 4035323"/>
              <a:gd name="connsiteY93" fmla="*/ 1265622 h 4048918"/>
              <a:gd name="connsiteX94" fmla="*/ 2469863 w 4035323"/>
              <a:gd name="connsiteY94" fmla="*/ 1265744 h 4048918"/>
              <a:gd name="connsiteX95" fmla="*/ 2469847 w 4035323"/>
              <a:gd name="connsiteY95" fmla="*/ 1265720 h 4048918"/>
              <a:gd name="connsiteX96" fmla="*/ 2453596 w 4035323"/>
              <a:gd name="connsiteY96" fmla="*/ 1255414 h 4048918"/>
              <a:gd name="connsiteX97" fmla="*/ 2463856 w 4035323"/>
              <a:gd name="connsiteY97" fmla="*/ 1257212 h 4048918"/>
              <a:gd name="connsiteX98" fmla="*/ 2469847 w 4035323"/>
              <a:gd name="connsiteY98" fmla="*/ 1265720 h 4048918"/>
              <a:gd name="connsiteX99" fmla="*/ 2468138 w 4035323"/>
              <a:gd name="connsiteY99" fmla="*/ 1275768 h 4048918"/>
              <a:gd name="connsiteX100" fmla="*/ 2459758 w 4035323"/>
              <a:gd name="connsiteY100" fmla="*/ 1281856 h 4048918"/>
              <a:gd name="connsiteX101" fmla="*/ 2459511 w 4035323"/>
              <a:gd name="connsiteY101" fmla="*/ 1281856 h 4048918"/>
              <a:gd name="connsiteX102" fmla="*/ 2318404 w 4035323"/>
              <a:gd name="connsiteY102" fmla="*/ 1313464 h 4048918"/>
              <a:gd name="connsiteX103" fmla="*/ 2387171 w 4035323"/>
              <a:gd name="connsiteY103" fmla="*/ 1584899 h 4048918"/>
              <a:gd name="connsiteX104" fmla="*/ 2376942 w 4035323"/>
              <a:gd name="connsiteY104" fmla="*/ 1601010 h 4048918"/>
              <a:gd name="connsiteX105" fmla="*/ 2376449 w 4035323"/>
              <a:gd name="connsiteY105" fmla="*/ 1601010 h 4048918"/>
              <a:gd name="connsiteX106" fmla="*/ 2360305 w 4035323"/>
              <a:gd name="connsiteY106" fmla="*/ 1590433 h 4048918"/>
              <a:gd name="connsiteX107" fmla="*/ 2291662 w 4035323"/>
              <a:gd name="connsiteY107" fmla="*/ 1319490 h 4048918"/>
              <a:gd name="connsiteX108" fmla="*/ 2217596 w 4035323"/>
              <a:gd name="connsiteY108" fmla="*/ 1336094 h 4048918"/>
              <a:gd name="connsiteX109" fmla="*/ 2201329 w 4035323"/>
              <a:gd name="connsiteY109" fmla="*/ 1325763 h 4048918"/>
              <a:gd name="connsiteX110" fmla="*/ 2211434 w 4035323"/>
              <a:gd name="connsiteY110" fmla="*/ 1309528 h 4048918"/>
              <a:gd name="connsiteX111" fmla="*/ 2211681 w 4035323"/>
              <a:gd name="connsiteY111" fmla="*/ 1309528 h 4048918"/>
              <a:gd name="connsiteX112" fmla="*/ 2666427 w 4035323"/>
              <a:gd name="connsiteY112" fmla="*/ 1220363 h 4048918"/>
              <a:gd name="connsiteX113" fmla="*/ 2681215 w 4035323"/>
              <a:gd name="connsiteY113" fmla="*/ 1232784 h 4048918"/>
              <a:gd name="connsiteX114" fmla="*/ 2713257 w 4035323"/>
              <a:gd name="connsiteY114" fmla="*/ 1501391 h 4048918"/>
              <a:gd name="connsiteX115" fmla="*/ 2703028 w 4035323"/>
              <a:gd name="connsiteY115" fmla="*/ 1516641 h 4048918"/>
              <a:gd name="connsiteX116" fmla="*/ 2701796 w 4035323"/>
              <a:gd name="connsiteY116" fmla="*/ 1516887 h 4048918"/>
              <a:gd name="connsiteX117" fmla="*/ 2686268 w 4035323"/>
              <a:gd name="connsiteY117" fmla="*/ 1505449 h 4048918"/>
              <a:gd name="connsiteX118" fmla="*/ 2668398 w 4035323"/>
              <a:gd name="connsiteY118" fmla="*/ 1373360 h 4048918"/>
              <a:gd name="connsiteX119" fmla="*/ 2524827 w 4035323"/>
              <a:gd name="connsiteY119" fmla="*/ 1403861 h 4048918"/>
              <a:gd name="connsiteX120" fmla="*/ 2526306 w 4035323"/>
              <a:gd name="connsiteY120" fmla="*/ 1413331 h 4048918"/>
              <a:gd name="connsiteX121" fmla="*/ 2553788 w 4035323"/>
              <a:gd name="connsiteY121" fmla="*/ 1524635 h 4048918"/>
              <a:gd name="connsiteX122" fmla="*/ 2546640 w 4035323"/>
              <a:gd name="connsiteY122" fmla="*/ 1542592 h 4048918"/>
              <a:gd name="connsiteX123" fmla="*/ 2544422 w 4035323"/>
              <a:gd name="connsiteY123" fmla="*/ 1543330 h 4048918"/>
              <a:gd name="connsiteX124" fmla="*/ 2528647 w 4035323"/>
              <a:gd name="connsiteY124" fmla="*/ 1535458 h 4048918"/>
              <a:gd name="connsiteX125" fmla="*/ 2499193 w 4035323"/>
              <a:gd name="connsiteY125" fmla="*/ 1417759 h 4048918"/>
              <a:gd name="connsiteX126" fmla="*/ 2476641 w 4035323"/>
              <a:gd name="connsiteY126" fmla="*/ 1279151 h 4048918"/>
              <a:gd name="connsiteX127" fmla="*/ 2487979 w 4035323"/>
              <a:gd name="connsiteY127" fmla="*/ 1263531 h 4048918"/>
              <a:gd name="connsiteX128" fmla="*/ 2503630 w 4035323"/>
              <a:gd name="connsiteY128" fmla="*/ 1274846 h 4048918"/>
              <a:gd name="connsiteX129" fmla="*/ 2520267 w 4035323"/>
              <a:gd name="connsiteY129" fmla="*/ 1376927 h 4048918"/>
              <a:gd name="connsiteX130" fmla="*/ 2665194 w 4035323"/>
              <a:gd name="connsiteY130" fmla="*/ 1346303 h 4048918"/>
              <a:gd name="connsiteX131" fmla="*/ 2653980 w 4035323"/>
              <a:gd name="connsiteY131" fmla="*/ 1235244 h 4048918"/>
              <a:gd name="connsiteX132" fmla="*/ 2666427 w 4035323"/>
              <a:gd name="connsiteY132" fmla="*/ 1220486 h 4048918"/>
              <a:gd name="connsiteX133" fmla="*/ 2861265 w 4035323"/>
              <a:gd name="connsiteY133" fmla="*/ 993572 h 4048918"/>
              <a:gd name="connsiteX134" fmla="*/ 1629630 w 4035323"/>
              <a:gd name="connsiteY134" fmla="*/ 1285177 h 4048918"/>
              <a:gd name="connsiteX135" fmla="*/ 1199162 w 4035323"/>
              <a:gd name="connsiteY135" fmla="*/ 1406812 h 4048918"/>
              <a:gd name="connsiteX136" fmla="*/ 1317963 w 4035323"/>
              <a:gd name="connsiteY136" fmla="*/ 1976739 h 4048918"/>
              <a:gd name="connsiteX137" fmla="*/ 2161523 w 4035323"/>
              <a:gd name="connsiteY137" fmla="*/ 1760772 h 4048918"/>
              <a:gd name="connsiteX138" fmla="*/ 2161523 w 4035323"/>
              <a:gd name="connsiteY138" fmla="*/ 1760649 h 4048918"/>
              <a:gd name="connsiteX139" fmla="*/ 3006069 w 4035323"/>
              <a:gd name="connsiteY139" fmla="*/ 1544313 h 4048918"/>
              <a:gd name="connsiteX140" fmla="*/ 2861265 w 4035323"/>
              <a:gd name="connsiteY140" fmla="*/ 993572 h 4048918"/>
              <a:gd name="connsiteX141" fmla="*/ 2869768 w 4035323"/>
              <a:gd name="connsiteY141" fmla="*/ 965038 h 4048918"/>
              <a:gd name="connsiteX142" fmla="*/ 2884927 w 4035323"/>
              <a:gd name="connsiteY142" fmla="*/ 975369 h 4048918"/>
              <a:gd name="connsiteX143" fmla="*/ 3036016 w 4035323"/>
              <a:gd name="connsiteY143" fmla="*/ 1550585 h 4048918"/>
              <a:gd name="connsiteX144" fmla="*/ 3034660 w 4035323"/>
              <a:gd name="connsiteY144" fmla="*/ 1561039 h 4048918"/>
              <a:gd name="connsiteX145" fmla="*/ 3026280 w 4035323"/>
              <a:gd name="connsiteY145" fmla="*/ 1567435 h 4048918"/>
              <a:gd name="connsiteX146" fmla="*/ 2168178 w 4035323"/>
              <a:gd name="connsiteY146" fmla="*/ 1787337 h 4048918"/>
              <a:gd name="connsiteX147" fmla="*/ 1310322 w 4035323"/>
              <a:gd name="connsiteY147" fmla="*/ 2007240 h 4048918"/>
              <a:gd name="connsiteX148" fmla="*/ 1310076 w 4035323"/>
              <a:gd name="connsiteY148" fmla="*/ 2007240 h 4048918"/>
              <a:gd name="connsiteX149" fmla="*/ 1299354 w 4035323"/>
              <a:gd name="connsiteY149" fmla="*/ 2005395 h 4048918"/>
              <a:gd name="connsiteX150" fmla="*/ 1293315 w 4035323"/>
              <a:gd name="connsiteY150" fmla="*/ 1996048 h 4048918"/>
              <a:gd name="connsiteX151" fmla="*/ 1169215 w 4035323"/>
              <a:gd name="connsiteY151" fmla="*/ 1400663 h 4048918"/>
              <a:gd name="connsiteX152" fmla="*/ 1178951 w 4035323"/>
              <a:gd name="connsiteY152" fmla="*/ 1384059 h 4048918"/>
              <a:gd name="connsiteX153" fmla="*/ 1621866 w 4035323"/>
              <a:gd name="connsiteY153" fmla="*/ 1259103 h 4048918"/>
              <a:gd name="connsiteX154" fmla="*/ 2869768 w 4035323"/>
              <a:gd name="connsiteY154" fmla="*/ 965038 h 4048918"/>
              <a:gd name="connsiteX155" fmla="*/ 33829 w 4035323"/>
              <a:gd name="connsiteY155" fmla="*/ 630019 h 4048918"/>
              <a:gd name="connsiteX156" fmla="*/ 303472 w 4035323"/>
              <a:gd name="connsiteY156" fmla="*/ 1899257 h 4048918"/>
              <a:gd name="connsiteX157" fmla="*/ 623889 w 4035323"/>
              <a:gd name="connsiteY157" fmla="*/ 2018925 h 4048918"/>
              <a:gd name="connsiteX158" fmla="*/ 384316 w 4035323"/>
              <a:gd name="connsiteY158" fmla="*/ 845003 h 4048918"/>
              <a:gd name="connsiteX159" fmla="*/ 381851 w 4035323"/>
              <a:gd name="connsiteY159" fmla="*/ 844142 h 4048918"/>
              <a:gd name="connsiteX160" fmla="*/ 33829 w 4035323"/>
              <a:gd name="connsiteY160" fmla="*/ 630019 h 4048918"/>
              <a:gd name="connsiteX161" fmla="*/ 3093567 w 4035323"/>
              <a:gd name="connsiteY161" fmla="*/ 42751 h 4048918"/>
              <a:gd name="connsiteX162" fmla="*/ 46769 w 4035323"/>
              <a:gd name="connsiteY162" fmla="*/ 605914 h 4048918"/>
              <a:gd name="connsiteX163" fmla="*/ 389492 w 4035323"/>
              <a:gd name="connsiteY163" fmla="*/ 817084 h 4048918"/>
              <a:gd name="connsiteX164" fmla="*/ 392819 w 4035323"/>
              <a:gd name="connsiteY164" fmla="*/ 815731 h 4048918"/>
              <a:gd name="connsiteX165" fmla="*/ 394545 w 4035323"/>
              <a:gd name="connsiteY165" fmla="*/ 815731 h 4048918"/>
              <a:gd name="connsiteX166" fmla="*/ 2464070 w 4035323"/>
              <a:gd name="connsiteY166" fmla="*/ 215918 h 4048918"/>
              <a:gd name="connsiteX167" fmla="*/ 3093567 w 4035323"/>
              <a:gd name="connsiteY167" fmla="*/ 42751 h 4048918"/>
              <a:gd name="connsiteX168" fmla="*/ 3226910 w 4035323"/>
              <a:gd name="connsiteY168" fmla="*/ 32912 h 4048918"/>
              <a:gd name="connsiteX169" fmla="*/ 2471218 w 4035323"/>
              <a:gd name="connsiteY169" fmla="*/ 242115 h 4048918"/>
              <a:gd name="connsiteX170" fmla="*/ 411058 w 4035323"/>
              <a:gd name="connsiteY170" fmla="*/ 838730 h 4048918"/>
              <a:gd name="connsiteX171" fmla="*/ 1147279 w 4035323"/>
              <a:gd name="connsiteY171" fmla="*/ 4018835 h 4048918"/>
              <a:gd name="connsiteX172" fmla="*/ 4004661 w 4035323"/>
              <a:gd name="connsiteY172" fmla="*/ 3214370 h 4048918"/>
              <a:gd name="connsiteX173" fmla="*/ 4004661 w 4035323"/>
              <a:gd name="connsiteY173" fmla="*/ 3214247 h 4048918"/>
              <a:gd name="connsiteX174" fmla="*/ 3226910 w 4035323"/>
              <a:gd name="connsiteY174" fmla="*/ 32912 h 4048918"/>
              <a:gd name="connsiteX175" fmla="*/ 3243424 w 4035323"/>
              <a:gd name="connsiteY175" fmla="*/ 74 h 4048918"/>
              <a:gd name="connsiteX176" fmla="*/ 3258089 w 4035323"/>
              <a:gd name="connsiteY176" fmla="*/ 11020 h 4048918"/>
              <a:gd name="connsiteX177" fmla="*/ 3253087 w 4035323"/>
              <a:gd name="connsiteY177" fmla="*/ 24292 h 4048918"/>
              <a:gd name="connsiteX178" fmla="*/ 3253036 w 4035323"/>
              <a:gd name="connsiteY178" fmla="*/ 24057 h 4048918"/>
              <a:gd name="connsiteX179" fmla="*/ 3253036 w 4035323"/>
              <a:gd name="connsiteY179" fmla="*/ 24426 h 4048918"/>
              <a:gd name="connsiteX180" fmla="*/ 3253087 w 4035323"/>
              <a:gd name="connsiteY180" fmla="*/ 24292 h 4048918"/>
              <a:gd name="connsiteX181" fmla="*/ 3441239 w 4035323"/>
              <a:gd name="connsiteY181" fmla="*/ 894644 h 4048918"/>
              <a:gd name="connsiteX182" fmla="*/ 4034731 w 4035323"/>
              <a:gd name="connsiteY182" fmla="*/ 3219535 h 4048918"/>
              <a:gd name="connsiteX183" fmla="*/ 4033622 w 4035323"/>
              <a:gd name="connsiteY183" fmla="*/ 3229990 h 4048918"/>
              <a:gd name="connsiteX184" fmla="*/ 4025365 w 4035323"/>
              <a:gd name="connsiteY184" fmla="*/ 3236508 h 4048918"/>
              <a:gd name="connsiteX185" fmla="*/ 1141486 w 4035323"/>
              <a:gd name="connsiteY185" fmla="*/ 4048476 h 4048918"/>
              <a:gd name="connsiteX186" fmla="*/ 1140994 w 4035323"/>
              <a:gd name="connsiteY186" fmla="*/ 4048599 h 4048918"/>
              <a:gd name="connsiteX187" fmla="*/ 1136311 w 4035323"/>
              <a:gd name="connsiteY187" fmla="*/ 4048845 h 4048918"/>
              <a:gd name="connsiteX188" fmla="*/ 1134708 w 4035323"/>
              <a:gd name="connsiteY188" fmla="*/ 4048476 h 4048918"/>
              <a:gd name="connsiteX189" fmla="*/ 1132613 w 4035323"/>
              <a:gd name="connsiteY189" fmla="*/ 4047984 h 4048918"/>
              <a:gd name="connsiteX190" fmla="*/ 705965 w 4035323"/>
              <a:gd name="connsiteY190" fmla="*/ 3872357 h 4048918"/>
              <a:gd name="connsiteX191" fmla="*/ 697832 w 4035323"/>
              <a:gd name="connsiteY191" fmla="*/ 3862763 h 4048918"/>
              <a:gd name="connsiteX192" fmla="*/ 185 w 4035323"/>
              <a:gd name="connsiteY192" fmla="*/ 602224 h 4048918"/>
              <a:gd name="connsiteX193" fmla="*/ 185 w 4035323"/>
              <a:gd name="connsiteY193" fmla="*/ 601732 h 4048918"/>
              <a:gd name="connsiteX194" fmla="*/ 185 w 4035323"/>
              <a:gd name="connsiteY194" fmla="*/ 597058 h 4048918"/>
              <a:gd name="connsiteX195" fmla="*/ 185 w 4035323"/>
              <a:gd name="connsiteY195" fmla="*/ 596936 h 4048918"/>
              <a:gd name="connsiteX196" fmla="*/ 1787 w 4035323"/>
              <a:gd name="connsiteY196" fmla="*/ 592754 h 4048918"/>
              <a:gd name="connsiteX197" fmla="*/ 2526 w 4035323"/>
              <a:gd name="connsiteY197" fmla="*/ 591647 h 4048918"/>
              <a:gd name="connsiteX198" fmla="*/ 4868 w 4035323"/>
              <a:gd name="connsiteY198" fmla="*/ 589187 h 4048918"/>
              <a:gd name="connsiteX199" fmla="*/ 5977 w 4035323"/>
              <a:gd name="connsiteY199" fmla="*/ 588326 h 4048918"/>
              <a:gd name="connsiteX200" fmla="*/ 10290 w 4035323"/>
              <a:gd name="connsiteY200" fmla="*/ 586359 h 4048918"/>
              <a:gd name="connsiteX201" fmla="*/ 10660 w 4035323"/>
              <a:gd name="connsiteY201" fmla="*/ 586359 h 4048918"/>
              <a:gd name="connsiteX202" fmla="*/ 3243424 w 4035323"/>
              <a:gd name="connsiteY202" fmla="*/ 74 h 40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4035323" h="4048918">
                <a:moveTo>
                  <a:pt x="1271256" y="3244255"/>
                </a:moveTo>
                <a:cubicBezTo>
                  <a:pt x="1266696" y="3244501"/>
                  <a:pt x="1262013" y="3245239"/>
                  <a:pt x="1257576" y="3246346"/>
                </a:cubicBezTo>
                <a:cubicBezTo>
                  <a:pt x="1217524" y="3256062"/>
                  <a:pt x="1184250" y="3295295"/>
                  <a:pt x="1183511" y="3337111"/>
                </a:cubicBezTo>
                <a:cubicBezTo>
                  <a:pt x="1182771" y="3383232"/>
                  <a:pt x="1222331" y="3428123"/>
                  <a:pt x="1268298" y="3432919"/>
                </a:cubicBezTo>
                <a:cubicBezTo>
                  <a:pt x="1291713" y="3435379"/>
                  <a:pt x="1316854" y="3427385"/>
                  <a:pt x="1337065" y="3410904"/>
                </a:cubicBezTo>
                <a:cubicBezTo>
                  <a:pt x="1357276" y="3394424"/>
                  <a:pt x="1370215" y="3371548"/>
                  <a:pt x="1372434" y="3348180"/>
                </a:cubicBezTo>
                <a:lnTo>
                  <a:pt x="1372311" y="3348058"/>
                </a:lnTo>
                <a:cubicBezTo>
                  <a:pt x="1376994" y="3300215"/>
                  <a:pt x="1337311" y="3252004"/>
                  <a:pt x="1287277" y="3244870"/>
                </a:cubicBezTo>
                <a:cubicBezTo>
                  <a:pt x="1281977" y="3244132"/>
                  <a:pt x="1276678" y="3243886"/>
                  <a:pt x="1271256" y="3244255"/>
                </a:cubicBezTo>
                <a:close/>
                <a:moveTo>
                  <a:pt x="1269530" y="3217075"/>
                </a:moveTo>
                <a:cubicBezTo>
                  <a:pt x="1276802" y="3216583"/>
                  <a:pt x="1284072" y="3216952"/>
                  <a:pt x="1291220" y="3217936"/>
                </a:cubicBezTo>
                <a:cubicBezTo>
                  <a:pt x="1356166" y="3227160"/>
                  <a:pt x="1405708" y="3288039"/>
                  <a:pt x="1399669" y="3350763"/>
                </a:cubicBezTo>
                <a:cubicBezTo>
                  <a:pt x="1396711" y="3381387"/>
                  <a:pt x="1380198" y="3411027"/>
                  <a:pt x="1354318" y="3432058"/>
                </a:cubicBezTo>
                <a:cubicBezTo>
                  <a:pt x="1339036" y="3444357"/>
                  <a:pt x="1321537" y="3453089"/>
                  <a:pt x="1303544" y="3457394"/>
                </a:cubicBezTo>
                <a:cubicBezTo>
                  <a:pt x="1290851" y="3460345"/>
                  <a:pt x="1277911" y="3461330"/>
                  <a:pt x="1265340" y="3459976"/>
                </a:cubicBezTo>
                <a:cubicBezTo>
                  <a:pt x="1205077" y="3453704"/>
                  <a:pt x="1155043" y="3397130"/>
                  <a:pt x="1156152" y="3336619"/>
                </a:cubicBezTo>
                <a:cubicBezTo>
                  <a:pt x="1157261" y="3275740"/>
                  <a:pt x="1209021" y="3221134"/>
                  <a:pt x="1269530" y="3217075"/>
                </a:cubicBezTo>
                <a:close/>
                <a:moveTo>
                  <a:pt x="465653" y="2659201"/>
                </a:moveTo>
                <a:lnTo>
                  <a:pt x="465653" y="2659324"/>
                </a:lnTo>
                <a:cubicBezTo>
                  <a:pt x="578415" y="3186697"/>
                  <a:pt x="679962" y="3659095"/>
                  <a:pt x="722849" y="3850342"/>
                </a:cubicBezTo>
                <a:lnTo>
                  <a:pt x="1117209" y="4012686"/>
                </a:lnTo>
                <a:cubicBezTo>
                  <a:pt x="1004077" y="3601906"/>
                  <a:pt x="897230" y="3187313"/>
                  <a:pt x="797038" y="2770752"/>
                </a:cubicBezTo>
                <a:cubicBezTo>
                  <a:pt x="689205" y="2740865"/>
                  <a:pt x="645086" y="2724508"/>
                  <a:pt x="584823" y="2702124"/>
                </a:cubicBezTo>
                <a:cubicBezTo>
                  <a:pt x="553028" y="2690317"/>
                  <a:pt x="517412" y="2677035"/>
                  <a:pt x="465653" y="2659201"/>
                </a:cubicBezTo>
                <a:close/>
                <a:moveTo>
                  <a:pt x="310250" y="1931234"/>
                </a:moveTo>
                <a:cubicBezTo>
                  <a:pt x="359175" y="2160730"/>
                  <a:pt x="409949" y="2398958"/>
                  <a:pt x="458874" y="2627962"/>
                </a:cubicBezTo>
                <a:cubicBezTo>
                  <a:pt x="519631" y="2648624"/>
                  <a:pt x="559313" y="2663383"/>
                  <a:pt x="594312" y="2676420"/>
                </a:cubicBezTo>
                <a:cubicBezTo>
                  <a:pt x="651248" y="2697574"/>
                  <a:pt x="693519" y="2713193"/>
                  <a:pt x="789767" y="2740251"/>
                </a:cubicBezTo>
                <a:cubicBezTo>
                  <a:pt x="734680" y="2510632"/>
                  <a:pt x="681564" y="2280398"/>
                  <a:pt x="630667" y="2049918"/>
                </a:cubicBezTo>
                <a:cubicBezTo>
                  <a:pt x="503979" y="2007364"/>
                  <a:pt x="424738" y="1977355"/>
                  <a:pt x="310373" y="1931357"/>
                </a:cubicBezTo>
                <a:close/>
                <a:moveTo>
                  <a:pt x="1825701" y="1375204"/>
                </a:moveTo>
                <a:cubicBezTo>
                  <a:pt x="1830261" y="1376065"/>
                  <a:pt x="1834081" y="1379263"/>
                  <a:pt x="1835683" y="1383691"/>
                </a:cubicBezTo>
                <a:lnTo>
                  <a:pt x="1843817" y="1405090"/>
                </a:lnTo>
                <a:lnTo>
                  <a:pt x="1843940" y="1405090"/>
                </a:lnTo>
                <a:cubicBezTo>
                  <a:pt x="1883499" y="1509630"/>
                  <a:pt x="1901492" y="1557350"/>
                  <a:pt x="1957688" y="1667424"/>
                </a:cubicBezTo>
                <a:cubicBezTo>
                  <a:pt x="1961016" y="1674189"/>
                  <a:pt x="1958428" y="1682306"/>
                  <a:pt x="1951650" y="1685750"/>
                </a:cubicBezTo>
                <a:cubicBezTo>
                  <a:pt x="1944872" y="1689070"/>
                  <a:pt x="1936738" y="1686487"/>
                  <a:pt x="1933287" y="1679723"/>
                </a:cubicBezTo>
                <a:cubicBezTo>
                  <a:pt x="1876352" y="1568296"/>
                  <a:pt x="1858236" y="1520084"/>
                  <a:pt x="1818307" y="1414560"/>
                </a:cubicBezTo>
                <a:lnTo>
                  <a:pt x="1817814" y="1413331"/>
                </a:lnTo>
                <a:cubicBezTo>
                  <a:pt x="1770984" y="1461665"/>
                  <a:pt x="1722675" y="1512705"/>
                  <a:pt x="1680158" y="1564606"/>
                </a:cubicBezTo>
                <a:cubicBezTo>
                  <a:pt x="1675844" y="1569895"/>
                  <a:pt x="1668450" y="1571124"/>
                  <a:pt x="1662535" y="1567681"/>
                </a:cubicBezTo>
                <a:cubicBezTo>
                  <a:pt x="1650704" y="1560547"/>
                  <a:pt x="1639736" y="1553783"/>
                  <a:pt x="1629137" y="1547265"/>
                </a:cubicBezTo>
                <a:cubicBezTo>
                  <a:pt x="1598944" y="1528448"/>
                  <a:pt x="1572078" y="1511844"/>
                  <a:pt x="1535230" y="1495487"/>
                </a:cubicBezTo>
                <a:cubicBezTo>
                  <a:pt x="1552607" y="1588712"/>
                  <a:pt x="1572941" y="1682060"/>
                  <a:pt x="1595740" y="1773686"/>
                </a:cubicBezTo>
                <a:cubicBezTo>
                  <a:pt x="1597589" y="1781065"/>
                  <a:pt x="1593029" y="1788445"/>
                  <a:pt x="1585758" y="1790289"/>
                </a:cubicBezTo>
                <a:cubicBezTo>
                  <a:pt x="1578364" y="1792011"/>
                  <a:pt x="1571093" y="1787584"/>
                  <a:pt x="1569244" y="1780327"/>
                </a:cubicBezTo>
                <a:cubicBezTo>
                  <a:pt x="1544227" y="1680092"/>
                  <a:pt x="1522167" y="1577520"/>
                  <a:pt x="1503805" y="1475686"/>
                </a:cubicBezTo>
                <a:cubicBezTo>
                  <a:pt x="1502942" y="1470766"/>
                  <a:pt x="1504791" y="1465724"/>
                  <a:pt x="1508611" y="1462649"/>
                </a:cubicBezTo>
                <a:cubicBezTo>
                  <a:pt x="1512432" y="1459574"/>
                  <a:pt x="1517731" y="1458713"/>
                  <a:pt x="1522291" y="1460558"/>
                </a:cubicBezTo>
                <a:cubicBezTo>
                  <a:pt x="1573927" y="1481097"/>
                  <a:pt x="1606215" y="1501021"/>
                  <a:pt x="1643556" y="1524143"/>
                </a:cubicBezTo>
                <a:cubicBezTo>
                  <a:pt x="1650950" y="1528817"/>
                  <a:pt x="1658468" y="1533490"/>
                  <a:pt x="1666478" y="1538287"/>
                </a:cubicBezTo>
                <a:cubicBezTo>
                  <a:pt x="1712323" y="1483188"/>
                  <a:pt x="1763959" y="1429565"/>
                  <a:pt x="1813131" y="1379017"/>
                </a:cubicBezTo>
                <a:cubicBezTo>
                  <a:pt x="1816335" y="1375696"/>
                  <a:pt x="1821141" y="1374220"/>
                  <a:pt x="1825701" y="1375204"/>
                </a:cubicBezTo>
                <a:close/>
                <a:moveTo>
                  <a:pt x="2092017" y="1373483"/>
                </a:moveTo>
                <a:cubicBezTo>
                  <a:pt x="2077474" y="1416406"/>
                  <a:pt x="2067492" y="1458714"/>
                  <a:pt x="2057880" y="1499915"/>
                </a:cubicBezTo>
                <a:cubicBezTo>
                  <a:pt x="2055908" y="1508524"/>
                  <a:pt x="2053813" y="1517256"/>
                  <a:pt x="2051718" y="1525988"/>
                </a:cubicBezTo>
                <a:cubicBezTo>
                  <a:pt x="2086964" y="1516887"/>
                  <a:pt x="2157948" y="1498931"/>
                  <a:pt x="2201451" y="1490322"/>
                </a:cubicBezTo>
                <a:cubicBezTo>
                  <a:pt x="2187895" y="1475686"/>
                  <a:pt x="2173846" y="1461173"/>
                  <a:pt x="2159920" y="1446784"/>
                </a:cubicBezTo>
                <a:cubicBezTo>
                  <a:pt x="2136875" y="1423047"/>
                  <a:pt x="2113213" y="1398573"/>
                  <a:pt x="2092017" y="1373483"/>
                </a:cubicBezTo>
                <a:close/>
                <a:moveTo>
                  <a:pt x="2085362" y="1332528"/>
                </a:moveTo>
                <a:cubicBezTo>
                  <a:pt x="2090168" y="1331790"/>
                  <a:pt x="2095097" y="1333758"/>
                  <a:pt x="2098178" y="1337693"/>
                </a:cubicBezTo>
                <a:cubicBezTo>
                  <a:pt x="2121963" y="1368317"/>
                  <a:pt x="2151294" y="1398573"/>
                  <a:pt x="2179638" y="1427844"/>
                </a:cubicBezTo>
                <a:lnTo>
                  <a:pt x="2179885" y="1427967"/>
                </a:lnTo>
                <a:cubicBezTo>
                  <a:pt x="2224373" y="1473964"/>
                  <a:pt x="2270464" y="1521438"/>
                  <a:pt x="2298686" y="1573462"/>
                </a:cubicBezTo>
                <a:cubicBezTo>
                  <a:pt x="2302260" y="1580103"/>
                  <a:pt x="2299795" y="1588343"/>
                  <a:pt x="2293140" y="1591910"/>
                </a:cubicBezTo>
                <a:cubicBezTo>
                  <a:pt x="2292031" y="1592402"/>
                  <a:pt x="2290922" y="1592894"/>
                  <a:pt x="2289813" y="1593140"/>
                </a:cubicBezTo>
                <a:cubicBezTo>
                  <a:pt x="2283897" y="1594616"/>
                  <a:pt x="2277489" y="1591910"/>
                  <a:pt x="2274531" y="1586376"/>
                </a:cubicBezTo>
                <a:cubicBezTo>
                  <a:pt x="2261221" y="1561655"/>
                  <a:pt x="2243106" y="1537672"/>
                  <a:pt x="2223018" y="1514304"/>
                </a:cubicBezTo>
                <a:cubicBezTo>
                  <a:pt x="2180994" y="1521069"/>
                  <a:pt x="2072668" y="1548741"/>
                  <a:pt x="2044447" y="1556120"/>
                </a:cubicBezTo>
                <a:cubicBezTo>
                  <a:pt x="2036313" y="1587605"/>
                  <a:pt x="2027194" y="1619705"/>
                  <a:pt x="2014870" y="1652420"/>
                </a:cubicBezTo>
                <a:cubicBezTo>
                  <a:pt x="2012159" y="1659430"/>
                  <a:pt x="2004271" y="1663120"/>
                  <a:pt x="1997247" y="1660414"/>
                </a:cubicBezTo>
                <a:cubicBezTo>
                  <a:pt x="1990099" y="1657709"/>
                  <a:pt x="1986525" y="1649837"/>
                  <a:pt x="1989236" y="1642827"/>
                </a:cubicBezTo>
                <a:cubicBezTo>
                  <a:pt x="2008338" y="1592156"/>
                  <a:pt x="2020046" y="1542100"/>
                  <a:pt x="2031384" y="1493765"/>
                </a:cubicBezTo>
                <a:cubicBezTo>
                  <a:pt x="2042968" y="1444570"/>
                  <a:pt x="2054922" y="1393653"/>
                  <a:pt x="2074640" y="1341260"/>
                </a:cubicBezTo>
                <a:cubicBezTo>
                  <a:pt x="2076365" y="1336586"/>
                  <a:pt x="2080432" y="1333266"/>
                  <a:pt x="2085362" y="1332528"/>
                </a:cubicBezTo>
                <a:close/>
                <a:moveTo>
                  <a:pt x="808130" y="1331297"/>
                </a:moveTo>
                <a:cubicBezTo>
                  <a:pt x="803570" y="1331543"/>
                  <a:pt x="798887" y="1332281"/>
                  <a:pt x="794450" y="1333388"/>
                </a:cubicBezTo>
                <a:cubicBezTo>
                  <a:pt x="754398" y="1342981"/>
                  <a:pt x="721124" y="1382214"/>
                  <a:pt x="720385" y="1424030"/>
                </a:cubicBezTo>
                <a:cubicBezTo>
                  <a:pt x="719645" y="1470151"/>
                  <a:pt x="759204" y="1514919"/>
                  <a:pt x="805172" y="1519838"/>
                </a:cubicBezTo>
                <a:cubicBezTo>
                  <a:pt x="828587" y="1522298"/>
                  <a:pt x="853727" y="1514304"/>
                  <a:pt x="873938" y="1497823"/>
                </a:cubicBezTo>
                <a:cubicBezTo>
                  <a:pt x="894149" y="1481343"/>
                  <a:pt x="907089" y="1458467"/>
                  <a:pt x="909308" y="1435099"/>
                </a:cubicBezTo>
                <a:lnTo>
                  <a:pt x="909184" y="1435099"/>
                </a:lnTo>
                <a:cubicBezTo>
                  <a:pt x="913867" y="1387257"/>
                  <a:pt x="874185" y="1339046"/>
                  <a:pt x="824150" y="1331912"/>
                </a:cubicBezTo>
                <a:cubicBezTo>
                  <a:pt x="818851" y="1331174"/>
                  <a:pt x="813552" y="1330928"/>
                  <a:pt x="808130" y="1331297"/>
                </a:cubicBezTo>
                <a:close/>
                <a:moveTo>
                  <a:pt x="806528" y="1303994"/>
                </a:moveTo>
                <a:cubicBezTo>
                  <a:pt x="813799" y="1303502"/>
                  <a:pt x="821070" y="1303871"/>
                  <a:pt x="828217" y="1304855"/>
                </a:cubicBezTo>
                <a:lnTo>
                  <a:pt x="828341" y="1304855"/>
                </a:lnTo>
                <a:cubicBezTo>
                  <a:pt x="893163" y="1314079"/>
                  <a:pt x="942705" y="1374958"/>
                  <a:pt x="936666" y="1437682"/>
                </a:cubicBezTo>
                <a:cubicBezTo>
                  <a:pt x="933709" y="1468306"/>
                  <a:pt x="917195" y="1497946"/>
                  <a:pt x="891315" y="1518977"/>
                </a:cubicBezTo>
                <a:cubicBezTo>
                  <a:pt x="876033" y="1531276"/>
                  <a:pt x="858534" y="1540008"/>
                  <a:pt x="840541" y="1544313"/>
                </a:cubicBezTo>
                <a:cubicBezTo>
                  <a:pt x="827848" y="1547388"/>
                  <a:pt x="814908" y="1548372"/>
                  <a:pt x="802337" y="1547019"/>
                </a:cubicBezTo>
                <a:cubicBezTo>
                  <a:pt x="742074" y="1540623"/>
                  <a:pt x="692040" y="1484049"/>
                  <a:pt x="693149" y="1423538"/>
                </a:cubicBezTo>
                <a:cubicBezTo>
                  <a:pt x="694258" y="1362659"/>
                  <a:pt x="746264" y="1308053"/>
                  <a:pt x="806528" y="1303994"/>
                </a:cubicBezTo>
                <a:close/>
                <a:moveTo>
                  <a:pt x="2469863" y="1265622"/>
                </a:moveTo>
                <a:lnTo>
                  <a:pt x="2469863" y="1265744"/>
                </a:lnTo>
                <a:lnTo>
                  <a:pt x="2469847" y="1265720"/>
                </a:lnTo>
                <a:close/>
                <a:moveTo>
                  <a:pt x="2453596" y="1255414"/>
                </a:moveTo>
                <a:cubicBezTo>
                  <a:pt x="2457232" y="1254615"/>
                  <a:pt x="2460898" y="1255352"/>
                  <a:pt x="2463856" y="1257212"/>
                </a:cubicBezTo>
                <a:lnTo>
                  <a:pt x="2469847" y="1265720"/>
                </a:lnTo>
                <a:lnTo>
                  <a:pt x="2468138" y="1275768"/>
                </a:lnTo>
                <a:cubicBezTo>
                  <a:pt x="2466320" y="1278689"/>
                  <a:pt x="2463394" y="1280934"/>
                  <a:pt x="2459758" y="1281856"/>
                </a:cubicBezTo>
                <a:lnTo>
                  <a:pt x="2459511" y="1281856"/>
                </a:lnTo>
                <a:lnTo>
                  <a:pt x="2318404" y="1313464"/>
                </a:lnTo>
                <a:cubicBezTo>
                  <a:pt x="2345270" y="1402753"/>
                  <a:pt x="2368439" y="1494011"/>
                  <a:pt x="2387171" y="1584899"/>
                </a:cubicBezTo>
                <a:cubicBezTo>
                  <a:pt x="2388650" y="1592155"/>
                  <a:pt x="2384090" y="1599165"/>
                  <a:pt x="2376942" y="1601010"/>
                </a:cubicBezTo>
                <a:lnTo>
                  <a:pt x="2376449" y="1601010"/>
                </a:lnTo>
                <a:cubicBezTo>
                  <a:pt x="2369055" y="1602609"/>
                  <a:pt x="2361784" y="1597813"/>
                  <a:pt x="2360305" y="1590433"/>
                </a:cubicBezTo>
                <a:cubicBezTo>
                  <a:pt x="2341696" y="1499545"/>
                  <a:pt x="2318527" y="1408534"/>
                  <a:pt x="2291662" y="1319490"/>
                </a:cubicBezTo>
                <a:lnTo>
                  <a:pt x="2217596" y="1336094"/>
                </a:lnTo>
                <a:cubicBezTo>
                  <a:pt x="2210325" y="1337693"/>
                  <a:pt x="2202931" y="1333142"/>
                  <a:pt x="2201329" y="1325763"/>
                </a:cubicBezTo>
                <a:cubicBezTo>
                  <a:pt x="2199727" y="1318506"/>
                  <a:pt x="2204163" y="1311373"/>
                  <a:pt x="2211434" y="1309528"/>
                </a:cubicBezTo>
                <a:lnTo>
                  <a:pt x="2211681" y="1309528"/>
                </a:lnTo>
                <a:close/>
                <a:moveTo>
                  <a:pt x="2666427" y="1220363"/>
                </a:moveTo>
                <a:cubicBezTo>
                  <a:pt x="2673944" y="1219748"/>
                  <a:pt x="2680599" y="1225282"/>
                  <a:pt x="2681215" y="1232784"/>
                </a:cubicBezTo>
                <a:cubicBezTo>
                  <a:pt x="2689102" y="1322566"/>
                  <a:pt x="2699824" y="1412962"/>
                  <a:pt x="2713257" y="1501391"/>
                </a:cubicBezTo>
                <a:cubicBezTo>
                  <a:pt x="2714366" y="1508401"/>
                  <a:pt x="2709806" y="1515042"/>
                  <a:pt x="2703028" y="1516641"/>
                </a:cubicBezTo>
                <a:cubicBezTo>
                  <a:pt x="2702659" y="1516764"/>
                  <a:pt x="2702165" y="1516887"/>
                  <a:pt x="2701796" y="1516887"/>
                </a:cubicBezTo>
                <a:cubicBezTo>
                  <a:pt x="2694401" y="1517994"/>
                  <a:pt x="2687377" y="1512951"/>
                  <a:pt x="2686268" y="1505449"/>
                </a:cubicBezTo>
                <a:cubicBezTo>
                  <a:pt x="2679613" y="1461788"/>
                  <a:pt x="2673698" y="1417636"/>
                  <a:pt x="2668398" y="1373360"/>
                </a:cubicBezTo>
                <a:cubicBezTo>
                  <a:pt x="2628716" y="1380370"/>
                  <a:pt x="2561675" y="1394514"/>
                  <a:pt x="2524827" y="1403861"/>
                </a:cubicBezTo>
                <a:lnTo>
                  <a:pt x="2526306" y="1413331"/>
                </a:lnTo>
                <a:cubicBezTo>
                  <a:pt x="2532344" y="1450719"/>
                  <a:pt x="2538629" y="1489338"/>
                  <a:pt x="2553788" y="1524635"/>
                </a:cubicBezTo>
                <a:cubicBezTo>
                  <a:pt x="2556745" y="1531646"/>
                  <a:pt x="2553541" y="1539640"/>
                  <a:pt x="2546640" y="1542592"/>
                </a:cubicBezTo>
                <a:cubicBezTo>
                  <a:pt x="2545901" y="1542961"/>
                  <a:pt x="2545161" y="1543207"/>
                  <a:pt x="2544422" y="1543330"/>
                </a:cubicBezTo>
                <a:cubicBezTo>
                  <a:pt x="2538013" y="1544928"/>
                  <a:pt x="2531358" y="1541608"/>
                  <a:pt x="2528647" y="1535458"/>
                </a:cubicBezTo>
                <a:cubicBezTo>
                  <a:pt x="2512133" y="1497086"/>
                  <a:pt x="2505602" y="1456746"/>
                  <a:pt x="2499193" y="1417759"/>
                </a:cubicBezTo>
                <a:lnTo>
                  <a:pt x="2476641" y="1279151"/>
                </a:lnTo>
                <a:cubicBezTo>
                  <a:pt x="2475409" y="1271772"/>
                  <a:pt x="2480461" y="1264761"/>
                  <a:pt x="2487979" y="1263531"/>
                </a:cubicBezTo>
                <a:cubicBezTo>
                  <a:pt x="2495373" y="1262302"/>
                  <a:pt x="2502398" y="1267467"/>
                  <a:pt x="2503630" y="1274846"/>
                </a:cubicBezTo>
                <a:lnTo>
                  <a:pt x="2520267" y="1376927"/>
                </a:lnTo>
                <a:cubicBezTo>
                  <a:pt x="2558717" y="1367334"/>
                  <a:pt x="2625881" y="1353190"/>
                  <a:pt x="2665194" y="1346303"/>
                </a:cubicBezTo>
                <a:cubicBezTo>
                  <a:pt x="2661004" y="1309283"/>
                  <a:pt x="2657184" y="1272264"/>
                  <a:pt x="2653980" y="1235244"/>
                </a:cubicBezTo>
                <a:cubicBezTo>
                  <a:pt x="2653364" y="1227742"/>
                  <a:pt x="2658786" y="1221101"/>
                  <a:pt x="2666427" y="1220486"/>
                </a:cubicBezTo>
                <a:close/>
                <a:moveTo>
                  <a:pt x="2861265" y="993572"/>
                </a:moveTo>
                <a:cubicBezTo>
                  <a:pt x="2439670" y="1051130"/>
                  <a:pt x="2027934" y="1170060"/>
                  <a:pt x="1629630" y="1285177"/>
                </a:cubicBezTo>
                <a:cubicBezTo>
                  <a:pt x="1489016" y="1325886"/>
                  <a:pt x="1343720" y="1367825"/>
                  <a:pt x="1199162" y="1406812"/>
                </a:cubicBezTo>
                <a:cubicBezTo>
                  <a:pt x="1247101" y="1594123"/>
                  <a:pt x="1287030" y="1785739"/>
                  <a:pt x="1317963" y="1976739"/>
                </a:cubicBezTo>
                <a:cubicBezTo>
                  <a:pt x="1601902" y="1902331"/>
                  <a:pt x="1886334" y="1830383"/>
                  <a:pt x="2161523" y="1760772"/>
                </a:cubicBezTo>
                <a:lnTo>
                  <a:pt x="2161523" y="1760649"/>
                </a:lnTo>
                <a:cubicBezTo>
                  <a:pt x="2437082" y="1690915"/>
                  <a:pt x="2721884" y="1618967"/>
                  <a:pt x="3006069" y="1544313"/>
                </a:cubicBezTo>
                <a:cubicBezTo>
                  <a:pt x="2987214" y="1474702"/>
                  <a:pt x="2898976" y="1150136"/>
                  <a:pt x="2861265" y="993572"/>
                </a:cubicBezTo>
                <a:close/>
                <a:moveTo>
                  <a:pt x="2869768" y="965038"/>
                </a:moveTo>
                <a:cubicBezTo>
                  <a:pt x="2876793" y="964055"/>
                  <a:pt x="2883324" y="968482"/>
                  <a:pt x="2884927" y="975369"/>
                </a:cubicBezTo>
                <a:cubicBezTo>
                  <a:pt x="2924732" y="1143617"/>
                  <a:pt x="3034906" y="1546527"/>
                  <a:pt x="3036016" y="1550585"/>
                </a:cubicBezTo>
                <a:cubicBezTo>
                  <a:pt x="3037002" y="1554152"/>
                  <a:pt x="3036509" y="1557841"/>
                  <a:pt x="3034660" y="1561039"/>
                </a:cubicBezTo>
                <a:cubicBezTo>
                  <a:pt x="3032811" y="1564237"/>
                  <a:pt x="3029854" y="1566451"/>
                  <a:pt x="3026280" y="1567435"/>
                </a:cubicBezTo>
                <a:cubicBezTo>
                  <a:pt x="2737535" y="1643318"/>
                  <a:pt x="2448050" y="1716619"/>
                  <a:pt x="2168178" y="1787337"/>
                </a:cubicBezTo>
                <a:cubicBezTo>
                  <a:pt x="1888306" y="1858179"/>
                  <a:pt x="1598944" y="1931357"/>
                  <a:pt x="1310322" y="2007240"/>
                </a:cubicBezTo>
                <a:lnTo>
                  <a:pt x="1310076" y="2007240"/>
                </a:lnTo>
                <a:cubicBezTo>
                  <a:pt x="1306379" y="2008101"/>
                  <a:pt x="1302558" y="2007486"/>
                  <a:pt x="1299354" y="2005395"/>
                </a:cubicBezTo>
                <a:cubicBezTo>
                  <a:pt x="1296150" y="2003182"/>
                  <a:pt x="1293932" y="1999861"/>
                  <a:pt x="1293315" y="1996048"/>
                </a:cubicBezTo>
                <a:cubicBezTo>
                  <a:pt x="1261520" y="1796562"/>
                  <a:pt x="1219743" y="1596214"/>
                  <a:pt x="1169215" y="1400663"/>
                </a:cubicBezTo>
                <a:cubicBezTo>
                  <a:pt x="1167367" y="1393406"/>
                  <a:pt x="1171680" y="1386027"/>
                  <a:pt x="1178951" y="1384059"/>
                </a:cubicBezTo>
                <a:cubicBezTo>
                  <a:pt x="1327575" y="1344088"/>
                  <a:pt x="1477186" y="1300919"/>
                  <a:pt x="1621866" y="1259103"/>
                </a:cubicBezTo>
                <a:cubicBezTo>
                  <a:pt x="2024976" y="1142633"/>
                  <a:pt x="2441888" y="1022228"/>
                  <a:pt x="2869768" y="965038"/>
                </a:cubicBezTo>
                <a:close/>
                <a:moveTo>
                  <a:pt x="33829" y="630019"/>
                </a:moveTo>
                <a:cubicBezTo>
                  <a:pt x="62543" y="765552"/>
                  <a:pt x="175675" y="1298829"/>
                  <a:pt x="303472" y="1899257"/>
                </a:cubicBezTo>
                <a:cubicBezTo>
                  <a:pt x="421903" y="1946977"/>
                  <a:pt x="500652" y="1977232"/>
                  <a:pt x="623889" y="2018925"/>
                </a:cubicBezTo>
                <a:cubicBezTo>
                  <a:pt x="537870" y="1627945"/>
                  <a:pt x="457889" y="1236228"/>
                  <a:pt x="384316" y="845003"/>
                </a:cubicBezTo>
                <a:cubicBezTo>
                  <a:pt x="383576" y="844757"/>
                  <a:pt x="382591" y="844634"/>
                  <a:pt x="381851" y="844142"/>
                </a:cubicBezTo>
                <a:cubicBezTo>
                  <a:pt x="247522" y="767766"/>
                  <a:pt x="165323" y="718694"/>
                  <a:pt x="33829" y="630019"/>
                </a:cubicBezTo>
                <a:close/>
                <a:moveTo>
                  <a:pt x="3093567" y="42751"/>
                </a:moveTo>
                <a:cubicBezTo>
                  <a:pt x="2259496" y="133024"/>
                  <a:pt x="1235763" y="322180"/>
                  <a:pt x="46769" y="605914"/>
                </a:cubicBezTo>
                <a:cubicBezTo>
                  <a:pt x="177154" y="693850"/>
                  <a:pt x="258614" y="742676"/>
                  <a:pt x="389492" y="817084"/>
                </a:cubicBezTo>
                <a:cubicBezTo>
                  <a:pt x="390601" y="816592"/>
                  <a:pt x="391587" y="815977"/>
                  <a:pt x="392819" y="815731"/>
                </a:cubicBezTo>
                <a:cubicBezTo>
                  <a:pt x="393435" y="815608"/>
                  <a:pt x="393928" y="815731"/>
                  <a:pt x="394545" y="815731"/>
                </a:cubicBezTo>
                <a:cubicBezTo>
                  <a:pt x="835611" y="660151"/>
                  <a:pt x="1775913" y="403598"/>
                  <a:pt x="2464070" y="215918"/>
                </a:cubicBezTo>
                <a:cubicBezTo>
                  <a:pt x="2708943" y="149136"/>
                  <a:pt x="2929045" y="89117"/>
                  <a:pt x="3093567" y="42751"/>
                </a:cubicBezTo>
                <a:close/>
                <a:moveTo>
                  <a:pt x="3226910" y="32912"/>
                </a:moveTo>
                <a:cubicBezTo>
                  <a:pt x="3058937" y="81861"/>
                  <a:pt x="2785720" y="156269"/>
                  <a:pt x="2471218" y="242115"/>
                </a:cubicBezTo>
                <a:cubicBezTo>
                  <a:pt x="1787250" y="428688"/>
                  <a:pt x="854097" y="683273"/>
                  <a:pt x="411058" y="838730"/>
                </a:cubicBezTo>
                <a:cubicBezTo>
                  <a:pt x="611319" y="1903931"/>
                  <a:pt x="859026" y="2973682"/>
                  <a:pt x="1147279" y="4018835"/>
                </a:cubicBezTo>
                <a:lnTo>
                  <a:pt x="4004661" y="3214370"/>
                </a:lnTo>
                <a:lnTo>
                  <a:pt x="4004661" y="3214247"/>
                </a:lnTo>
                <a:cubicBezTo>
                  <a:pt x="3750422" y="2352346"/>
                  <a:pt x="3467346" y="1194535"/>
                  <a:pt x="3226910" y="32912"/>
                </a:cubicBezTo>
                <a:close/>
                <a:moveTo>
                  <a:pt x="3243424" y="74"/>
                </a:moveTo>
                <a:cubicBezTo>
                  <a:pt x="3250325" y="-664"/>
                  <a:pt x="3256733" y="4132"/>
                  <a:pt x="3258089" y="11020"/>
                </a:cubicBezTo>
                <a:lnTo>
                  <a:pt x="3253087" y="24292"/>
                </a:lnTo>
                <a:lnTo>
                  <a:pt x="3253036" y="24057"/>
                </a:lnTo>
                <a:lnTo>
                  <a:pt x="3253036" y="24426"/>
                </a:lnTo>
                <a:lnTo>
                  <a:pt x="3253087" y="24292"/>
                </a:lnTo>
                <a:lnTo>
                  <a:pt x="3441239" y="894644"/>
                </a:lnTo>
                <a:cubicBezTo>
                  <a:pt x="3635257" y="1755253"/>
                  <a:pt x="3843312" y="2572002"/>
                  <a:pt x="4034731" y="3219535"/>
                </a:cubicBezTo>
                <a:cubicBezTo>
                  <a:pt x="4035840" y="3222979"/>
                  <a:pt x="4035347" y="3226792"/>
                  <a:pt x="4033622" y="3229990"/>
                </a:cubicBezTo>
                <a:cubicBezTo>
                  <a:pt x="4031896" y="3233187"/>
                  <a:pt x="4028939" y="3235524"/>
                  <a:pt x="4025365" y="3236508"/>
                </a:cubicBezTo>
                <a:lnTo>
                  <a:pt x="1141486" y="4048476"/>
                </a:lnTo>
                <a:cubicBezTo>
                  <a:pt x="1141363" y="4048599"/>
                  <a:pt x="1141117" y="4048599"/>
                  <a:pt x="1140994" y="4048599"/>
                </a:cubicBezTo>
                <a:cubicBezTo>
                  <a:pt x="1139515" y="4048968"/>
                  <a:pt x="1137913" y="4048968"/>
                  <a:pt x="1136311" y="4048845"/>
                </a:cubicBezTo>
                <a:cubicBezTo>
                  <a:pt x="1135818" y="4048845"/>
                  <a:pt x="1135325" y="4048599"/>
                  <a:pt x="1134708" y="4048476"/>
                </a:cubicBezTo>
                <a:cubicBezTo>
                  <a:pt x="1133969" y="4048353"/>
                  <a:pt x="1133353" y="4048230"/>
                  <a:pt x="1132613" y="4047984"/>
                </a:cubicBezTo>
                <a:lnTo>
                  <a:pt x="705965" y="3872357"/>
                </a:lnTo>
                <a:cubicBezTo>
                  <a:pt x="701899" y="3870635"/>
                  <a:pt x="698818" y="3867068"/>
                  <a:pt x="697832" y="3862763"/>
                </a:cubicBezTo>
                <a:cubicBezTo>
                  <a:pt x="582358" y="3349042"/>
                  <a:pt x="5977" y="629650"/>
                  <a:pt x="185" y="602224"/>
                </a:cubicBezTo>
                <a:cubicBezTo>
                  <a:pt x="185" y="602101"/>
                  <a:pt x="185" y="601978"/>
                  <a:pt x="185" y="601732"/>
                </a:cubicBezTo>
                <a:cubicBezTo>
                  <a:pt x="-62" y="600256"/>
                  <a:pt x="-62" y="598657"/>
                  <a:pt x="185" y="597058"/>
                </a:cubicBezTo>
                <a:cubicBezTo>
                  <a:pt x="185" y="596936"/>
                  <a:pt x="185" y="596936"/>
                  <a:pt x="185" y="596936"/>
                </a:cubicBezTo>
                <a:cubicBezTo>
                  <a:pt x="431" y="595460"/>
                  <a:pt x="1048" y="593984"/>
                  <a:pt x="1787" y="592754"/>
                </a:cubicBezTo>
                <a:cubicBezTo>
                  <a:pt x="1910" y="592385"/>
                  <a:pt x="2280" y="592016"/>
                  <a:pt x="2526" y="591647"/>
                </a:cubicBezTo>
                <a:cubicBezTo>
                  <a:pt x="3266" y="590786"/>
                  <a:pt x="4005" y="589925"/>
                  <a:pt x="4868" y="589187"/>
                </a:cubicBezTo>
                <a:cubicBezTo>
                  <a:pt x="5238" y="588941"/>
                  <a:pt x="5607" y="588572"/>
                  <a:pt x="5977" y="588326"/>
                </a:cubicBezTo>
                <a:cubicBezTo>
                  <a:pt x="7333" y="587465"/>
                  <a:pt x="8688" y="586727"/>
                  <a:pt x="10290" y="586359"/>
                </a:cubicBezTo>
                <a:lnTo>
                  <a:pt x="10660" y="586359"/>
                </a:lnTo>
                <a:cubicBezTo>
                  <a:pt x="1287153" y="280856"/>
                  <a:pt x="2374846" y="83583"/>
                  <a:pt x="3243424" y="74"/>
                </a:cubicBezTo>
                <a:close/>
              </a:path>
            </a:pathLst>
          </a:custGeom>
          <a:solidFill>
            <a:schemeClr val="accent1"/>
          </a:solidFill>
          <a:ln w="12321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0247BB22-4FC0-568E-1778-0380F8308D49}"/>
              </a:ext>
            </a:extLst>
          </p:cNvPr>
          <p:cNvSpPr/>
          <p:nvPr/>
        </p:nvSpPr>
        <p:spPr>
          <a:xfrm rot="20266430">
            <a:off x="20790606" y="398617"/>
            <a:ext cx="2108028" cy="2936176"/>
          </a:xfrm>
          <a:custGeom>
            <a:avLst/>
            <a:gdLst>
              <a:gd name="connsiteX0" fmla="*/ 751338 w 3140162"/>
              <a:gd name="connsiteY0" fmla="*/ 526925 h 4373789"/>
              <a:gd name="connsiteX1" fmla="*/ 761532 w 3140162"/>
              <a:gd name="connsiteY1" fmla="*/ 534184 h 4373789"/>
              <a:gd name="connsiteX2" fmla="*/ 2628697 w 3140162"/>
              <a:gd name="connsiteY2" fmla="*/ 3588481 h 4373789"/>
              <a:gd name="connsiteX3" fmla="*/ 2623279 w 3140162"/>
              <a:gd name="connsiteY3" fmla="*/ 3610957 h 4373789"/>
              <a:gd name="connsiteX4" fmla="*/ 2622977 w 3140162"/>
              <a:gd name="connsiteY4" fmla="*/ 3610957 h 4373789"/>
              <a:gd name="connsiteX5" fmla="*/ 2623129 w 3140162"/>
              <a:gd name="connsiteY5" fmla="*/ 3611107 h 4373789"/>
              <a:gd name="connsiteX6" fmla="*/ 2600709 w 3140162"/>
              <a:gd name="connsiteY6" fmla="*/ 3605375 h 4373789"/>
              <a:gd name="connsiteX7" fmla="*/ 733996 w 3140162"/>
              <a:gd name="connsiteY7" fmla="*/ 551682 h 4373789"/>
              <a:gd name="connsiteX8" fmla="*/ 739112 w 3140162"/>
              <a:gd name="connsiteY8" fmla="*/ 529056 h 4373789"/>
              <a:gd name="connsiteX9" fmla="*/ 751338 w 3140162"/>
              <a:gd name="connsiteY9" fmla="*/ 526925 h 4373789"/>
              <a:gd name="connsiteX10" fmla="*/ 878295 w 3140162"/>
              <a:gd name="connsiteY10" fmla="*/ 37303 h 4373789"/>
              <a:gd name="connsiteX11" fmla="*/ 39734 w 3140162"/>
              <a:gd name="connsiteY11" fmla="*/ 506881 h 4373789"/>
              <a:gd name="connsiteX12" fmla="*/ 153789 w 3140162"/>
              <a:gd name="connsiteY12" fmla="*/ 698303 h 4373789"/>
              <a:gd name="connsiteX13" fmla="*/ 316446 w 3140162"/>
              <a:gd name="connsiteY13" fmla="*/ 599349 h 4373789"/>
              <a:gd name="connsiteX14" fmla="*/ 337963 w 3140162"/>
              <a:gd name="connsiteY14" fmla="*/ 607796 h 4373789"/>
              <a:gd name="connsiteX15" fmla="*/ 329537 w 3140162"/>
              <a:gd name="connsiteY15" fmla="*/ 629367 h 4373789"/>
              <a:gd name="connsiteX16" fmla="*/ 170642 w 3140162"/>
              <a:gd name="connsiteY16" fmla="*/ 726662 h 4373789"/>
              <a:gd name="connsiteX17" fmla="*/ 306966 w 3140162"/>
              <a:gd name="connsiteY17" fmla="*/ 955342 h 4373789"/>
              <a:gd name="connsiteX18" fmla="*/ 474287 w 3140162"/>
              <a:gd name="connsiteY18" fmla="*/ 852617 h 4373789"/>
              <a:gd name="connsiteX19" fmla="*/ 495804 w 3140162"/>
              <a:gd name="connsiteY19" fmla="*/ 861064 h 4373789"/>
              <a:gd name="connsiteX20" fmla="*/ 487378 w 3140162"/>
              <a:gd name="connsiteY20" fmla="*/ 882635 h 4373789"/>
              <a:gd name="connsiteX21" fmla="*/ 323819 w 3140162"/>
              <a:gd name="connsiteY21" fmla="*/ 983851 h 4373789"/>
              <a:gd name="connsiteX22" fmla="*/ 459391 w 3140162"/>
              <a:gd name="connsiteY22" fmla="*/ 1213135 h 4373789"/>
              <a:gd name="connsiteX23" fmla="*/ 632129 w 3140162"/>
              <a:gd name="connsiteY23" fmla="*/ 1106035 h 4373789"/>
              <a:gd name="connsiteX24" fmla="*/ 653646 w 3140162"/>
              <a:gd name="connsiteY24" fmla="*/ 1114482 h 4373789"/>
              <a:gd name="connsiteX25" fmla="*/ 647326 w 3140162"/>
              <a:gd name="connsiteY25" fmla="*/ 1134997 h 4373789"/>
              <a:gd name="connsiteX26" fmla="*/ 645220 w 3140162"/>
              <a:gd name="connsiteY26" fmla="*/ 1136053 h 4373789"/>
              <a:gd name="connsiteX27" fmla="*/ 476243 w 3140162"/>
              <a:gd name="connsiteY27" fmla="*/ 1241795 h 4373789"/>
              <a:gd name="connsiteX28" fmla="*/ 611816 w 3140162"/>
              <a:gd name="connsiteY28" fmla="*/ 1471380 h 4373789"/>
              <a:gd name="connsiteX29" fmla="*/ 612417 w 3140162"/>
              <a:gd name="connsiteY29" fmla="*/ 1470626 h 4373789"/>
              <a:gd name="connsiteX30" fmla="*/ 789970 w 3140162"/>
              <a:gd name="connsiteY30" fmla="*/ 1359303 h 4373789"/>
              <a:gd name="connsiteX31" fmla="*/ 811487 w 3140162"/>
              <a:gd name="connsiteY31" fmla="*/ 1367750 h 4373789"/>
              <a:gd name="connsiteX32" fmla="*/ 803061 w 3140162"/>
              <a:gd name="connsiteY32" fmla="*/ 1389321 h 4373789"/>
              <a:gd name="connsiteX33" fmla="*/ 633934 w 3140162"/>
              <a:gd name="connsiteY33" fmla="*/ 1495214 h 4373789"/>
              <a:gd name="connsiteX34" fmla="*/ 631677 w 3140162"/>
              <a:gd name="connsiteY34" fmla="*/ 1496873 h 4373789"/>
              <a:gd name="connsiteX35" fmla="*/ 627464 w 3140162"/>
              <a:gd name="connsiteY35" fmla="*/ 1498532 h 4373789"/>
              <a:gd name="connsiteX36" fmla="*/ 761983 w 3140162"/>
              <a:gd name="connsiteY36" fmla="*/ 1727967 h 4373789"/>
              <a:gd name="connsiteX37" fmla="*/ 934721 w 3140162"/>
              <a:gd name="connsiteY37" fmla="*/ 1620716 h 4373789"/>
              <a:gd name="connsiteX38" fmla="*/ 956238 w 3140162"/>
              <a:gd name="connsiteY38" fmla="*/ 1629163 h 4373789"/>
              <a:gd name="connsiteX39" fmla="*/ 947812 w 3140162"/>
              <a:gd name="connsiteY39" fmla="*/ 1650734 h 4373789"/>
              <a:gd name="connsiteX40" fmla="*/ 778685 w 3140162"/>
              <a:gd name="connsiteY40" fmla="*/ 1756627 h 4373789"/>
              <a:gd name="connsiteX41" fmla="*/ 912000 w 3140162"/>
              <a:gd name="connsiteY41" fmla="*/ 1984402 h 4373789"/>
              <a:gd name="connsiteX42" fmla="*/ 1075409 w 3140162"/>
              <a:gd name="connsiteY42" fmla="*/ 1884845 h 4373789"/>
              <a:gd name="connsiteX43" fmla="*/ 1096925 w 3140162"/>
              <a:gd name="connsiteY43" fmla="*/ 1893292 h 4373789"/>
              <a:gd name="connsiteX44" fmla="*/ 1088501 w 3140162"/>
              <a:gd name="connsiteY44" fmla="*/ 1914863 h 4373789"/>
              <a:gd name="connsiteX45" fmla="*/ 928552 w 3140162"/>
              <a:gd name="connsiteY45" fmla="*/ 2013062 h 4373789"/>
              <a:gd name="connsiteX46" fmla="*/ 1063823 w 3140162"/>
              <a:gd name="connsiteY46" fmla="*/ 2245664 h 4373789"/>
              <a:gd name="connsiteX47" fmla="*/ 1227081 w 3140162"/>
              <a:gd name="connsiteY47" fmla="*/ 2146258 h 4373789"/>
              <a:gd name="connsiteX48" fmla="*/ 1248597 w 3140162"/>
              <a:gd name="connsiteY48" fmla="*/ 2154705 h 4373789"/>
              <a:gd name="connsiteX49" fmla="*/ 1240173 w 3140162"/>
              <a:gd name="connsiteY49" fmla="*/ 2176276 h 4373789"/>
              <a:gd name="connsiteX50" fmla="*/ 1080375 w 3140162"/>
              <a:gd name="connsiteY50" fmla="*/ 2274325 h 4373789"/>
              <a:gd name="connsiteX51" fmla="*/ 1212185 w 3140162"/>
              <a:gd name="connsiteY51" fmla="*/ 2501496 h 4373789"/>
              <a:gd name="connsiteX52" fmla="*/ 1379355 w 3140162"/>
              <a:gd name="connsiteY52" fmla="*/ 2398922 h 4373789"/>
              <a:gd name="connsiteX53" fmla="*/ 1400873 w 3140162"/>
              <a:gd name="connsiteY53" fmla="*/ 2407369 h 4373789"/>
              <a:gd name="connsiteX54" fmla="*/ 1394553 w 3140162"/>
              <a:gd name="connsiteY54" fmla="*/ 2427884 h 4373789"/>
              <a:gd name="connsiteX55" fmla="*/ 1392445 w 3140162"/>
              <a:gd name="connsiteY55" fmla="*/ 2428940 h 4373789"/>
              <a:gd name="connsiteX56" fmla="*/ 1228585 w 3140162"/>
              <a:gd name="connsiteY56" fmla="*/ 2530308 h 4373789"/>
              <a:gd name="connsiteX57" fmla="*/ 1361299 w 3140162"/>
              <a:gd name="connsiteY57" fmla="*/ 2760345 h 4373789"/>
              <a:gd name="connsiteX58" fmla="*/ 1528921 w 3140162"/>
              <a:gd name="connsiteY58" fmla="*/ 2657469 h 4373789"/>
              <a:gd name="connsiteX59" fmla="*/ 1550437 w 3140162"/>
              <a:gd name="connsiteY59" fmla="*/ 2665917 h 4373789"/>
              <a:gd name="connsiteX60" fmla="*/ 1542013 w 3140162"/>
              <a:gd name="connsiteY60" fmla="*/ 2687487 h 4373789"/>
              <a:gd name="connsiteX61" fmla="*/ 1377851 w 3140162"/>
              <a:gd name="connsiteY61" fmla="*/ 2789156 h 4373789"/>
              <a:gd name="connsiteX62" fmla="*/ 1509961 w 3140162"/>
              <a:gd name="connsiteY62" fmla="*/ 3019194 h 4373789"/>
              <a:gd name="connsiteX63" fmla="*/ 1676531 w 3140162"/>
              <a:gd name="connsiteY63" fmla="*/ 2917223 h 4373789"/>
              <a:gd name="connsiteX64" fmla="*/ 1698049 w 3140162"/>
              <a:gd name="connsiteY64" fmla="*/ 2925671 h 4373789"/>
              <a:gd name="connsiteX65" fmla="*/ 1691729 w 3140162"/>
              <a:gd name="connsiteY65" fmla="*/ 2946185 h 4373789"/>
              <a:gd name="connsiteX66" fmla="*/ 1689621 w 3140162"/>
              <a:gd name="connsiteY66" fmla="*/ 2947241 h 4373789"/>
              <a:gd name="connsiteX67" fmla="*/ 1526363 w 3140162"/>
              <a:gd name="connsiteY67" fmla="*/ 3048156 h 4373789"/>
              <a:gd name="connsiteX68" fmla="*/ 1658325 w 3140162"/>
              <a:gd name="connsiteY68" fmla="*/ 3278797 h 4373789"/>
              <a:gd name="connsiteX69" fmla="*/ 1826097 w 3140162"/>
              <a:gd name="connsiteY69" fmla="*/ 3175771 h 4373789"/>
              <a:gd name="connsiteX70" fmla="*/ 1847613 w 3140162"/>
              <a:gd name="connsiteY70" fmla="*/ 3184218 h 4373789"/>
              <a:gd name="connsiteX71" fmla="*/ 1839187 w 3140162"/>
              <a:gd name="connsiteY71" fmla="*/ 3205789 h 4373789"/>
              <a:gd name="connsiteX72" fmla="*/ 1674725 w 3140162"/>
              <a:gd name="connsiteY72" fmla="*/ 3307759 h 4373789"/>
              <a:gd name="connsiteX73" fmla="*/ 1806085 w 3140162"/>
              <a:gd name="connsiteY73" fmla="*/ 3538551 h 4373789"/>
              <a:gd name="connsiteX74" fmla="*/ 1974157 w 3140162"/>
              <a:gd name="connsiteY74" fmla="*/ 3435223 h 4373789"/>
              <a:gd name="connsiteX75" fmla="*/ 1995675 w 3140162"/>
              <a:gd name="connsiteY75" fmla="*/ 3443670 h 4373789"/>
              <a:gd name="connsiteX76" fmla="*/ 1989355 w 3140162"/>
              <a:gd name="connsiteY76" fmla="*/ 3464185 h 4373789"/>
              <a:gd name="connsiteX77" fmla="*/ 1987249 w 3140162"/>
              <a:gd name="connsiteY77" fmla="*/ 3465241 h 4373789"/>
              <a:gd name="connsiteX78" fmla="*/ 1822335 w 3140162"/>
              <a:gd name="connsiteY78" fmla="*/ 3567513 h 4373789"/>
              <a:gd name="connsiteX79" fmla="*/ 1953543 w 3140162"/>
              <a:gd name="connsiteY79" fmla="*/ 3798607 h 4373789"/>
              <a:gd name="connsiteX80" fmla="*/ 2123121 w 3140162"/>
              <a:gd name="connsiteY80" fmla="*/ 3694072 h 4373789"/>
              <a:gd name="connsiteX81" fmla="*/ 2144637 w 3140162"/>
              <a:gd name="connsiteY81" fmla="*/ 3702519 h 4373789"/>
              <a:gd name="connsiteX82" fmla="*/ 2136213 w 3140162"/>
              <a:gd name="connsiteY82" fmla="*/ 3724090 h 4373789"/>
              <a:gd name="connsiteX83" fmla="*/ 1969945 w 3140162"/>
              <a:gd name="connsiteY83" fmla="*/ 3827569 h 4373789"/>
              <a:gd name="connsiteX84" fmla="*/ 2099799 w 3140162"/>
              <a:gd name="connsiteY84" fmla="*/ 4057908 h 4373789"/>
              <a:gd name="connsiteX85" fmla="*/ 2261703 w 3140162"/>
              <a:gd name="connsiteY85" fmla="*/ 3959558 h 4373789"/>
              <a:gd name="connsiteX86" fmla="*/ 2283221 w 3140162"/>
              <a:gd name="connsiteY86" fmla="*/ 3968005 h 4373789"/>
              <a:gd name="connsiteX87" fmla="*/ 2276901 w 3140162"/>
              <a:gd name="connsiteY87" fmla="*/ 3988520 h 4373789"/>
              <a:gd name="connsiteX88" fmla="*/ 2274793 w 3140162"/>
              <a:gd name="connsiteY88" fmla="*/ 3989576 h 4373789"/>
              <a:gd name="connsiteX89" fmla="*/ 2116049 w 3140162"/>
              <a:gd name="connsiteY89" fmla="*/ 4086870 h 4373789"/>
              <a:gd name="connsiteX90" fmla="*/ 2255533 w 3140162"/>
              <a:gd name="connsiteY90" fmla="*/ 4334708 h 4373789"/>
              <a:gd name="connsiteX91" fmla="*/ 2401187 w 3140162"/>
              <a:gd name="connsiteY91" fmla="*/ 4242994 h 4373789"/>
              <a:gd name="connsiteX92" fmla="*/ 2678201 w 3140162"/>
              <a:gd name="connsiteY92" fmla="*/ 4070127 h 4373789"/>
              <a:gd name="connsiteX93" fmla="*/ 3101769 w 3140162"/>
              <a:gd name="connsiteY93" fmla="*/ 3804942 h 4373789"/>
              <a:gd name="connsiteX94" fmla="*/ 3101769 w 3140162"/>
              <a:gd name="connsiteY94" fmla="*/ 3804791 h 4373789"/>
              <a:gd name="connsiteX95" fmla="*/ 878145 w 3140162"/>
              <a:gd name="connsiteY95" fmla="*/ 1402 h 4373789"/>
              <a:gd name="connsiteX96" fmla="*/ 898909 w 3140162"/>
              <a:gd name="connsiteY96" fmla="*/ 8039 h 4373789"/>
              <a:gd name="connsiteX97" fmla="*/ 3137881 w 3140162"/>
              <a:gd name="connsiteY97" fmla="*/ 3801473 h 4373789"/>
              <a:gd name="connsiteX98" fmla="*/ 3132615 w 3140162"/>
              <a:gd name="connsiteY98" fmla="*/ 3823647 h 4373789"/>
              <a:gd name="connsiteX99" fmla="*/ 2972365 w 3140162"/>
              <a:gd name="connsiteY99" fmla="*/ 3924713 h 4373789"/>
              <a:gd name="connsiteX100" fmla="*/ 2695353 w 3140162"/>
              <a:gd name="connsiteY100" fmla="*/ 4097581 h 4373789"/>
              <a:gd name="connsiteX101" fmla="*/ 2258393 w 3140162"/>
              <a:gd name="connsiteY101" fmla="*/ 4371212 h 4373789"/>
              <a:gd name="connsiteX102" fmla="*/ 2245603 w 3140162"/>
              <a:gd name="connsiteY102" fmla="*/ 4373324 h 4373789"/>
              <a:gd name="connsiteX103" fmla="*/ 2235371 w 3140162"/>
              <a:gd name="connsiteY103" fmla="*/ 4365480 h 4373789"/>
              <a:gd name="connsiteX104" fmla="*/ 2268 w 3140162"/>
              <a:gd name="connsiteY104" fmla="*/ 510954 h 4373789"/>
              <a:gd name="connsiteX105" fmla="*/ 7083 w 3140162"/>
              <a:gd name="connsiteY105" fmla="*/ 489082 h 4373789"/>
              <a:gd name="connsiteX106" fmla="*/ 878145 w 3140162"/>
              <a:gd name="connsiteY106" fmla="*/ 1553 h 437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140162" h="4373789">
                <a:moveTo>
                  <a:pt x="751338" y="526925"/>
                </a:moveTo>
                <a:cubicBezTo>
                  <a:pt x="755401" y="527849"/>
                  <a:pt x="759125" y="530338"/>
                  <a:pt x="761532" y="534184"/>
                </a:cubicBezTo>
                <a:cubicBezTo>
                  <a:pt x="1393801" y="1539562"/>
                  <a:pt x="2022007" y="2567264"/>
                  <a:pt x="2628697" y="3588481"/>
                </a:cubicBezTo>
                <a:cubicBezTo>
                  <a:pt x="2633209" y="3596174"/>
                  <a:pt x="2630801" y="3606129"/>
                  <a:pt x="2623279" y="3610957"/>
                </a:cubicBezTo>
                <a:lnTo>
                  <a:pt x="2622977" y="3610957"/>
                </a:lnTo>
                <a:lnTo>
                  <a:pt x="2623129" y="3611107"/>
                </a:lnTo>
                <a:cubicBezTo>
                  <a:pt x="2615305" y="3615633"/>
                  <a:pt x="2605373" y="3613068"/>
                  <a:pt x="2600709" y="3605375"/>
                </a:cubicBezTo>
                <a:cubicBezTo>
                  <a:pt x="1994321" y="2584461"/>
                  <a:pt x="1366265" y="1556909"/>
                  <a:pt x="733996" y="551682"/>
                </a:cubicBezTo>
                <a:cubicBezTo>
                  <a:pt x="729181" y="543989"/>
                  <a:pt x="731438" y="533883"/>
                  <a:pt x="739112" y="529056"/>
                </a:cubicBezTo>
                <a:cubicBezTo>
                  <a:pt x="742874" y="526643"/>
                  <a:pt x="747275" y="526001"/>
                  <a:pt x="751338" y="526925"/>
                </a:cubicBezTo>
                <a:close/>
                <a:moveTo>
                  <a:pt x="878295" y="37303"/>
                </a:moveTo>
                <a:cubicBezTo>
                  <a:pt x="566976" y="178644"/>
                  <a:pt x="306816" y="324209"/>
                  <a:pt x="39734" y="506881"/>
                </a:cubicBezTo>
                <a:cubicBezTo>
                  <a:pt x="77803" y="570538"/>
                  <a:pt x="115721" y="634496"/>
                  <a:pt x="153789" y="698303"/>
                </a:cubicBezTo>
                <a:cubicBezTo>
                  <a:pt x="180272" y="677034"/>
                  <a:pt x="239707" y="633138"/>
                  <a:pt x="316446" y="599349"/>
                </a:cubicBezTo>
                <a:cubicBezTo>
                  <a:pt x="324722" y="595729"/>
                  <a:pt x="334352" y="599500"/>
                  <a:pt x="337963" y="607796"/>
                </a:cubicBezTo>
                <a:cubicBezTo>
                  <a:pt x="341574" y="616093"/>
                  <a:pt x="337662" y="625898"/>
                  <a:pt x="329537" y="629367"/>
                </a:cubicBezTo>
                <a:cubicBezTo>
                  <a:pt x="252948" y="663156"/>
                  <a:pt x="193363" y="708259"/>
                  <a:pt x="170642" y="726662"/>
                </a:cubicBezTo>
                <a:cubicBezTo>
                  <a:pt x="216083" y="802838"/>
                  <a:pt x="261675" y="878864"/>
                  <a:pt x="306966" y="955342"/>
                </a:cubicBezTo>
                <a:cubicBezTo>
                  <a:pt x="330439" y="936184"/>
                  <a:pt x="392583" y="888668"/>
                  <a:pt x="474287" y="852617"/>
                </a:cubicBezTo>
                <a:cubicBezTo>
                  <a:pt x="482563" y="848996"/>
                  <a:pt x="492193" y="852768"/>
                  <a:pt x="495804" y="861064"/>
                </a:cubicBezTo>
                <a:cubicBezTo>
                  <a:pt x="499416" y="869360"/>
                  <a:pt x="495503" y="879165"/>
                  <a:pt x="487378" y="882635"/>
                </a:cubicBezTo>
                <a:cubicBezTo>
                  <a:pt x="404771" y="919139"/>
                  <a:pt x="341875" y="968767"/>
                  <a:pt x="323819" y="983851"/>
                </a:cubicBezTo>
                <a:cubicBezTo>
                  <a:pt x="369110" y="1060028"/>
                  <a:pt x="414250" y="1136657"/>
                  <a:pt x="459391" y="1213135"/>
                </a:cubicBezTo>
                <a:cubicBezTo>
                  <a:pt x="477297" y="1198201"/>
                  <a:pt x="543051" y="1145255"/>
                  <a:pt x="632129" y="1106035"/>
                </a:cubicBezTo>
                <a:cubicBezTo>
                  <a:pt x="640405" y="1102415"/>
                  <a:pt x="650035" y="1106186"/>
                  <a:pt x="653646" y="1114482"/>
                </a:cubicBezTo>
                <a:cubicBezTo>
                  <a:pt x="656956" y="1122025"/>
                  <a:pt x="654097" y="1130774"/>
                  <a:pt x="647326" y="1134997"/>
                </a:cubicBezTo>
                <a:cubicBezTo>
                  <a:pt x="646574" y="1135299"/>
                  <a:pt x="645972" y="1135752"/>
                  <a:pt x="645220" y="1136053"/>
                </a:cubicBezTo>
                <a:cubicBezTo>
                  <a:pt x="547866" y="1179044"/>
                  <a:pt x="477447" y="1240739"/>
                  <a:pt x="476243" y="1241795"/>
                </a:cubicBezTo>
                <a:cubicBezTo>
                  <a:pt x="521384" y="1318273"/>
                  <a:pt x="566675" y="1394751"/>
                  <a:pt x="611816" y="1471380"/>
                </a:cubicBezTo>
                <a:cubicBezTo>
                  <a:pt x="612116" y="1471078"/>
                  <a:pt x="612116" y="1470777"/>
                  <a:pt x="612417" y="1470626"/>
                </a:cubicBezTo>
                <a:cubicBezTo>
                  <a:pt x="615427" y="1467911"/>
                  <a:pt x="687351" y="1404556"/>
                  <a:pt x="789970" y="1359303"/>
                </a:cubicBezTo>
                <a:cubicBezTo>
                  <a:pt x="798246" y="1355683"/>
                  <a:pt x="807876" y="1359454"/>
                  <a:pt x="811487" y="1367750"/>
                </a:cubicBezTo>
                <a:cubicBezTo>
                  <a:pt x="815098" y="1376047"/>
                  <a:pt x="811186" y="1385701"/>
                  <a:pt x="803061" y="1389321"/>
                </a:cubicBezTo>
                <a:cubicBezTo>
                  <a:pt x="704956" y="1432613"/>
                  <a:pt x="634687" y="1494610"/>
                  <a:pt x="633934" y="1495214"/>
                </a:cubicBezTo>
                <a:cubicBezTo>
                  <a:pt x="633182" y="1495817"/>
                  <a:pt x="632430" y="1496420"/>
                  <a:pt x="631677" y="1496873"/>
                </a:cubicBezTo>
                <a:cubicBezTo>
                  <a:pt x="630323" y="1497627"/>
                  <a:pt x="628818" y="1498080"/>
                  <a:pt x="627464" y="1498532"/>
                </a:cubicBezTo>
                <a:cubicBezTo>
                  <a:pt x="672304" y="1574859"/>
                  <a:pt x="717143" y="1651488"/>
                  <a:pt x="761983" y="1727967"/>
                </a:cubicBezTo>
                <a:cubicBezTo>
                  <a:pt x="779738" y="1712882"/>
                  <a:pt x="845644" y="1659936"/>
                  <a:pt x="934721" y="1620716"/>
                </a:cubicBezTo>
                <a:cubicBezTo>
                  <a:pt x="942997" y="1617096"/>
                  <a:pt x="952627" y="1620867"/>
                  <a:pt x="956238" y="1629163"/>
                </a:cubicBezTo>
                <a:cubicBezTo>
                  <a:pt x="959849" y="1637460"/>
                  <a:pt x="955937" y="1647114"/>
                  <a:pt x="947812" y="1650734"/>
                </a:cubicBezTo>
                <a:cubicBezTo>
                  <a:pt x="849706" y="1694027"/>
                  <a:pt x="779437" y="1756024"/>
                  <a:pt x="778685" y="1756627"/>
                </a:cubicBezTo>
                <a:cubicBezTo>
                  <a:pt x="823224" y="1832502"/>
                  <a:pt x="867612" y="1908376"/>
                  <a:pt x="912000" y="1984402"/>
                </a:cubicBezTo>
                <a:cubicBezTo>
                  <a:pt x="937881" y="1963435"/>
                  <a:pt x="997918" y="1918935"/>
                  <a:pt x="1075409" y="1884845"/>
                </a:cubicBezTo>
                <a:cubicBezTo>
                  <a:pt x="1083685" y="1881224"/>
                  <a:pt x="1093315" y="1884995"/>
                  <a:pt x="1096925" y="1893292"/>
                </a:cubicBezTo>
                <a:cubicBezTo>
                  <a:pt x="1100537" y="1901588"/>
                  <a:pt x="1096625" y="1911393"/>
                  <a:pt x="1088501" y="1914863"/>
                </a:cubicBezTo>
                <a:cubicBezTo>
                  <a:pt x="1010709" y="1949104"/>
                  <a:pt x="950520" y="1995263"/>
                  <a:pt x="928552" y="2013062"/>
                </a:cubicBezTo>
                <a:cubicBezTo>
                  <a:pt x="973692" y="2090596"/>
                  <a:pt x="1018833" y="2168130"/>
                  <a:pt x="1063823" y="2245664"/>
                </a:cubicBezTo>
                <a:cubicBezTo>
                  <a:pt x="1090005" y="2224697"/>
                  <a:pt x="1149741" y="2180349"/>
                  <a:pt x="1227081" y="2146258"/>
                </a:cubicBezTo>
                <a:cubicBezTo>
                  <a:pt x="1235357" y="2142638"/>
                  <a:pt x="1244987" y="2146409"/>
                  <a:pt x="1248597" y="2154705"/>
                </a:cubicBezTo>
                <a:cubicBezTo>
                  <a:pt x="1252209" y="2163002"/>
                  <a:pt x="1248297" y="2172806"/>
                  <a:pt x="1240173" y="2176276"/>
                </a:cubicBezTo>
                <a:cubicBezTo>
                  <a:pt x="1162529" y="2210517"/>
                  <a:pt x="1102493" y="2256374"/>
                  <a:pt x="1080375" y="2274325"/>
                </a:cubicBezTo>
                <a:cubicBezTo>
                  <a:pt x="1124461" y="2350048"/>
                  <a:pt x="1168399" y="2425772"/>
                  <a:pt x="1212185" y="2501496"/>
                </a:cubicBezTo>
                <a:cubicBezTo>
                  <a:pt x="1235657" y="2482188"/>
                  <a:pt x="1297801" y="2434823"/>
                  <a:pt x="1379355" y="2398922"/>
                </a:cubicBezTo>
                <a:cubicBezTo>
                  <a:pt x="1387631" y="2395302"/>
                  <a:pt x="1397261" y="2399073"/>
                  <a:pt x="1400873" y="2407369"/>
                </a:cubicBezTo>
                <a:cubicBezTo>
                  <a:pt x="1404183" y="2414912"/>
                  <a:pt x="1401325" y="2423661"/>
                  <a:pt x="1394553" y="2427884"/>
                </a:cubicBezTo>
                <a:cubicBezTo>
                  <a:pt x="1393801" y="2428186"/>
                  <a:pt x="1393199" y="2428638"/>
                  <a:pt x="1392445" y="2428940"/>
                </a:cubicBezTo>
                <a:cubicBezTo>
                  <a:pt x="1309537" y="2465445"/>
                  <a:pt x="1246493" y="2515374"/>
                  <a:pt x="1228585" y="2530308"/>
                </a:cubicBezTo>
                <a:cubicBezTo>
                  <a:pt x="1272825" y="2606937"/>
                  <a:pt x="1317061" y="2683565"/>
                  <a:pt x="1361299" y="2760345"/>
                </a:cubicBezTo>
                <a:cubicBezTo>
                  <a:pt x="1384621" y="2741339"/>
                  <a:pt x="1446917" y="2693672"/>
                  <a:pt x="1528921" y="2657469"/>
                </a:cubicBezTo>
                <a:cubicBezTo>
                  <a:pt x="1537197" y="2653849"/>
                  <a:pt x="1546827" y="2657620"/>
                  <a:pt x="1550437" y="2665917"/>
                </a:cubicBezTo>
                <a:cubicBezTo>
                  <a:pt x="1554049" y="2674213"/>
                  <a:pt x="1550137" y="2684018"/>
                  <a:pt x="1542013" y="2687487"/>
                </a:cubicBezTo>
                <a:cubicBezTo>
                  <a:pt x="1458351" y="2724294"/>
                  <a:pt x="1395155" y="2774675"/>
                  <a:pt x="1377851" y="2789156"/>
                </a:cubicBezTo>
                <a:cubicBezTo>
                  <a:pt x="1421937" y="2865785"/>
                  <a:pt x="1466025" y="2942414"/>
                  <a:pt x="1509961" y="3019194"/>
                </a:cubicBezTo>
                <a:cubicBezTo>
                  <a:pt x="1534037" y="2999584"/>
                  <a:pt x="1595729" y="2952823"/>
                  <a:pt x="1676531" y="2917223"/>
                </a:cubicBezTo>
                <a:cubicBezTo>
                  <a:pt x="1684807" y="2913603"/>
                  <a:pt x="1694437" y="2917374"/>
                  <a:pt x="1698049" y="2925671"/>
                </a:cubicBezTo>
                <a:cubicBezTo>
                  <a:pt x="1701357" y="2933213"/>
                  <a:pt x="1698499" y="2941962"/>
                  <a:pt x="1691729" y="2946185"/>
                </a:cubicBezTo>
                <a:cubicBezTo>
                  <a:pt x="1690977" y="2946487"/>
                  <a:pt x="1690373" y="2946940"/>
                  <a:pt x="1689621" y="2947241"/>
                </a:cubicBezTo>
                <a:cubicBezTo>
                  <a:pt x="1607617" y="2983444"/>
                  <a:pt x="1545021" y="3032619"/>
                  <a:pt x="1526363" y="3048156"/>
                </a:cubicBezTo>
                <a:cubicBezTo>
                  <a:pt x="1570301" y="3125087"/>
                  <a:pt x="1614387" y="3201867"/>
                  <a:pt x="1658325" y="3278797"/>
                </a:cubicBezTo>
                <a:cubicBezTo>
                  <a:pt x="1681345" y="3259942"/>
                  <a:pt x="1743789" y="3211973"/>
                  <a:pt x="1826097" y="3175771"/>
                </a:cubicBezTo>
                <a:cubicBezTo>
                  <a:pt x="1834373" y="3172150"/>
                  <a:pt x="1844001" y="3175921"/>
                  <a:pt x="1847613" y="3184218"/>
                </a:cubicBezTo>
                <a:cubicBezTo>
                  <a:pt x="1851225" y="3192514"/>
                  <a:pt x="1847313" y="3202168"/>
                  <a:pt x="1839187" y="3205789"/>
                </a:cubicBezTo>
                <a:cubicBezTo>
                  <a:pt x="1755075" y="3242896"/>
                  <a:pt x="1691577" y="3293580"/>
                  <a:pt x="1674725" y="3307759"/>
                </a:cubicBezTo>
                <a:cubicBezTo>
                  <a:pt x="1718661" y="3384690"/>
                  <a:pt x="1762297" y="3461621"/>
                  <a:pt x="1806085" y="3538551"/>
                </a:cubicBezTo>
                <a:cubicBezTo>
                  <a:pt x="1828955" y="3519696"/>
                  <a:pt x="1891549" y="3471576"/>
                  <a:pt x="1974157" y="3435223"/>
                </a:cubicBezTo>
                <a:cubicBezTo>
                  <a:pt x="1982433" y="3431603"/>
                  <a:pt x="1992063" y="3435374"/>
                  <a:pt x="1995675" y="3443670"/>
                </a:cubicBezTo>
                <a:cubicBezTo>
                  <a:pt x="1998985" y="3451212"/>
                  <a:pt x="1996125" y="3459961"/>
                  <a:pt x="1989355" y="3464185"/>
                </a:cubicBezTo>
                <a:cubicBezTo>
                  <a:pt x="1988603" y="3464487"/>
                  <a:pt x="1988001" y="3464939"/>
                  <a:pt x="1987249" y="3465241"/>
                </a:cubicBezTo>
                <a:cubicBezTo>
                  <a:pt x="1902835" y="3502499"/>
                  <a:pt x="1838737" y="3553786"/>
                  <a:pt x="1822335" y="3567513"/>
                </a:cubicBezTo>
                <a:cubicBezTo>
                  <a:pt x="1866121" y="3644595"/>
                  <a:pt x="1909907" y="3721525"/>
                  <a:pt x="1953543" y="3798607"/>
                </a:cubicBezTo>
                <a:cubicBezTo>
                  <a:pt x="1975211" y="3780656"/>
                  <a:pt x="2038709" y="3731330"/>
                  <a:pt x="2123121" y="3694072"/>
                </a:cubicBezTo>
                <a:cubicBezTo>
                  <a:pt x="2131397" y="3690451"/>
                  <a:pt x="2141027" y="3694222"/>
                  <a:pt x="2144637" y="3702519"/>
                </a:cubicBezTo>
                <a:cubicBezTo>
                  <a:pt x="2148249" y="3710815"/>
                  <a:pt x="2144337" y="3720469"/>
                  <a:pt x="2136213" y="3724090"/>
                </a:cubicBezTo>
                <a:cubicBezTo>
                  <a:pt x="2048789" y="3762706"/>
                  <a:pt x="1983487" y="3815954"/>
                  <a:pt x="1969945" y="3827569"/>
                </a:cubicBezTo>
                <a:cubicBezTo>
                  <a:pt x="2013429" y="3904349"/>
                  <a:pt x="2056613" y="3981129"/>
                  <a:pt x="2099799" y="4057908"/>
                </a:cubicBezTo>
                <a:cubicBezTo>
                  <a:pt x="2126581" y="4036488"/>
                  <a:pt x="2185717" y="3993045"/>
                  <a:pt x="2261703" y="3959558"/>
                </a:cubicBezTo>
                <a:cubicBezTo>
                  <a:pt x="2269979" y="3955937"/>
                  <a:pt x="2279609" y="3959709"/>
                  <a:pt x="2283221" y="3968005"/>
                </a:cubicBezTo>
                <a:cubicBezTo>
                  <a:pt x="2286529" y="3975547"/>
                  <a:pt x="2283671" y="3984296"/>
                  <a:pt x="2276901" y="3988520"/>
                </a:cubicBezTo>
                <a:cubicBezTo>
                  <a:pt x="2276149" y="3988821"/>
                  <a:pt x="2275545" y="3989274"/>
                  <a:pt x="2274793" y="3989576"/>
                </a:cubicBezTo>
                <a:cubicBezTo>
                  <a:pt x="2198505" y="4023214"/>
                  <a:pt x="2138921" y="4068317"/>
                  <a:pt x="2116049" y="4086870"/>
                </a:cubicBezTo>
                <a:cubicBezTo>
                  <a:pt x="2162545" y="4169533"/>
                  <a:pt x="2209189" y="4252196"/>
                  <a:pt x="2255533" y="4334708"/>
                </a:cubicBezTo>
                <a:cubicBezTo>
                  <a:pt x="2296311" y="4308763"/>
                  <a:pt x="2346265" y="4277387"/>
                  <a:pt x="2401187" y="4242994"/>
                </a:cubicBezTo>
                <a:cubicBezTo>
                  <a:pt x="2485901" y="4189897"/>
                  <a:pt x="2582953" y="4129408"/>
                  <a:pt x="2678201" y="4070127"/>
                </a:cubicBezTo>
                <a:cubicBezTo>
                  <a:pt x="2835589" y="3972078"/>
                  <a:pt x="2998245" y="3870711"/>
                  <a:pt x="3101769" y="3804942"/>
                </a:cubicBezTo>
                <a:lnTo>
                  <a:pt x="3101769" y="3804791"/>
                </a:lnTo>
                <a:close/>
                <a:moveTo>
                  <a:pt x="878145" y="1402"/>
                </a:moveTo>
                <a:cubicBezTo>
                  <a:pt x="885668" y="-1917"/>
                  <a:pt x="894696" y="799"/>
                  <a:pt x="898909" y="8039"/>
                </a:cubicBezTo>
                <a:lnTo>
                  <a:pt x="3137881" y="3801473"/>
                </a:lnTo>
                <a:cubicBezTo>
                  <a:pt x="3142395" y="3809166"/>
                  <a:pt x="3139989" y="3818971"/>
                  <a:pt x="3132615" y="3823647"/>
                </a:cubicBezTo>
                <a:cubicBezTo>
                  <a:pt x="3089281" y="3851251"/>
                  <a:pt x="3034057" y="3886096"/>
                  <a:pt x="2972365" y="3924713"/>
                </a:cubicBezTo>
                <a:cubicBezTo>
                  <a:pt x="2887501" y="3977810"/>
                  <a:pt x="2790449" y="4038298"/>
                  <a:pt x="2695353" y="4097581"/>
                </a:cubicBezTo>
                <a:cubicBezTo>
                  <a:pt x="2530891" y="4199853"/>
                  <a:pt x="2361013" y="4305746"/>
                  <a:pt x="2258393" y="4371212"/>
                </a:cubicBezTo>
                <a:cubicBezTo>
                  <a:pt x="2254481" y="4373626"/>
                  <a:pt x="2249965" y="4374380"/>
                  <a:pt x="2245603" y="4373324"/>
                </a:cubicBezTo>
                <a:cubicBezTo>
                  <a:pt x="2241239" y="4372268"/>
                  <a:pt x="2237629" y="4369402"/>
                  <a:pt x="2235371" y="4365480"/>
                </a:cubicBezTo>
                <a:cubicBezTo>
                  <a:pt x="1512671" y="3076364"/>
                  <a:pt x="761381" y="1779404"/>
                  <a:pt x="2268" y="510954"/>
                </a:cubicBezTo>
                <a:cubicBezTo>
                  <a:pt x="-2096" y="503563"/>
                  <a:pt x="11" y="493909"/>
                  <a:pt x="7083" y="489082"/>
                </a:cubicBezTo>
                <a:cubicBezTo>
                  <a:pt x="285600" y="298113"/>
                  <a:pt x="554186" y="147721"/>
                  <a:pt x="878145" y="1553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4" name="Gráfico 78">
            <a:extLst>
              <a:ext uri="{FF2B5EF4-FFF2-40B4-BE49-F238E27FC236}">
                <a16:creationId xmlns:a16="http://schemas.microsoft.com/office/drawing/2014/main" id="{DFB2C050-42E3-0468-AC50-E9681E79A203}"/>
              </a:ext>
            </a:extLst>
          </p:cNvPr>
          <p:cNvSpPr/>
          <p:nvPr/>
        </p:nvSpPr>
        <p:spPr>
          <a:xfrm rot="2321517">
            <a:off x="16776565" y="9506079"/>
            <a:ext cx="5351183" cy="6839740"/>
          </a:xfrm>
          <a:custGeom>
            <a:avLst/>
            <a:gdLst>
              <a:gd name="connsiteX0" fmla="*/ 5333537 w 5351183"/>
              <a:gd name="connsiteY0" fmla="*/ 278 h 6839740"/>
              <a:gd name="connsiteX1" fmla="*/ 3405269 w 5351183"/>
              <a:gd name="connsiteY1" fmla="*/ 757311 h 6839740"/>
              <a:gd name="connsiteX2" fmla="*/ 1767811 w 5351183"/>
              <a:gd name="connsiteY2" fmla="*/ 1297869 h 6839740"/>
              <a:gd name="connsiteX3" fmla="*/ 139245 w 5351183"/>
              <a:gd name="connsiteY3" fmla="*/ 3790312 h 6839740"/>
              <a:gd name="connsiteX4" fmla="*/ 73385 w 5351183"/>
              <a:gd name="connsiteY4" fmla="*/ 6839741 h 6839740"/>
              <a:gd name="connsiteX5" fmla="*/ 101174 w 5351183"/>
              <a:gd name="connsiteY5" fmla="*/ 6837792 h 6839740"/>
              <a:gd name="connsiteX6" fmla="*/ 166478 w 5351183"/>
              <a:gd name="connsiteY6" fmla="*/ 3796020 h 6839740"/>
              <a:gd name="connsiteX7" fmla="*/ 1781566 w 5351183"/>
              <a:gd name="connsiteY7" fmla="*/ 1321814 h 6839740"/>
              <a:gd name="connsiteX8" fmla="*/ 3411105 w 5351183"/>
              <a:gd name="connsiteY8" fmla="*/ 784318 h 6839740"/>
              <a:gd name="connsiteX9" fmla="*/ 5351183 w 5351183"/>
              <a:gd name="connsiteY9" fmla="*/ 21439 h 6839740"/>
              <a:gd name="connsiteX10" fmla="*/ 5333399 w 5351183"/>
              <a:gd name="connsiteY10" fmla="*/ 0 h 68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1183" h="6839740">
                <a:moveTo>
                  <a:pt x="5333537" y="278"/>
                </a:moveTo>
                <a:cubicBezTo>
                  <a:pt x="4795823" y="450071"/>
                  <a:pt x="4088875" y="606266"/>
                  <a:pt x="3405269" y="757311"/>
                </a:cubicBezTo>
                <a:cubicBezTo>
                  <a:pt x="2844212" y="881209"/>
                  <a:pt x="2264120" y="1009423"/>
                  <a:pt x="1767811" y="1297869"/>
                </a:cubicBezTo>
                <a:cubicBezTo>
                  <a:pt x="968325" y="1762279"/>
                  <a:pt x="374756" y="2670773"/>
                  <a:pt x="139245" y="3790312"/>
                </a:cubicBezTo>
                <a:cubicBezTo>
                  <a:pt x="-72506" y="4796812"/>
                  <a:pt x="1690" y="5835330"/>
                  <a:pt x="73385" y="6839741"/>
                </a:cubicBezTo>
                <a:lnTo>
                  <a:pt x="101174" y="6837792"/>
                </a:lnTo>
                <a:cubicBezTo>
                  <a:pt x="29618" y="5835330"/>
                  <a:pt x="-44439" y="4798622"/>
                  <a:pt x="166478" y="3796020"/>
                </a:cubicBezTo>
                <a:cubicBezTo>
                  <a:pt x="400321" y="2684137"/>
                  <a:pt x="989028" y="1782465"/>
                  <a:pt x="1781566" y="1321814"/>
                </a:cubicBezTo>
                <a:cubicBezTo>
                  <a:pt x="2274124" y="1035595"/>
                  <a:pt x="2852132" y="907798"/>
                  <a:pt x="3411105" y="784318"/>
                </a:cubicBezTo>
                <a:cubicBezTo>
                  <a:pt x="4098045" y="632577"/>
                  <a:pt x="4808189" y="475686"/>
                  <a:pt x="5351183" y="21439"/>
                </a:cubicBezTo>
                <a:lnTo>
                  <a:pt x="5333399" y="0"/>
                </a:lnTo>
                <a:close/>
              </a:path>
            </a:pathLst>
          </a:custGeom>
          <a:solidFill>
            <a:schemeClr val="accent1"/>
          </a:solidFill>
          <a:ln w="1387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F139DEB2-05ED-B176-9F52-36F246E07862}"/>
              </a:ext>
            </a:extLst>
          </p:cNvPr>
          <p:cNvSpPr txBox="1"/>
          <p:nvPr/>
        </p:nvSpPr>
        <p:spPr>
          <a:xfrm>
            <a:off x="1540341" y="1105084"/>
            <a:ext cx="161495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01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8E16D4C-F7F9-8237-7C81-D10081F13BBB}"/>
              </a:ext>
            </a:extLst>
          </p:cNvPr>
          <p:cNvSpPr txBox="1"/>
          <p:nvPr/>
        </p:nvSpPr>
        <p:spPr>
          <a:xfrm>
            <a:off x="3159278" y="3308638"/>
            <a:ext cx="161495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02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98C69F09-04C6-CAC9-E774-2A99657AA2EC}"/>
              </a:ext>
            </a:extLst>
          </p:cNvPr>
          <p:cNvSpPr txBox="1"/>
          <p:nvPr/>
        </p:nvSpPr>
        <p:spPr>
          <a:xfrm>
            <a:off x="1540341" y="5452231"/>
            <a:ext cx="161495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03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27B44CC4-AD34-33B3-32F0-E1E4DB934DC5}"/>
              </a:ext>
            </a:extLst>
          </p:cNvPr>
          <p:cNvSpPr txBox="1"/>
          <p:nvPr/>
        </p:nvSpPr>
        <p:spPr>
          <a:xfrm>
            <a:off x="3159278" y="7655785"/>
            <a:ext cx="161495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04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16F7B082-8D1B-3CB0-AC05-A4431E2D3074}"/>
              </a:ext>
            </a:extLst>
          </p:cNvPr>
          <p:cNvSpPr txBox="1"/>
          <p:nvPr/>
        </p:nvSpPr>
        <p:spPr>
          <a:xfrm>
            <a:off x="1540341" y="9679457"/>
            <a:ext cx="161495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05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087A307-78E0-05DA-031A-3481A736E6C3}"/>
              </a:ext>
            </a:extLst>
          </p:cNvPr>
          <p:cNvSpPr txBox="1"/>
          <p:nvPr/>
        </p:nvSpPr>
        <p:spPr>
          <a:xfrm>
            <a:off x="3509578" y="862700"/>
            <a:ext cx="627309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th-TH" sz="6600" dirty="0" smtClean="0">
                <a:latin typeface="Kanit" pitchFamily="2" charset="-34"/>
                <a:cs typeface="Kanit" pitchFamily="2" charset="-34"/>
              </a:rPr>
              <a:t>กรรไกร,</a:t>
            </a:r>
            <a:r>
              <a:rPr lang="th-TH" sz="6600" dirty="0" err="1" smtClean="0">
                <a:latin typeface="Kanit" pitchFamily="2" charset="-34"/>
                <a:cs typeface="Kanit" pitchFamily="2" charset="-34"/>
              </a:rPr>
              <a:t>คัตเต</a:t>
            </a:r>
            <a:r>
              <a:rPr lang="th-TH" sz="6600" dirty="0" smtClean="0">
                <a:latin typeface="Kanit" pitchFamily="2" charset="-34"/>
                <a:cs typeface="Kanit" pitchFamily="2" charset="-34"/>
              </a:rPr>
              <a:t>อร์</a:t>
            </a:r>
            <a:endParaRPr lang="en-US" sz="6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7206E-7806-87A8-D719-BF9BE78A0FB0}"/>
              </a:ext>
            </a:extLst>
          </p:cNvPr>
          <p:cNvSpPr txBox="1"/>
          <p:nvPr/>
        </p:nvSpPr>
        <p:spPr>
          <a:xfrm>
            <a:off x="5120663" y="2999269"/>
            <a:ext cx="627309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th-TH" sz="6600" dirty="0" smtClean="0">
                <a:latin typeface="Kanit" pitchFamily="2" charset="-34"/>
                <a:cs typeface="Kanit" pitchFamily="2" charset="-34"/>
              </a:rPr>
              <a:t>ไม้บรรทัด,ดินสอ</a:t>
            </a:r>
            <a:endParaRPr lang="en-US" sz="6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CC7BB88-0EB2-D38A-E459-8864174F7C20}"/>
              </a:ext>
            </a:extLst>
          </p:cNvPr>
          <p:cNvSpPr txBox="1"/>
          <p:nvPr/>
        </p:nvSpPr>
        <p:spPr>
          <a:xfrm>
            <a:off x="3509578" y="5135838"/>
            <a:ext cx="627309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th-TH" sz="6600" dirty="0" smtClean="0">
                <a:latin typeface="Kanit" pitchFamily="2" charset="-34"/>
                <a:cs typeface="Kanit" pitchFamily="2" charset="-34"/>
              </a:rPr>
              <a:t>ฟิวเจอร์บอร์ด</a:t>
            </a:r>
            <a:endParaRPr lang="en-US" sz="6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8C6D297A-323C-DB98-33EB-9A85B82BA5F5}"/>
              </a:ext>
            </a:extLst>
          </p:cNvPr>
          <p:cNvSpPr txBox="1"/>
          <p:nvPr/>
        </p:nvSpPr>
        <p:spPr>
          <a:xfrm>
            <a:off x="5120663" y="7272407"/>
            <a:ext cx="627309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th-TH" sz="6600" dirty="0" smtClean="0">
                <a:latin typeface="Kanit" pitchFamily="2" charset="-34"/>
                <a:cs typeface="Kanit" pitchFamily="2" charset="-34"/>
              </a:rPr>
              <a:t>เทปสำหรับทำตาราง</a:t>
            </a:r>
            <a:endParaRPr lang="en-US" sz="6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664856C5-6B45-47A4-C36E-A06614FBB527}"/>
              </a:ext>
            </a:extLst>
          </p:cNvPr>
          <p:cNvSpPr txBox="1"/>
          <p:nvPr/>
        </p:nvSpPr>
        <p:spPr>
          <a:xfrm>
            <a:off x="3509578" y="9408975"/>
            <a:ext cx="627309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th-TH" sz="6600" dirty="0" smtClean="0">
                <a:latin typeface="Kanit" pitchFamily="2" charset="-34"/>
                <a:cs typeface="Kanit" pitchFamily="2" charset="-34"/>
              </a:rPr>
              <a:t>รูปตัวเลข 1-10</a:t>
            </a:r>
            <a:endParaRPr lang="en-US" sz="6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2633131E-A703-9724-594B-4B9E7A81DEB7}"/>
              </a:ext>
            </a:extLst>
          </p:cNvPr>
          <p:cNvSpPr txBox="1"/>
          <p:nvPr/>
        </p:nvSpPr>
        <p:spPr>
          <a:xfrm>
            <a:off x="11751913" y="3698386"/>
            <a:ext cx="8146143" cy="24560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th-TH" sz="9600" b="1" dirty="0" smtClean="0">
                <a:latin typeface="Kanit" pitchFamily="2" charset="-34"/>
                <a:cs typeface="Kanit" pitchFamily="2" charset="-34"/>
              </a:rPr>
              <a:t>อุปกรณ์</a:t>
            </a:r>
            <a:r>
              <a:rPr lang="th-TH" sz="9600" b="1" dirty="0" err="1" smtClean="0">
                <a:latin typeface="Kanit" pitchFamily="2" charset="-34"/>
                <a:cs typeface="Kanit" pitchFamily="2" charset="-34"/>
              </a:rPr>
              <a:t>การทำ</a:t>
            </a:r>
            <a:r>
              <a:rPr lang="th-TH" sz="9600" b="1" dirty="0" smtClean="0">
                <a:latin typeface="Kanit" pitchFamily="2" charset="-34"/>
                <a:cs typeface="Kanit" pitchFamily="2" charset="-34"/>
              </a:rPr>
              <a:t>เกมตัวเลขที่หายไป 1-10</a:t>
            </a:r>
            <a:endParaRPr lang="en-US" sz="9600" b="1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651" y="6243834"/>
            <a:ext cx="7755449" cy="7439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Freeform 62">
            <a:extLst>
              <a:ext uri="{FF2B5EF4-FFF2-40B4-BE49-F238E27FC236}">
                <a16:creationId xmlns:a16="http://schemas.microsoft.com/office/drawing/2014/main" id="{6654CAE3-69D7-87F5-CE8F-553AB363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297" y="11142323"/>
            <a:ext cx="8596616" cy="1565520"/>
          </a:xfrm>
          <a:custGeom>
            <a:avLst/>
            <a:gdLst>
              <a:gd name="T0" fmla="*/ 153 w 6902"/>
              <a:gd name="T1" fmla="*/ 0 h 1255"/>
              <a:gd name="T2" fmla="*/ 6748 w 6902"/>
              <a:gd name="T3" fmla="*/ 0 h 1255"/>
              <a:gd name="T4" fmla="*/ 6748 w 6902"/>
              <a:gd name="T5" fmla="*/ 0 h 1255"/>
              <a:gd name="T6" fmla="*/ 6901 w 6902"/>
              <a:gd name="T7" fmla="*/ 153 h 1255"/>
              <a:gd name="T8" fmla="*/ 6901 w 6902"/>
              <a:gd name="T9" fmla="*/ 1101 h 1255"/>
              <a:gd name="T10" fmla="*/ 6901 w 6902"/>
              <a:gd name="T11" fmla="*/ 1101 h 1255"/>
              <a:gd name="T12" fmla="*/ 6748 w 6902"/>
              <a:gd name="T13" fmla="*/ 1254 h 1255"/>
              <a:gd name="T14" fmla="*/ 153 w 6902"/>
              <a:gd name="T15" fmla="*/ 1254 h 1255"/>
              <a:gd name="T16" fmla="*/ 153 w 6902"/>
              <a:gd name="T17" fmla="*/ 1254 h 1255"/>
              <a:gd name="T18" fmla="*/ 0 w 6902"/>
              <a:gd name="T19" fmla="*/ 1101 h 1255"/>
              <a:gd name="T20" fmla="*/ 0 w 6902"/>
              <a:gd name="T21" fmla="*/ 153 h 1255"/>
              <a:gd name="T22" fmla="*/ 0 w 6902"/>
              <a:gd name="T23" fmla="*/ 153 h 1255"/>
              <a:gd name="T24" fmla="*/ 153 w 6902"/>
              <a:gd name="T2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02" h="1255">
                <a:moveTo>
                  <a:pt x="153" y="0"/>
                </a:moveTo>
                <a:lnTo>
                  <a:pt x="6748" y="0"/>
                </a:lnTo>
                <a:lnTo>
                  <a:pt x="6748" y="0"/>
                </a:lnTo>
                <a:cubicBezTo>
                  <a:pt x="6832" y="0"/>
                  <a:pt x="6901" y="69"/>
                  <a:pt x="6901" y="153"/>
                </a:cubicBezTo>
                <a:lnTo>
                  <a:pt x="6901" y="1101"/>
                </a:lnTo>
                <a:lnTo>
                  <a:pt x="6901" y="1101"/>
                </a:lnTo>
                <a:cubicBezTo>
                  <a:pt x="6901" y="1185"/>
                  <a:pt x="6832" y="1254"/>
                  <a:pt x="6748" y="1254"/>
                </a:cubicBezTo>
                <a:lnTo>
                  <a:pt x="153" y="1254"/>
                </a:lnTo>
                <a:lnTo>
                  <a:pt x="153" y="1254"/>
                </a:lnTo>
                <a:cubicBezTo>
                  <a:pt x="68" y="1254"/>
                  <a:pt x="0" y="1185"/>
                  <a:pt x="0" y="1101"/>
                </a:cubicBezTo>
                <a:lnTo>
                  <a:pt x="0" y="153"/>
                </a:lnTo>
                <a:lnTo>
                  <a:pt x="0" y="153"/>
                </a:lnTo>
                <a:cubicBezTo>
                  <a:pt x="0" y="69"/>
                  <a:pt x="68" y="0"/>
                  <a:pt x="153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CD9B69A9-97E6-C92B-ADF0-09C755542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297" y="11329086"/>
            <a:ext cx="1614956" cy="1713830"/>
          </a:xfrm>
          <a:custGeom>
            <a:avLst/>
            <a:gdLst>
              <a:gd name="T0" fmla="*/ 0 w 1296"/>
              <a:gd name="T1" fmla="*/ 0 h 1377"/>
              <a:gd name="T2" fmla="*/ 0 w 1296"/>
              <a:gd name="T3" fmla="*/ 1251 h 1377"/>
              <a:gd name="T4" fmla="*/ 0 w 1296"/>
              <a:gd name="T5" fmla="*/ 1251 h 1377"/>
              <a:gd name="T6" fmla="*/ 125 w 1296"/>
              <a:gd name="T7" fmla="*/ 1376 h 1377"/>
              <a:gd name="T8" fmla="*/ 1169 w 1296"/>
              <a:gd name="T9" fmla="*/ 1376 h 1377"/>
              <a:gd name="T10" fmla="*/ 1169 w 1296"/>
              <a:gd name="T11" fmla="*/ 1376 h 1377"/>
              <a:gd name="T12" fmla="*/ 1295 w 1296"/>
              <a:gd name="T13" fmla="*/ 1251 h 1377"/>
              <a:gd name="T14" fmla="*/ 1295 w 1296"/>
              <a:gd name="T15" fmla="*/ 278 h 1377"/>
              <a:gd name="T16" fmla="*/ 1295 w 1296"/>
              <a:gd name="T17" fmla="*/ 278 h 1377"/>
              <a:gd name="T18" fmla="*/ 1142 w 1296"/>
              <a:gd name="T19" fmla="*/ 125 h 1377"/>
              <a:gd name="T20" fmla="*/ 125 w 1296"/>
              <a:gd name="T21" fmla="*/ 125 h 1377"/>
              <a:gd name="T22" fmla="*/ 125 w 1296"/>
              <a:gd name="T23" fmla="*/ 125 h 1377"/>
              <a:gd name="T24" fmla="*/ 0 w 1296"/>
              <a:gd name="T25" fmla="*/ 0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6" h="1377">
                <a:moveTo>
                  <a:pt x="0" y="0"/>
                </a:moveTo>
                <a:lnTo>
                  <a:pt x="0" y="1251"/>
                </a:lnTo>
                <a:lnTo>
                  <a:pt x="0" y="1251"/>
                </a:lnTo>
                <a:cubicBezTo>
                  <a:pt x="0" y="1320"/>
                  <a:pt x="56" y="1376"/>
                  <a:pt x="125" y="1376"/>
                </a:cubicBezTo>
                <a:lnTo>
                  <a:pt x="1169" y="1376"/>
                </a:lnTo>
                <a:lnTo>
                  <a:pt x="1169" y="1376"/>
                </a:lnTo>
                <a:cubicBezTo>
                  <a:pt x="1238" y="1376"/>
                  <a:pt x="1295" y="1320"/>
                  <a:pt x="1295" y="1251"/>
                </a:cubicBezTo>
                <a:lnTo>
                  <a:pt x="1295" y="278"/>
                </a:lnTo>
                <a:lnTo>
                  <a:pt x="1295" y="278"/>
                </a:lnTo>
                <a:cubicBezTo>
                  <a:pt x="1295" y="194"/>
                  <a:pt x="1226" y="125"/>
                  <a:pt x="1142" y="125"/>
                </a:cubicBezTo>
                <a:lnTo>
                  <a:pt x="125" y="125"/>
                </a:lnTo>
                <a:lnTo>
                  <a:pt x="125" y="125"/>
                </a:lnTo>
                <a:cubicBezTo>
                  <a:pt x="56" y="125"/>
                  <a:pt x="0" y="69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27B44CC4-AD34-33B3-32F0-E1E4DB934DC5}"/>
              </a:ext>
            </a:extLst>
          </p:cNvPr>
          <p:cNvSpPr txBox="1"/>
          <p:nvPr/>
        </p:nvSpPr>
        <p:spPr>
          <a:xfrm>
            <a:off x="3159278" y="11776665"/>
            <a:ext cx="161495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04</a:t>
            </a: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8C6D297A-323C-DB98-33EB-9A85B82BA5F5}"/>
              </a:ext>
            </a:extLst>
          </p:cNvPr>
          <p:cNvSpPr txBox="1"/>
          <p:nvPr/>
        </p:nvSpPr>
        <p:spPr>
          <a:xfrm>
            <a:off x="5120663" y="11393287"/>
            <a:ext cx="627309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th-TH" sz="6600" dirty="0" smtClean="0">
                <a:latin typeface="Kanit" pitchFamily="2" charset="-34"/>
                <a:cs typeface="Kanit" pitchFamily="2" charset="-34"/>
              </a:rPr>
              <a:t>เครื่องเคลือบ</a:t>
            </a:r>
            <a:endParaRPr lang="en-US" sz="6600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918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9D0079-8487-AA26-9D92-DCB2C1674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998" y="4079740"/>
            <a:ext cx="8596616" cy="1565516"/>
          </a:xfrm>
          <a:custGeom>
            <a:avLst/>
            <a:gdLst>
              <a:gd name="T0" fmla="*/ 153 w 6902"/>
              <a:gd name="T1" fmla="*/ 0 h 1255"/>
              <a:gd name="T2" fmla="*/ 6748 w 6902"/>
              <a:gd name="T3" fmla="*/ 0 h 1255"/>
              <a:gd name="T4" fmla="*/ 6748 w 6902"/>
              <a:gd name="T5" fmla="*/ 0 h 1255"/>
              <a:gd name="T6" fmla="*/ 6901 w 6902"/>
              <a:gd name="T7" fmla="*/ 153 h 1255"/>
              <a:gd name="T8" fmla="*/ 6901 w 6902"/>
              <a:gd name="T9" fmla="*/ 1101 h 1255"/>
              <a:gd name="T10" fmla="*/ 6901 w 6902"/>
              <a:gd name="T11" fmla="*/ 1101 h 1255"/>
              <a:gd name="T12" fmla="*/ 6748 w 6902"/>
              <a:gd name="T13" fmla="*/ 1254 h 1255"/>
              <a:gd name="T14" fmla="*/ 153 w 6902"/>
              <a:gd name="T15" fmla="*/ 1254 h 1255"/>
              <a:gd name="T16" fmla="*/ 153 w 6902"/>
              <a:gd name="T17" fmla="*/ 1254 h 1255"/>
              <a:gd name="T18" fmla="*/ 0 w 6902"/>
              <a:gd name="T19" fmla="*/ 1101 h 1255"/>
              <a:gd name="T20" fmla="*/ 0 w 6902"/>
              <a:gd name="T21" fmla="*/ 153 h 1255"/>
              <a:gd name="T22" fmla="*/ 0 w 6902"/>
              <a:gd name="T23" fmla="*/ 153 h 1255"/>
              <a:gd name="T24" fmla="*/ 153 w 6902"/>
              <a:gd name="T2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02" h="1255">
                <a:moveTo>
                  <a:pt x="153" y="0"/>
                </a:moveTo>
                <a:lnTo>
                  <a:pt x="6748" y="0"/>
                </a:lnTo>
                <a:lnTo>
                  <a:pt x="6748" y="0"/>
                </a:lnTo>
                <a:cubicBezTo>
                  <a:pt x="6832" y="0"/>
                  <a:pt x="6901" y="68"/>
                  <a:pt x="6901" y="153"/>
                </a:cubicBezTo>
                <a:lnTo>
                  <a:pt x="6901" y="1101"/>
                </a:lnTo>
                <a:lnTo>
                  <a:pt x="6901" y="1101"/>
                </a:lnTo>
                <a:cubicBezTo>
                  <a:pt x="6901" y="1185"/>
                  <a:pt x="6832" y="1254"/>
                  <a:pt x="6748" y="1254"/>
                </a:cubicBezTo>
                <a:lnTo>
                  <a:pt x="153" y="1254"/>
                </a:lnTo>
                <a:lnTo>
                  <a:pt x="153" y="1254"/>
                </a:lnTo>
                <a:cubicBezTo>
                  <a:pt x="68" y="1254"/>
                  <a:pt x="0" y="1185"/>
                  <a:pt x="0" y="1101"/>
                </a:cubicBezTo>
                <a:lnTo>
                  <a:pt x="0" y="153"/>
                </a:lnTo>
                <a:lnTo>
                  <a:pt x="0" y="153"/>
                </a:lnTo>
                <a:cubicBezTo>
                  <a:pt x="0" y="68"/>
                  <a:pt x="68" y="0"/>
                  <a:pt x="153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4FAAC4C-D511-A732-1B94-EDEAF825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998" y="4271991"/>
            <a:ext cx="1614956" cy="1713830"/>
          </a:xfrm>
          <a:custGeom>
            <a:avLst/>
            <a:gdLst>
              <a:gd name="T0" fmla="*/ 0 w 1296"/>
              <a:gd name="T1" fmla="*/ 0 h 1377"/>
              <a:gd name="T2" fmla="*/ 0 w 1296"/>
              <a:gd name="T3" fmla="*/ 1251 h 1377"/>
              <a:gd name="T4" fmla="*/ 0 w 1296"/>
              <a:gd name="T5" fmla="*/ 1251 h 1377"/>
              <a:gd name="T6" fmla="*/ 125 w 1296"/>
              <a:gd name="T7" fmla="*/ 1376 h 1377"/>
              <a:gd name="T8" fmla="*/ 1169 w 1296"/>
              <a:gd name="T9" fmla="*/ 1376 h 1377"/>
              <a:gd name="T10" fmla="*/ 1169 w 1296"/>
              <a:gd name="T11" fmla="*/ 1376 h 1377"/>
              <a:gd name="T12" fmla="*/ 1295 w 1296"/>
              <a:gd name="T13" fmla="*/ 1251 h 1377"/>
              <a:gd name="T14" fmla="*/ 1295 w 1296"/>
              <a:gd name="T15" fmla="*/ 278 h 1377"/>
              <a:gd name="T16" fmla="*/ 1295 w 1296"/>
              <a:gd name="T17" fmla="*/ 278 h 1377"/>
              <a:gd name="T18" fmla="*/ 1142 w 1296"/>
              <a:gd name="T19" fmla="*/ 125 h 1377"/>
              <a:gd name="T20" fmla="*/ 125 w 1296"/>
              <a:gd name="T21" fmla="*/ 125 h 1377"/>
              <a:gd name="T22" fmla="*/ 125 w 1296"/>
              <a:gd name="T23" fmla="*/ 125 h 1377"/>
              <a:gd name="T24" fmla="*/ 0 w 1296"/>
              <a:gd name="T25" fmla="*/ 0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6" h="1377">
                <a:moveTo>
                  <a:pt x="0" y="0"/>
                </a:moveTo>
                <a:lnTo>
                  <a:pt x="0" y="1251"/>
                </a:lnTo>
                <a:lnTo>
                  <a:pt x="0" y="1251"/>
                </a:lnTo>
                <a:cubicBezTo>
                  <a:pt x="0" y="1320"/>
                  <a:pt x="56" y="1376"/>
                  <a:pt x="125" y="1376"/>
                </a:cubicBezTo>
                <a:lnTo>
                  <a:pt x="1169" y="1376"/>
                </a:lnTo>
                <a:lnTo>
                  <a:pt x="1169" y="1376"/>
                </a:lnTo>
                <a:cubicBezTo>
                  <a:pt x="1238" y="1376"/>
                  <a:pt x="1295" y="1320"/>
                  <a:pt x="1295" y="1251"/>
                </a:cubicBezTo>
                <a:lnTo>
                  <a:pt x="1295" y="278"/>
                </a:lnTo>
                <a:lnTo>
                  <a:pt x="1295" y="278"/>
                </a:lnTo>
                <a:cubicBezTo>
                  <a:pt x="1295" y="194"/>
                  <a:pt x="1226" y="125"/>
                  <a:pt x="1142" y="125"/>
                </a:cubicBezTo>
                <a:lnTo>
                  <a:pt x="125" y="125"/>
                </a:lnTo>
                <a:lnTo>
                  <a:pt x="125" y="125"/>
                </a:lnTo>
                <a:cubicBezTo>
                  <a:pt x="56" y="125"/>
                  <a:pt x="0" y="69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94410DBC-2F25-F08A-1F84-15AD2705E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954" y="6238501"/>
            <a:ext cx="8596616" cy="1565520"/>
          </a:xfrm>
          <a:custGeom>
            <a:avLst/>
            <a:gdLst>
              <a:gd name="T0" fmla="*/ 153 w 6902"/>
              <a:gd name="T1" fmla="*/ 0 h 1255"/>
              <a:gd name="T2" fmla="*/ 6748 w 6902"/>
              <a:gd name="T3" fmla="*/ 0 h 1255"/>
              <a:gd name="T4" fmla="*/ 6748 w 6902"/>
              <a:gd name="T5" fmla="*/ 0 h 1255"/>
              <a:gd name="T6" fmla="*/ 6901 w 6902"/>
              <a:gd name="T7" fmla="*/ 153 h 1255"/>
              <a:gd name="T8" fmla="*/ 6901 w 6902"/>
              <a:gd name="T9" fmla="*/ 1101 h 1255"/>
              <a:gd name="T10" fmla="*/ 6901 w 6902"/>
              <a:gd name="T11" fmla="*/ 1101 h 1255"/>
              <a:gd name="T12" fmla="*/ 6748 w 6902"/>
              <a:gd name="T13" fmla="*/ 1254 h 1255"/>
              <a:gd name="T14" fmla="*/ 153 w 6902"/>
              <a:gd name="T15" fmla="*/ 1254 h 1255"/>
              <a:gd name="T16" fmla="*/ 153 w 6902"/>
              <a:gd name="T17" fmla="*/ 1254 h 1255"/>
              <a:gd name="T18" fmla="*/ 0 w 6902"/>
              <a:gd name="T19" fmla="*/ 1101 h 1255"/>
              <a:gd name="T20" fmla="*/ 0 w 6902"/>
              <a:gd name="T21" fmla="*/ 153 h 1255"/>
              <a:gd name="T22" fmla="*/ 0 w 6902"/>
              <a:gd name="T23" fmla="*/ 153 h 1255"/>
              <a:gd name="T24" fmla="*/ 153 w 6902"/>
              <a:gd name="T2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02" h="1255">
                <a:moveTo>
                  <a:pt x="153" y="0"/>
                </a:moveTo>
                <a:lnTo>
                  <a:pt x="6748" y="0"/>
                </a:lnTo>
                <a:lnTo>
                  <a:pt x="6748" y="0"/>
                </a:lnTo>
                <a:cubicBezTo>
                  <a:pt x="6832" y="0"/>
                  <a:pt x="6901" y="69"/>
                  <a:pt x="6901" y="153"/>
                </a:cubicBezTo>
                <a:lnTo>
                  <a:pt x="6901" y="1101"/>
                </a:lnTo>
                <a:lnTo>
                  <a:pt x="6901" y="1101"/>
                </a:lnTo>
                <a:cubicBezTo>
                  <a:pt x="6901" y="1185"/>
                  <a:pt x="6832" y="1254"/>
                  <a:pt x="6748" y="1254"/>
                </a:cubicBezTo>
                <a:lnTo>
                  <a:pt x="153" y="1254"/>
                </a:lnTo>
                <a:lnTo>
                  <a:pt x="153" y="1254"/>
                </a:lnTo>
                <a:cubicBezTo>
                  <a:pt x="68" y="1254"/>
                  <a:pt x="0" y="1185"/>
                  <a:pt x="0" y="1101"/>
                </a:cubicBezTo>
                <a:lnTo>
                  <a:pt x="0" y="153"/>
                </a:lnTo>
                <a:lnTo>
                  <a:pt x="0" y="153"/>
                </a:lnTo>
                <a:cubicBezTo>
                  <a:pt x="0" y="69"/>
                  <a:pt x="68" y="0"/>
                  <a:pt x="153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800" dirty="0">
              <a:latin typeface="Nunito Sans Light" pitchFamily="2" charset="77"/>
            </a:endParaRP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04CCC4A7-D399-DF4E-0AFC-CA9CD1BB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954" y="6430760"/>
            <a:ext cx="1614956" cy="1713830"/>
          </a:xfrm>
          <a:custGeom>
            <a:avLst/>
            <a:gdLst>
              <a:gd name="T0" fmla="*/ 0 w 1296"/>
              <a:gd name="T1" fmla="*/ 0 h 1377"/>
              <a:gd name="T2" fmla="*/ 0 w 1296"/>
              <a:gd name="T3" fmla="*/ 1251 h 1377"/>
              <a:gd name="T4" fmla="*/ 0 w 1296"/>
              <a:gd name="T5" fmla="*/ 1251 h 1377"/>
              <a:gd name="T6" fmla="*/ 125 w 1296"/>
              <a:gd name="T7" fmla="*/ 1376 h 1377"/>
              <a:gd name="T8" fmla="*/ 1169 w 1296"/>
              <a:gd name="T9" fmla="*/ 1376 h 1377"/>
              <a:gd name="T10" fmla="*/ 1169 w 1296"/>
              <a:gd name="T11" fmla="*/ 1376 h 1377"/>
              <a:gd name="T12" fmla="*/ 1295 w 1296"/>
              <a:gd name="T13" fmla="*/ 1251 h 1377"/>
              <a:gd name="T14" fmla="*/ 1295 w 1296"/>
              <a:gd name="T15" fmla="*/ 278 h 1377"/>
              <a:gd name="T16" fmla="*/ 1295 w 1296"/>
              <a:gd name="T17" fmla="*/ 278 h 1377"/>
              <a:gd name="T18" fmla="*/ 1142 w 1296"/>
              <a:gd name="T19" fmla="*/ 125 h 1377"/>
              <a:gd name="T20" fmla="*/ 125 w 1296"/>
              <a:gd name="T21" fmla="*/ 125 h 1377"/>
              <a:gd name="T22" fmla="*/ 125 w 1296"/>
              <a:gd name="T23" fmla="*/ 125 h 1377"/>
              <a:gd name="T24" fmla="*/ 0 w 1296"/>
              <a:gd name="T25" fmla="*/ 0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6" h="1377">
                <a:moveTo>
                  <a:pt x="0" y="0"/>
                </a:moveTo>
                <a:lnTo>
                  <a:pt x="0" y="1251"/>
                </a:lnTo>
                <a:lnTo>
                  <a:pt x="0" y="1251"/>
                </a:lnTo>
                <a:cubicBezTo>
                  <a:pt x="0" y="1320"/>
                  <a:pt x="56" y="1376"/>
                  <a:pt x="125" y="1376"/>
                </a:cubicBezTo>
                <a:lnTo>
                  <a:pt x="1169" y="1376"/>
                </a:lnTo>
                <a:lnTo>
                  <a:pt x="1169" y="1376"/>
                </a:lnTo>
                <a:cubicBezTo>
                  <a:pt x="1238" y="1376"/>
                  <a:pt x="1295" y="1320"/>
                  <a:pt x="1295" y="1251"/>
                </a:cubicBezTo>
                <a:lnTo>
                  <a:pt x="1295" y="278"/>
                </a:lnTo>
                <a:lnTo>
                  <a:pt x="1295" y="278"/>
                </a:lnTo>
                <a:cubicBezTo>
                  <a:pt x="1295" y="193"/>
                  <a:pt x="1226" y="125"/>
                  <a:pt x="1142" y="125"/>
                </a:cubicBezTo>
                <a:lnTo>
                  <a:pt x="125" y="125"/>
                </a:lnTo>
                <a:lnTo>
                  <a:pt x="125" y="125"/>
                </a:lnTo>
                <a:cubicBezTo>
                  <a:pt x="56" y="125"/>
                  <a:pt x="0" y="69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6" name="Freeform 43">
            <a:extLst>
              <a:ext uri="{FF2B5EF4-FFF2-40B4-BE49-F238E27FC236}">
                <a16:creationId xmlns:a16="http://schemas.microsoft.com/office/drawing/2014/main" id="{7AD4EEBA-8E20-DECF-C6B0-15A5C06DA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998" y="8397270"/>
            <a:ext cx="8596616" cy="1560025"/>
          </a:xfrm>
          <a:custGeom>
            <a:avLst/>
            <a:gdLst>
              <a:gd name="T0" fmla="*/ 153 w 6902"/>
              <a:gd name="T1" fmla="*/ 0 h 1253"/>
              <a:gd name="T2" fmla="*/ 6748 w 6902"/>
              <a:gd name="T3" fmla="*/ 0 h 1253"/>
              <a:gd name="T4" fmla="*/ 6748 w 6902"/>
              <a:gd name="T5" fmla="*/ 0 h 1253"/>
              <a:gd name="T6" fmla="*/ 6901 w 6902"/>
              <a:gd name="T7" fmla="*/ 152 h 1253"/>
              <a:gd name="T8" fmla="*/ 6901 w 6902"/>
              <a:gd name="T9" fmla="*/ 1099 h 1253"/>
              <a:gd name="T10" fmla="*/ 6901 w 6902"/>
              <a:gd name="T11" fmla="*/ 1099 h 1253"/>
              <a:gd name="T12" fmla="*/ 6748 w 6902"/>
              <a:gd name="T13" fmla="*/ 1252 h 1253"/>
              <a:gd name="T14" fmla="*/ 153 w 6902"/>
              <a:gd name="T15" fmla="*/ 1252 h 1253"/>
              <a:gd name="T16" fmla="*/ 153 w 6902"/>
              <a:gd name="T17" fmla="*/ 1252 h 1253"/>
              <a:gd name="T18" fmla="*/ 0 w 6902"/>
              <a:gd name="T19" fmla="*/ 1099 h 1253"/>
              <a:gd name="T20" fmla="*/ 0 w 6902"/>
              <a:gd name="T21" fmla="*/ 152 h 1253"/>
              <a:gd name="T22" fmla="*/ 0 w 6902"/>
              <a:gd name="T23" fmla="*/ 152 h 1253"/>
              <a:gd name="T24" fmla="*/ 153 w 6902"/>
              <a:gd name="T25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02" h="1253">
                <a:moveTo>
                  <a:pt x="153" y="0"/>
                </a:moveTo>
                <a:lnTo>
                  <a:pt x="6748" y="0"/>
                </a:lnTo>
                <a:lnTo>
                  <a:pt x="6748" y="0"/>
                </a:lnTo>
                <a:cubicBezTo>
                  <a:pt x="6832" y="0"/>
                  <a:pt x="6901" y="68"/>
                  <a:pt x="6901" y="152"/>
                </a:cubicBezTo>
                <a:lnTo>
                  <a:pt x="6901" y="1099"/>
                </a:lnTo>
                <a:lnTo>
                  <a:pt x="6901" y="1099"/>
                </a:lnTo>
                <a:cubicBezTo>
                  <a:pt x="6901" y="1184"/>
                  <a:pt x="6832" y="1252"/>
                  <a:pt x="6748" y="1252"/>
                </a:cubicBezTo>
                <a:lnTo>
                  <a:pt x="153" y="1252"/>
                </a:lnTo>
                <a:lnTo>
                  <a:pt x="153" y="1252"/>
                </a:lnTo>
                <a:cubicBezTo>
                  <a:pt x="68" y="1252"/>
                  <a:pt x="0" y="1184"/>
                  <a:pt x="0" y="1099"/>
                </a:cubicBezTo>
                <a:lnTo>
                  <a:pt x="0" y="152"/>
                </a:lnTo>
                <a:lnTo>
                  <a:pt x="0" y="152"/>
                </a:lnTo>
                <a:cubicBezTo>
                  <a:pt x="0" y="68"/>
                  <a:pt x="68" y="0"/>
                  <a:pt x="153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83819E59-F775-922D-57BD-4FDAD6AE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998" y="8584034"/>
            <a:ext cx="1614956" cy="1713830"/>
          </a:xfrm>
          <a:custGeom>
            <a:avLst/>
            <a:gdLst>
              <a:gd name="T0" fmla="*/ 0 w 1296"/>
              <a:gd name="T1" fmla="*/ 0 h 1376"/>
              <a:gd name="T2" fmla="*/ 0 w 1296"/>
              <a:gd name="T3" fmla="*/ 1250 h 1376"/>
              <a:gd name="T4" fmla="*/ 0 w 1296"/>
              <a:gd name="T5" fmla="*/ 1250 h 1376"/>
              <a:gd name="T6" fmla="*/ 125 w 1296"/>
              <a:gd name="T7" fmla="*/ 1375 h 1376"/>
              <a:gd name="T8" fmla="*/ 1169 w 1296"/>
              <a:gd name="T9" fmla="*/ 1375 h 1376"/>
              <a:gd name="T10" fmla="*/ 1169 w 1296"/>
              <a:gd name="T11" fmla="*/ 1375 h 1376"/>
              <a:gd name="T12" fmla="*/ 1295 w 1296"/>
              <a:gd name="T13" fmla="*/ 1250 h 1376"/>
              <a:gd name="T14" fmla="*/ 1295 w 1296"/>
              <a:gd name="T15" fmla="*/ 279 h 1376"/>
              <a:gd name="T16" fmla="*/ 1295 w 1296"/>
              <a:gd name="T17" fmla="*/ 279 h 1376"/>
              <a:gd name="T18" fmla="*/ 1142 w 1296"/>
              <a:gd name="T19" fmla="*/ 126 h 1376"/>
              <a:gd name="T20" fmla="*/ 125 w 1296"/>
              <a:gd name="T21" fmla="*/ 126 h 1376"/>
              <a:gd name="T22" fmla="*/ 125 w 1296"/>
              <a:gd name="T23" fmla="*/ 126 h 1376"/>
              <a:gd name="T24" fmla="*/ 0 w 1296"/>
              <a:gd name="T25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6" h="1376">
                <a:moveTo>
                  <a:pt x="0" y="0"/>
                </a:moveTo>
                <a:lnTo>
                  <a:pt x="0" y="1250"/>
                </a:lnTo>
                <a:lnTo>
                  <a:pt x="0" y="1250"/>
                </a:lnTo>
                <a:cubicBezTo>
                  <a:pt x="0" y="1319"/>
                  <a:pt x="56" y="1375"/>
                  <a:pt x="125" y="1375"/>
                </a:cubicBezTo>
                <a:lnTo>
                  <a:pt x="1169" y="1375"/>
                </a:lnTo>
                <a:lnTo>
                  <a:pt x="1169" y="1375"/>
                </a:lnTo>
                <a:cubicBezTo>
                  <a:pt x="1238" y="1375"/>
                  <a:pt x="1295" y="1319"/>
                  <a:pt x="1295" y="1250"/>
                </a:cubicBezTo>
                <a:lnTo>
                  <a:pt x="1295" y="279"/>
                </a:lnTo>
                <a:lnTo>
                  <a:pt x="1295" y="279"/>
                </a:lnTo>
                <a:cubicBezTo>
                  <a:pt x="1295" y="194"/>
                  <a:pt x="1226" y="126"/>
                  <a:pt x="1142" y="126"/>
                </a:cubicBezTo>
                <a:lnTo>
                  <a:pt x="125" y="126"/>
                </a:lnTo>
                <a:lnTo>
                  <a:pt x="125" y="126"/>
                </a:lnTo>
                <a:cubicBezTo>
                  <a:pt x="56" y="126"/>
                  <a:pt x="0" y="70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8" name="Freeform 62">
            <a:extLst>
              <a:ext uri="{FF2B5EF4-FFF2-40B4-BE49-F238E27FC236}">
                <a16:creationId xmlns:a16="http://schemas.microsoft.com/office/drawing/2014/main" id="{6654CAE3-69D7-87F5-CE8F-553AB363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954" y="10556036"/>
            <a:ext cx="8596616" cy="1565520"/>
          </a:xfrm>
          <a:custGeom>
            <a:avLst/>
            <a:gdLst>
              <a:gd name="T0" fmla="*/ 153 w 6902"/>
              <a:gd name="T1" fmla="*/ 0 h 1255"/>
              <a:gd name="T2" fmla="*/ 6748 w 6902"/>
              <a:gd name="T3" fmla="*/ 0 h 1255"/>
              <a:gd name="T4" fmla="*/ 6748 w 6902"/>
              <a:gd name="T5" fmla="*/ 0 h 1255"/>
              <a:gd name="T6" fmla="*/ 6901 w 6902"/>
              <a:gd name="T7" fmla="*/ 153 h 1255"/>
              <a:gd name="T8" fmla="*/ 6901 w 6902"/>
              <a:gd name="T9" fmla="*/ 1101 h 1255"/>
              <a:gd name="T10" fmla="*/ 6901 w 6902"/>
              <a:gd name="T11" fmla="*/ 1101 h 1255"/>
              <a:gd name="T12" fmla="*/ 6748 w 6902"/>
              <a:gd name="T13" fmla="*/ 1254 h 1255"/>
              <a:gd name="T14" fmla="*/ 153 w 6902"/>
              <a:gd name="T15" fmla="*/ 1254 h 1255"/>
              <a:gd name="T16" fmla="*/ 153 w 6902"/>
              <a:gd name="T17" fmla="*/ 1254 h 1255"/>
              <a:gd name="T18" fmla="*/ 0 w 6902"/>
              <a:gd name="T19" fmla="*/ 1101 h 1255"/>
              <a:gd name="T20" fmla="*/ 0 w 6902"/>
              <a:gd name="T21" fmla="*/ 153 h 1255"/>
              <a:gd name="T22" fmla="*/ 0 w 6902"/>
              <a:gd name="T23" fmla="*/ 153 h 1255"/>
              <a:gd name="T24" fmla="*/ 153 w 6902"/>
              <a:gd name="T2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02" h="1255">
                <a:moveTo>
                  <a:pt x="153" y="0"/>
                </a:moveTo>
                <a:lnTo>
                  <a:pt x="6748" y="0"/>
                </a:lnTo>
                <a:lnTo>
                  <a:pt x="6748" y="0"/>
                </a:lnTo>
                <a:cubicBezTo>
                  <a:pt x="6832" y="0"/>
                  <a:pt x="6901" y="69"/>
                  <a:pt x="6901" y="153"/>
                </a:cubicBezTo>
                <a:lnTo>
                  <a:pt x="6901" y="1101"/>
                </a:lnTo>
                <a:lnTo>
                  <a:pt x="6901" y="1101"/>
                </a:lnTo>
                <a:cubicBezTo>
                  <a:pt x="6901" y="1185"/>
                  <a:pt x="6832" y="1254"/>
                  <a:pt x="6748" y="1254"/>
                </a:cubicBezTo>
                <a:lnTo>
                  <a:pt x="153" y="1254"/>
                </a:lnTo>
                <a:lnTo>
                  <a:pt x="153" y="1254"/>
                </a:lnTo>
                <a:cubicBezTo>
                  <a:pt x="68" y="1254"/>
                  <a:pt x="0" y="1185"/>
                  <a:pt x="0" y="1101"/>
                </a:cubicBezTo>
                <a:lnTo>
                  <a:pt x="0" y="153"/>
                </a:lnTo>
                <a:lnTo>
                  <a:pt x="0" y="153"/>
                </a:lnTo>
                <a:cubicBezTo>
                  <a:pt x="0" y="69"/>
                  <a:pt x="68" y="0"/>
                  <a:pt x="153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9" name="Freeform 63">
            <a:extLst>
              <a:ext uri="{FF2B5EF4-FFF2-40B4-BE49-F238E27FC236}">
                <a16:creationId xmlns:a16="http://schemas.microsoft.com/office/drawing/2014/main" id="{CD9B69A9-97E6-C92B-ADF0-09C755542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954" y="10742799"/>
            <a:ext cx="1614956" cy="1713830"/>
          </a:xfrm>
          <a:custGeom>
            <a:avLst/>
            <a:gdLst>
              <a:gd name="T0" fmla="*/ 0 w 1296"/>
              <a:gd name="T1" fmla="*/ 0 h 1377"/>
              <a:gd name="T2" fmla="*/ 0 w 1296"/>
              <a:gd name="T3" fmla="*/ 1251 h 1377"/>
              <a:gd name="T4" fmla="*/ 0 w 1296"/>
              <a:gd name="T5" fmla="*/ 1251 h 1377"/>
              <a:gd name="T6" fmla="*/ 125 w 1296"/>
              <a:gd name="T7" fmla="*/ 1376 h 1377"/>
              <a:gd name="T8" fmla="*/ 1169 w 1296"/>
              <a:gd name="T9" fmla="*/ 1376 h 1377"/>
              <a:gd name="T10" fmla="*/ 1169 w 1296"/>
              <a:gd name="T11" fmla="*/ 1376 h 1377"/>
              <a:gd name="T12" fmla="*/ 1295 w 1296"/>
              <a:gd name="T13" fmla="*/ 1251 h 1377"/>
              <a:gd name="T14" fmla="*/ 1295 w 1296"/>
              <a:gd name="T15" fmla="*/ 278 h 1377"/>
              <a:gd name="T16" fmla="*/ 1295 w 1296"/>
              <a:gd name="T17" fmla="*/ 278 h 1377"/>
              <a:gd name="T18" fmla="*/ 1142 w 1296"/>
              <a:gd name="T19" fmla="*/ 125 h 1377"/>
              <a:gd name="T20" fmla="*/ 125 w 1296"/>
              <a:gd name="T21" fmla="*/ 125 h 1377"/>
              <a:gd name="T22" fmla="*/ 125 w 1296"/>
              <a:gd name="T23" fmla="*/ 125 h 1377"/>
              <a:gd name="T24" fmla="*/ 0 w 1296"/>
              <a:gd name="T25" fmla="*/ 0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6" h="1377">
                <a:moveTo>
                  <a:pt x="0" y="0"/>
                </a:moveTo>
                <a:lnTo>
                  <a:pt x="0" y="1251"/>
                </a:lnTo>
                <a:lnTo>
                  <a:pt x="0" y="1251"/>
                </a:lnTo>
                <a:cubicBezTo>
                  <a:pt x="0" y="1320"/>
                  <a:pt x="56" y="1376"/>
                  <a:pt x="125" y="1376"/>
                </a:cubicBezTo>
                <a:lnTo>
                  <a:pt x="1169" y="1376"/>
                </a:lnTo>
                <a:lnTo>
                  <a:pt x="1169" y="1376"/>
                </a:lnTo>
                <a:cubicBezTo>
                  <a:pt x="1238" y="1376"/>
                  <a:pt x="1295" y="1320"/>
                  <a:pt x="1295" y="1251"/>
                </a:cubicBezTo>
                <a:lnTo>
                  <a:pt x="1295" y="278"/>
                </a:lnTo>
                <a:lnTo>
                  <a:pt x="1295" y="278"/>
                </a:lnTo>
                <a:cubicBezTo>
                  <a:pt x="1295" y="194"/>
                  <a:pt x="1226" y="125"/>
                  <a:pt x="1142" y="125"/>
                </a:cubicBezTo>
                <a:lnTo>
                  <a:pt x="125" y="125"/>
                </a:lnTo>
                <a:lnTo>
                  <a:pt x="125" y="125"/>
                </a:lnTo>
                <a:cubicBezTo>
                  <a:pt x="56" y="125"/>
                  <a:pt x="0" y="69"/>
                  <a:pt x="0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Nunito Sans Light" pitchFamily="2" charset="77"/>
            </a:endParaRPr>
          </a:p>
        </p:txBody>
      </p:sp>
      <p:sp>
        <p:nvSpPr>
          <p:cNvPr id="30" name="Forma libre 29">
            <a:extLst>
              <a:ext uri="{FF2B5EF4-FFF2-40B4-BE49-F238E27FC236}">
                <a16:creationId xmlns:a16="http://schemas.microsoft.com/office/drawing/2014/main" id="{DBBDD889-1D0F-AD59-2138-591D2781A13F}"/>
              </a:ext>
            </a:extLst>
          </p:cNvPr>
          <p:cNvSpPr/>
          <p:nvPr/>
        </p:nvSpPr>
        <p:spPr>
          <a:xfrm flipV="1">
            <a:off x="16396138" y="0"/>
            <a:ext cx="7981514" cy="4044297"/>
          </a:xfrm>
          <a:custGeom>
            <a:avLst/>
            <a:gdLst>
              <a:gd name="connsiteX0" fmla="*/ 0 w 5714200"/>
              <a:gd name="connsiteY0" fmla="*/ 4356254 h 4356254"/>
              <a:gd name="connsiteX1" fmla="*/ 5714200 w 5714200"/>
              <a:gd name="connsiteY1" fmla="*/ 4356254 h 4356254"/>
              <a:gd name="connsiteX2" fmla="*/ 5714200 w 5714200"/>
              <a:gd name="connsiteY2" fmla="*/ 82176 h 4356254"/>
              <a:gd name="connsiteX3" fmla="*/ 279042 w 5714200"/>
              <a:gd name="connsiteY3" fmla="*/ 2580650 h 4356254"/>
              <a:gd name="connsiteX4" fmla="*/ 25220 w 5714200"/>
              <a:gd name="connsiteY4" fmla="*/ 4138958 h 43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200" h="4356254">
                <a:moveTo>
                  <a:pt x="0" y="4356254"/>
                </a:moveTo>
                <a:lnTo>
                  <a:pt x="5714200" y="4356254"/>
                </a:lnTo>
                <a:lnTo>
                  <a:pt x="5714200" y="82176"/>
                </a:lnTo>
                <a:cubicBezTo>
                  <a:pt x="3673408" y="-282435"/>
                  <a:pt x="1123346" y="569085"/>
                  <a:pt x="279042" y="2580650"/>
                </a:cubicBezTo>
                <a:cubicBezTo>
                  <a:pt x="99162" y="3077369"/>
                  <a:pt x="78954" y="3611093"/>
                  <a:pt x="25220" y="413895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0247BB22-4FC0-568E-1778-0380F8308D49}"/>
              </a:ext>
            </a:extLst>
          </p:cNvPr>
          <p:cNvSpPr/>
          <p:nvPr/>
        </p:nvSpPr>
        <p:spPr>
          <a:xfrm rot="20266430">
            <a:off x="20790606" y="398617"/>
            <a:ext cx="2108028" cy="2936176"/>
          </a:xfrm>
          <a:custGeom>
            <a:avLst/>
            <a:gdLst>
              <a:gd name="connsiteX0" fmla="*/ 751338 w 3140162"/>
              <a:gd name="connsiteY0" fmla="*/ 526925 h 4373789"/>
              <a:gd name="connsiteX1" fmla="*/ 761532 w 3140162"/>
              <a:gd name="connsiteY1" fmla="*/ 534184 h 4373789"/>
              <a:gd name="connsiteX2" fmla="*/ 2628697 w 3140162"/>
              <a:gd name="connsiteY2" fmla="*/ 3588481 h 4373789"/>
              <a:gd name="connsiteX3" fmla="*/ 2623279 w 3140162"/>
              <a:gd name="connsiteY3" fmla="*/ 3610957 h 4373789"/>
              <a:gd name="connsiteX4" fmla="*/ 2622977 w 3140162"/>
              <a:gd name="connsiteY4" fmla="*/ 3610957 h 4373789"/>
              <a:gd name="connsiteX5" fmla="*/ 2623129 w 3140162"/>
              <a:gd name="connsiteY5" fmla="*/ 3611107 h 4373789"/>
              <a:gd name="connsiteX6" fmla="*/ 2600709 w 3140162"/>
              <a:gd name="connsiteY6" fmla="*/ 3605375 h 4373789"/>
              <a:gd name="connsiteX7" fmla="*/ 733996 w 3140162"/>
              <a:gd name="connsiteY7" fmla="*/ 551682 h 4373789"/>
              <a:gd name="connsiteX8" fmla="*/ 739112 w 3140162"/>
              <a:gd name="connsiteY8" fmla="*/ 529056 h 4373789"/>
              <a:gd name="connsiteX9" fmla="*/ 751338 w 3140162"/>
              <a:gd name="connsiteY9" fmla="*/ 526925 h 4373789"/>
              <a:gd name="connsiteX10" fmla="*/ 878295 w 3140162"/>
              <a:gd name="connsiteY10" fmla="*/ 37303 h 4373789"/>
              <a:gd name="connsiteX11" fmla="*/ 39734 w 3140162"/>
              <a:gd name="connsiteY11" fmla="*/ 506881 h 4373789"/>
              <a:gd name="connsiteX12" fmla="*/ 153789 w 3140162"/>
              <a:gd name="connsiteY12" fmla="*/ 698303 h 4373789"/>
              <a:gd name="connsiteX13" fmla="*/ 316446 w 3140162"/>
              <a:gd name="connsiteY13" fmla="*/ 599349 h 4373789"/>
              <a:gd name="connsiteX14" fmla="*/ 337963 w 3140162"/>
              <a:gd name="connsiteY14" fmla="*/ 607796 h 4373789"/>
              <a:gd name="connsiteX15" fmla="*/ 329537 w 3140162"/>
              <a:gd name="connsiteY15" fmla="*/ 629367 h 4373789"/>
              <a:gd name="connsiteX16" fmla="*/ 170642 w 3140162"/>
              <a:gd name="connsiteY16" fmla="*/ 726662 h 4373789"/>
              <a:gd name="connsiteX17" fmla="*/ 306966 w 3140162"/>
              <a:gd name="connsiteY17" fmla="*/ 955342 h 4373789"/>
              <a:gd name="connsiteX18" fmla="*/ 474287 w 3140162"/>
              <a:gd name="connsiteY18" fmla="*/ 852617 h 4373789"/>
              <a:gd name="connsiteX19" fmla="*/ 495804 w 3140162"/>
              <a:gd name="connsiteY19" fmla="*/ 861064 h 4373789"/>
              <a:gd name="connsiteX20" fmla="*/ 487378 w 3140162"/>
              <a:gd name="connsiteY20" fmla="*/ 882635 h 4373789"/>
              <a:gd name="connsiteX21" fmla="*/ 323819 w 3140162"/>
              <a:gd name="connsiteY21" fmla="*/ 983851 h 4373789"/>
              <a:gd name="connsiteX22" fmla="*/ 459391 w 3140162"/>
              <a:gd name="connsiteY22" fmla="*/ 1213135 h 4373789"/>
              <a:gd name="connsiteX23" fmla="*/ 632129 w 3140162"/>
              <a:gd name="connsiteY23" fmla="*/ 1106035 h 4373789"/>
              <a:gd name="connsiteX24" fmla="*/ 653646 w 3140162"/>
              <a:gd name="connsiteY24" fmla="*/ 1114482 h 4373789"/>
              <a:gd name="connsiteX25" fmla="*/ 647326 w 3140162"/>
              <a:gd name="connsiteY25" fmla="*/ 1134997 h 4373789"/>
              <a:gd name="connsiteX26" fmla="*/ 645220 w 3140162"/>
              <a:gd name="connsiteY26" fmla="*/ 1136053 h 4373789"/>
              <a:gd name="connsiteX27" fmla="*/ 476243 w 3140162"/>
              <a:gd name="connsiteY27" fmla="*/ 1241795 h 4373789"/>
              <a:gd name="connsiteX28" fmla="*/ 611816 w 3140162"/>
              <a:gd name="connsiteY28" fmla="*/ 1471380 h 4373789"/>
              <a:gd name="connsiteX29" fmla="*/ 612417 w 3140162"/>
              <a:gd name="connsiteY29" fmla="*/ 1470626 h 4373789"/>
              <a:gd name="connsiteX30" fmla="*/ 789970 w 3140162"/>
              <a:gd name="connsiteY30" fmla="*/ 1359303 h 4373789"/>
              <a:gd name="connsiteX31" fmla="*/ 811487 w 3140162"/>
              <a:gd name="connsiteY31" fmla="*/ 1367750 h 4373789"/>
              <a:gd name="connsiteX32" fmla="*/ 803061 w 3140162"/>
              <a:gd name="connsiteY32" fmla="*/ 1389321 h 4373789"/>
              <a:gd name="connsiteX33" fmla="*/ 633934 w 3140162"/>
              <a:gd name="connsiteY33" fmla="*/ 1495214 h 4373789"/>
              <a:gd name="connsiteX34" fmla="*/ 631677 w 3140162"/>
              <a:gd name="connsiteY34" fmla="*/ 1496873 h 4373789"/>
              <a:gd name="connsiteX35" fmla="*/ 627464 w 3140162"/>
              <a:gd name="connsiteY35" fmla="*/ 1498532 h 4373789"/>
              <a:gd name="connsiteX36" fmla="*/ 761983 w 3140162"/>
              <a:gd name="connsiteY36" fmla="*/ 1727967 h 4373789"/>
              <a:gd name="connsiteX37" fmla="*/ 934721 w 3140162"/>
              <a:gd name="connsiteY37" fmla="*/ 1620716 h 4373789"/>
              <a:gd name="connsiteX38" fmla="*/ 956238 w 3140162"/>
              <a:gd name="connsiteY38" fmla="*/ 1629163 h 4373789"/>
              <a:gd name="connsiteX39" fmla="*/ 947812 w 3140162"/>
              <a:gd name="connsiteY39" fmla="*/ 1650734 h 4373789"/>
              <a:gd name="connsiteX40" fmla="*/ 778685 w 3140162"/>
              <a:gd name="connsiteY40" fmla="*/ 1756627 h 4373789"/>
              <a:gd name="connsiteX41" fmla="*/ 912000 w 3140162"/>
              <a:gd name="connsiteY41" fmla="*/ 1984402 h 4373789"/>
              <a:gd name="connsiteX42" fmla="*/ 1075409 w 3140162"/>
              <a:gd name="connsiteY42" fmla="*/ 1884845 h 4373789"/>
              <a:gd name="connsiteX43" fmla="*/ 1096925 w 3140162"/>
              <a:gd name="connsiteY43" fmla="*/ 1893292 h 4373789"/>
              <a:gd name="connsiteX44" fmla="*/ 1088501 w 3140162"/>
              <a:gd name="connsiteY44" fmla="*/ 1914863 h 4373789"/>
              <a:gd name="connsiteX45" fmla="*/ 928552 w 3140162"/>
              <a:gd name="connsiteY45" fmla="*/ 2013062 h 4373789"/>
              <a:gd name="connsiteX46" fmla="*/ 1063823 w 3140162"/>
              <a:gd name="connsiteY46" fmla="*/ 2245664 h 4373789"/>
              <a:gd name="connsiteX47" fmla="*/ 1227081 w 3140162"/>
              <a:gd name="connsiteY47" fmla="*/ 2146258 h 4373789"/>
              <a:gd name="connsiteX48" fmla="*/ 1248597 w 3140162"/>
              <a:gd name="connsiteY48" fmla="*/ 2154705 h 4373789"/>
              <a:gd name="connsiteX49" fmla="*/ 1240173 w 3140162"/>
              <a:gd name="connsiteY49" fmla="*/ 2176276 h 4373789"/>
              <a:gd name="connsiteX50" fmla="*/ 1080375 w 3140162"/>
              <a:gd name="connsiteY50" fmla="*/ 2274325 h 4373789"/>
              <a:gd name="connsiteX51" fmla="*/ 1212185 w 3140162"/>
              <a:gd name="connsiteY51" fmla="*/ 2501496 h 4373789"/>
              <a:gd name="connsiteX52" fmla="*/ 1379355 w 3140162"/>
              <a:gd name="connsiteY52" fmla="*/ 2398922 h 4373789"/>
              <a:gd name="connsiteX53" fmla="*/ 1400873 w 3140162"/>
              <a:gd name="connsiteY53" fmla="*/ 2407369 h 4373789"/>
              <a:gd name="connsiteX54" fmla="*/ 1394553 w 3140162"/>
              <a:gd name="connsiteY54" fmla="*/ 2427884 h 4373789"/>
              <a:gd name="connsiteX55" fmla="*/ 1392445 w 3140162"/>
              <a:gd name="connsiteY55" fmla="*/ 2428940 h 4373789"/>
              <a:gd name="connsiteX56" fmla="*/ 1228585 w 3140162"/>
              <a:gd name="connsiteY56" fmla="*/ 2530308 h 4373789"/>
              <a:gd name="connsiteX57" fmla="*/ 1361299 w 3140162"/>
              <a:gd name="connsiteY57" fmla="*/ 2760345 h 4373789"/>
              <a:gd name="connsiteX58" fmla="*/ 1528921 w 3140162"/>
              <a:gd name="connsiteY58" fmla="*/ 2657469 h 4373789"/>
              <a:gd name="connsiteX59" fmla="*/ 1550437 w 3140162"/>
              <a:gd name="connsiteY59" fmla="*/ 2665917 h 4373789"/>
              <a:gd name="connsiteX60" fmla="*/ 1542013 w 3140162"/>
              <a:gd name="connsiteY60" fmla="*/ 2687487 h 4373789"/>
              <a:gd name="connsiteX61" fmla="*/ 1377851 w 3140162"/>
              <a:gd name="connsiteY61" fmla="*/ 2789156 h 4373789"/>
              <a:gd name="connsiteX62" fmla="*/ 1509961 w 3140162"/>
              <a:gd name="connsiteY62" fmla="*/ 3019194 h 4373789"/>
              <a:gd name="connsiteX63" fmla="*/ 1676531 w 3140162"/>
              <a:gd name="connsiteY63" fmla="*/ 2917223 h 4373789"/>
              <a:gd name="connsiteX64" fmla="*/ 1698049 w 3140162"/>
              <a:gd name="connsiteY64" fmla="*/ 2925671 h 4373789"/>
              <a:gd name="connsiteX65" fmla="*/ 1691729 w 3140162"/>
              <a:gd name="connsiteY65" fmla="*/ 2946185 h 4373789"/>
              <a:gd name="connsiteX66" fmla="*/ 1689621 w 3140162"/>
              <a:gd name="connsiteY66" fmla="*/ 2947241 h 4373789"/>
              <a:gd name="connsiteX67" fmla="*/ 1526363 w 3140162"/>
              <a:gd name="connsiteY67" fmla="*/ 3048156 h 4373789"/>
              <a:gd name="connsiteX68" fmla="*/ 1658325 w 3140162"/>
              <a:gd name="connsiteY68" fmla="*/ 3278797 h 4373789"/>
              <a:gd name="connsiteX69" fmla="*/ 1826097 w 3140162"/>
              <a:gd name="connsiteY69" fmla="*/ 3175771 h 4373789"/>
              <a:gd name="connsiteX70" fmla="*/ 1847613 w 3140162"/>
              <a:gd name="connsiteY70" fmla="*/ 3184218 h 4373789"/>
              <a:gd name="connsiteX71" fmla="*/ 1839187 w 3140162"/>
              <a:gd name="connsiteY71" fmla="*/ 3205789 h 4373789"/>
              <a:gd name="connsiteX72" fmla="*/ 1674725 w 3140162"/>
              <a:gd name="connsiteY72" fmla="*/ 3307759 h 4373789"/>
              <a:gd name="connsiteX73" fmla="*/ 1806085 w 3140162"/>
              <a:gd name="connsiteY73" fmla="*/ 3538551 h 4373789"/>
              <a:gd name="connsiteX74" fmla="*/ 1974157 w 3140162"/>
              <a:gd name="connsiteY74" fmla="*/ 3435223 h 4373789"/>
              <a:gd name="connsiteX75" fmla="*/ 1995675 w 3140162"/>
              <a:gd name="connsiteY75" fmla="*/ 3443670 h 4373789"/>
              <a:gd name="connsiteX76" fmla="*/ 1989355 w 3140162"/>
              <a:gd name="connsiteY76" fmla="*/ 3464185 h 4373789"/>
              <a:gd name="connsiteX77" fmla="*/ 1987249 w 3140162"/>
              <a:gd name="connsiteY77" fmla="*/ 3465241 h 4373789"/>
              <a:gd name="connsiteX78" fmla="*/ 1822335 w 3140162"/>
              <a:gd name="connsiteY78" fmla="*/ 3567513 h 4373789"/>
              <a:gd name="connsiteX79" fmla="*/ 1953543 w 3140162"/>
              <a:gd name="connsiteY79" fmla="*/ 3798607 h 4373789"/>
              <a:gd name="connsiteX80" fmla="*/ 2123121 w 3140162"/>
              <a:gd name="connsiteY80" fmla="*/ 3694072 h 4373789"/>
              <a:gd name="connsiteX81" fmla="*/ 2144637 w 3140162"/>
              <a:gd name="connsiteY81" fmla="*/ 3702519 h 4373789"/>
              <a:gd name="connsiteX82" fmla="*/ 2136213 w 3140162"/>
              <a:gd name="connsiteY82" fmla="*/ 3724090 h 4373789"/>
              <a:gd name="connsiteX83" fmla="*/ 1969945 w 3140162"/>
              <a:gd name="connsiteY83" fmla="*/ 3827569 h 4373789"/>
              <a:gd name="connsiteX84" fmla="*/ 2099799 w 3140162"/>
              <a:gd name="connsiteY84" fmla="*/ 4057908 h 4373789"/>
              <a:gd name="connsiteX85" fmla="*/ 2261703 w 3140162"/>
              <a:gd name="connsiteY85" fmla="*/ 3959558 h 4373789"/>
              <a:gd name="connsiteX86" fmla="*/ 2283221 w 3140162"/>
              <a:gd name="connsiteY86" fmla="*/ 3968005 h 4373789"/>
              <a:gd name="connsiteX87" fmla="*/ 2276901 w 3140162"/>
              <a:gd name="connsiteY87" fmla="*/ 3988520 h 4373789"/>
              <a:gd name="connsiteX88" fmla="*/ 2274793 w 3140162"/>
              <a:gd name="connsiteY88" fmla="*/ 3989576 h 4373789"/>
              <a:gd name="connsiteX89" fmla="*/ 2116049 w 3140162"/>
              <a:gd name="connsiteY89" fmla="*/ 4086870 h 4373789"/>
              <a:gd name="connsiteX90" fmla="*/ 2255533 w 3140162"/>
              <a:gd name="connsiteY90" fmla="*/ 4334708 h 4373789"/>
              <a:gd name="connsiteX91" fmla="*/ 2401187 w 3140162"/>
              <a:gd name="connsiteY91" fmla="*/ 4242994 h 4373789"/>
              <a:gd name="connsiteX92" fmla="*/ 2678201 w 3140162"/>
              <a:gd name="connsiteY92" fmla="*/ 4070127 h 4373789"/>
              <a:gd name="connsiteX93" fmla="*/ 3101769 w 3140162"/>
              <a:gd name="connsiteY93" fmla="*/ 3804942 h 4373789"/>
              <a:gd name="connsiteX94" fmla="*/ 3101769 w 3140162"/>
              <a:gd name="connsiteY94" fmla="*/ 3804791 h 4373789"/>
              <a:gd name="connsiteX95" fmla="*/ 878145 w 3140162"/>
              <a:gd name="connsiteY95" fmla="*/ 1402 h 4373789"/>
              <a:gd name="connsiteX96" fmla="*/ 898909 w 3140162"/>
              <a:gd name="connsiteY96" fmla="*/ 8039 h 4373789"/>
              <a:gd name="connsiteX97" fmla="*/ 3137881 w 3140162"/>
              <a:gd name="connsiteY97" fmla="*/ 3801473 h 4373789"/>
              <a:gd name="connsiteX98" fmla="*/ 3132615 w 3140162"/>
              <a:gd name="connsiteY98" fmla="*/ 3823647 h 4373789"/>
              <a:gd name="connsiteX99" fmla="*/ 2972365 w 3140162"/>
              <a:gd name="connsiteY99" fmla="*/ 3924713 h 4373789"/>
              <a:gd name="connsiteX100" fmla="*/ 2695353 w 3140162"/>
              <a:gd name="connsiteY100" fmla="*/ 4097581 h 4373789"/>
              <a:gd name="connsiteX101" fmla="*/ 2258393 w 3140162"/>
              <a:gd name="connsiteY101" fmla="*/ 4371212 h 4373789"/>
              <a:gd name="connsiteX102" fmla="*/ 2245603 w 3140162"/>
              <a:gd name="connsiteY102" fmla="*/ 4373324 h 4373789"/>
              <a:gd name="connsiteX103" fmla="*/ 2235371 w 3140162"/>
              <a:gd name="connsiteY103" fmla="*/ 4365480 h 4373789"/>
              <a:gd name="connsiteX104" fmla="*/ 2268 w 3140162"/>
              <a:gd name="connsiteY104" fmla="*/ 510954 h 4373789"/>
              <a:gd name="connsiteX105" fmla="*/ 7083 w 3140162"/>
              <a:gd name="connsiteY105" fmla="*/ 489082 h 4373789"/>
              <a:gd name="connsiteX106" fmla="*/ 878145 w 3140162"/>
              <a:gd name="connsiteY106" fmla="*/ 1553 h 437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140162" h="4373789">
                <a:moveTo>
                  <a:pt x="751338" y="526925"/>
                </a:moveTo>
                <a:cubicBezTo>
                  <a:pt x="755401" y="527849"/>
                  <a:pt x="759125" y="530338"/>
                  <a:pt x="761532" y="534184"/>
                </a:cubicBezTo>
                <a:cubicBezTo>
                  <a:pt x="1393801" y="1539562"/>
                  <a:pt x="2022007" y="2567264"/>
                  <a:pt x="2628697" y="3588481"/>
                </a:cubicBezTo>
                <a:cubicBezTo>
                  <a:pt x="2633209" y="3596174"/>
                  <a:pt x="2630801" y="3606129"/>
                  <a:pt x="2623279" y="3610957"/>
                </a:cubicBezTo>
                <a:lnTo>
                  <a:pt x="2622977" y="3610957"/>
                </a:lnTo>
                <a:lnTo>
                  <a:pt x="2623129" y="3611107"/>
                </a:lnTo>
                <a:cubicBezTo>
                  <a:pt x="2615305" y="3615633"/>
                  <a:pt x="2605373" y="3613068"/>
                  <a:pt x="2600709" y="3605375"/>
                </a:cubicBezTo>
                <a:cubicBezTo>
                  <a:pt x="1994321" y="2584461"/>
                  <a:pt x="1366265" y="1556909"/>
                  <a:pt x="733996" y="551682"/>
                </a:cubicBezTo>
                <a:cubicBezTo>
                  <a:pt x="729181" y="543989"/>
                  <a:pt x="731438" y="533883"/>
                  <a:pt x="739112" y="529056"/>
                </a:cubicBezTo>
                <a:cubicBezTo>
                  <a:pt x="742874" y="526643"/>
                  <a:pt x="747275" y="526001"/>
                  <a:pt x="751338" y="526925"/>
                </a:cubicBezTo>
                <a:close/>
                <a:moveTo>
                  <a:pt x="878295" y="37303"/>
                </a:moveTo>
                <a:cubicBezTo>
                  <a:pt x="566976" y="178644"/>
                  <a:pt x="306816" y="324209"/>
                  <a:pt x="39734" y="506881"/>
                </a:cubicBezTo>
                <a:cubicBezTo>
                  <a:pt x="77803" y="570538"/>
                  <a:pt x="115721" y="634496"/>
                  <a:pt x="153789" y="698303"/>
                </a:cubicBezTo>
                <a:cubicBezTo>
                  <a:pt x="180272" y="677034"/>
                  <a:pt x="239707" y="633138"/>
                  <a:pt x="316446" y="599349"/>
                </a:cubicBezTo>
                <a:cubicBezTo>
                  <a:pt x="324722" y="595729"/>
                  <a:pt x="334352" y="599500"/>
                  <a:pt x="337963" y="607796"/>
                </a:cubicBezTo>
                <a:cubicBezTo>
                  <a:pt x="341574" y="616093"/>
                  <a:pt x="337662" y="625898"/>
                  <a:pt x="329537" y="629367"/>
                </a:cubicBezTo>
                <a:cubicBezTo>
                  <a:pt x="252948" y="663156"/>
                  <a:pt x="193363" y="708259"/>
                  <a:pt x="170642" y="726662"/>
                </a:cubicBezTo>
                <a:cubicBezTo>
                  <a:pt x="216083" y="802838"/>
                  <a:pt x="261675" y="878864"/>
                  <a:pt x="306966" y="955342"/>
                </a:cubicBezTo>
                <a:cubicBezTo>
                  <a:pt x="330439" y="936184"/>
                  <a:pt x="392583" y="888668"/>
                  <a:pt x="474287" y="852617"/>
                </a:cubicBezTo>
                <a:cubicBezTo>
                  <a:pt x="482563" y="848996"/>
                  <a:pt x="492193" y="852768"/>
                  <a:pt x="495804" y="861064"/>
                </a:cubicBezTo>
                <a:cubicBezTo>
                  <a:pt x="499416" y="869360"/>
                  <a:pt x="495503" y="879165"/>
                  <a:pt x="487378" y="882635"/>
                </a:cubicBezTo>
                <a:cubicBezTo>
                  <a:pt x="404771" y="919139"/>
                  <a:pt x="341875" y="968767"/>
                  <a:pt x="323819" y="983851"/>
                </a:cubicBezTo>
                <a:cubicBezTo>
                  <a:pt x="369110" y="1060028"/>
                  <a:pt x="414250" y="1136657"/>
                  <a:pt x="459391" y="1213135"/>
                </a:cubicBezTo>
                <a:cubicBezTo>
                  <a:pt x="477297" y="1198201"/>
                  <a:pt x="543051" y="1145255"/>
                  <a:pt x="632129" y="1106035"/>
                </a:cubicBezTo>
                <a:cubicBezTo>
                  <a:pt x="640405" y="1102415"/>
                  <a:pt x="650035" y="1106186"/>
                  <a:pt x="653646" y="1114482"/>
                </a:cubicBezTo>
                <a:cubicBezTo>
                  <a:pt x="656956" y="1122025"/>
                  <a:pt x="654097" y="1130774"/>
                  <a:pt x="647326" y="1134997"/>
                </a:cubicBezTo>
                <a:cubicBezTo>
                  <a:pt x="646574" y="1135299"/>
                  <a:pt x="645972" y="1135752"/>
                  <a:pt x="645220" y="1136053"/>
                </a:cubicBezTo>
                <a:cubicBezTo>
                  <a:pt x="547866" y="1179044"/>
                  <a:pt x="477447" y="1240739"/>
                  <a:pt x="476243" y="1241795"/>
                </a:cubicBezTo>
                <a:cubicBezTo>
                  <a:pt x="521384" y="1318273"/>
                  <a:pt x="566675" y="1394751"/>
                  <a:pt x="611816" y="1471380"/>
                </a:cubicBezTo>
                <a:cubicBezTo>
                  <a:pt x="612116" y="1471078"/>
                  <a:pt x="612116" y="1470777"/>
                  <a:pt x="612417" y="1470626"/>
                </a:cubicBezTo>
                <a:cubicBezTo>
                  <a:pt x="615427" y="1467911"/>
                  <a:pt x="687351" y="1404556"/>
                  <a:pt x="789970" y="1359303"/>
                </a:cubicBezTo>
                <a:cubicBezTo>
                  <a:pt x="798246" y="1355683"/>
                  <a:pt x="807876" y="1359454"/>
                  <a:pt x="811487" y="1367750"/>
                </a:cubicBezTo>
                <a:cubicBezTo>
                  <a:pt x="815098" y="1376047"/>
                  <a:pt x="811186" y="1385701"/>
                  <a:pt x="803061" y="1389321"/>
                </a:cubicBezTo>
                <a:cubicBezTo>
                  <a:pt x="704956" y="1432613"/>
                  <a:pt x="634687" y="1494610"/>
                  <a:pt x="633934" y="1495214"/>
                </a:cubicBezTo>
                <a:cubicBezTo>
                  <a:pt x="633182" y="1495817"/>
                  <a:pt x="632430" y="1496420"/>
                  <a:pt x="631677" y="1496873"/>
                </a:cubicBezTo>
                <a:cubicBezTo>
                  <a:pt x="630323" y="1497627"/>
                  <a:pt x="628818" y="1498080"/>
                  <a:pt x="627464" y="1498532"/>
                </a:cubicBezTo>
                <a:cubicBezTo>
                  <a:pt x="672304" y="1574859"/>
                  <a:pt x="717143" y="1651488"/>
                  <a:pt x="761983" y="1727967"/>
                </a:cubicBezTo>
                <a:cubicBezTo>
                  <a:pt x="779738" y="1712882"/>
                  <a:pt x="845644" y="1659936"/>
                  <a:pt x="934721" y="1620716"/>
                </a:cubicBezTo>
                <a:cubicBezTo>
                  <a:pt x="942997" y="1617096"/>
                  <a:pt x="952627" y="1620867"/>
                  <a:pt x="956238" y="1629163"/>
                </a:cubicBezTo>
                <a:cubicBezTo>
                  <a:pt x="959849" y="1637460"/>
                  <a:pt x="955937" y="1647114"/>
                  <a:pt x="947812" y="1650734"/>
                </a:cubicBezTo>
                <a:cubicBezTo>
                  <a:pt x="849706" y="1694027"/>
                  <a:pt x="779437" y="1756024"/>
                  <a:pt x="778685" y="1756627"/>
                </a:cubicBezTo>
                <a:cubicBezTo>
                  <a:pt x="823224" y="1832502"/>
                  <a:pt x="867612" y="1908376"/>
                  <a:pt x="912000" y="1984402"/>
                </a:cubicBezTo>
                <a:cubicBezTo>
                  <a:pt x="937881" y="1963435"/>
                  <a:pt x="997918" y="1918935"/>
                  <a:pt x="1075409" y="1884845"/>
                </a:cubicBezTo>
                <a:cubicBezTo>
                  <a:pt x="1083685" y="1881224"/>
                  <a:pt x="1093315" y="1884995"/>
                  <a:pt x="1096925" y="1893292"/>
                </a:cubicBezTo>
                <a:cubicBezTo>
                  <a:pt x="1100537" y="1901588"/>
                  <a:pt x="1096625" y="1911393"/>
                  <a:pt x="1088501" y="1914863"/>
                </a:cubicBezTo>
                <a:cubicBezTo>
                  <a:pt x="1010709" y="1949104"/>
                  <a:pt x="950520" y="1995263"/>
                  <a:pt x="928552" y="2013062"/>
                </a:cubicBezTo>
                <a:cubicBezTo>
                  <a:pt x="973692" y="2090596"/>
                  <a:pt x="1018833" y="2168130"/>
                  <a:pt x="1063823" y="2245664"/>
                </a:cubicBezTo>
                <a:cubicBezTo>
                  <a:pt x="1090005" y="2224697"/>
                  <a:pt x="1149741" y="2180349"/>
                  <a:pt x="1227081" y="2146258"/>
                </a:cubicBezTo>
                <a:cubicBezTo>
                  <a:pt x="1235357" y="2142638"/>
                  <a:pt x="1244987" y="2146409"/>
                  <a:pt x="1248597" y="2154705"/>
                </a:cubicBezTo>
                <a:cubicBezTo>
                  <a:pt x="1252209" y="2163002"/>
                  <a:pt x="1248297" y="2172806"/>
                  <a:pt x="1240173" y="2176276"/>
                </a:cubicBezTo>
                <a:cubicBezTo>
                  <a:pt x="1162529" y="2210517"/>
                  <a:pt x="1102493" y="2256374"/>
                  <a:pt x="1080375" y="2274325"/>
                </a:cubicBezTo>
                <a:cubicBezTo>
                  <a:pt x="1124461" y="2350048"/>
                  <a:pt x="1168399" y="2425772"/>
                  <a:pt x="1212185" y="2501496"/>
                </a:cubicBezTo>
                <a:cubicBezTo>
                  <a:pt x="1235657" y="2482188"/>
                  <a:pt x="1297801" y="2434823"/>
                  <a:pt x="1379355" y="2398922"/>
                </a:cubicBezTo>
                <a:cubicBezTo>
                  <a:pt x="1387631" y="2395302"/>
                  <a:pt x="1397261" y="2399073"/>
                  <a:pt x="1400873" y="2407369"/>
                </a:cubicBezTo>
                <a:cubicBezTo>
                  <a:pt x="1404183" y="2414912"/>
                  <a:pt x="1401325" y="2423661"/>
                  <a:pt x="1394553" y="2427884"/>
                </a:cubicBezTo>
                <a:cubicBezTo>
                  <a:pt x="1393801" y="2428186"/>
                  <a:pt x="1393199" y="2428638"/>
                  <a:pt x="1392445" y="2428940"/>
                </a:cubicBezTo>
                <a:cubicBezTo>
                  <a:pt x="1309537" y="2465445"/>
                  <a:pt x="1246493" y="2515374"/>
                  <a:pt x="1228585" y="2530308"/>
                </a:cubicBezTo>
                <a:cubicBezTo>
                  <a:pt x="1272825" y="2606937"/>
                  <a:pt x="1317061" y="2683565"/>
                  <a:pt x="1361299" y="2760345"/>
                </a:cubicBezTo>
                <a:cubicBezTo>
                  <a:pt x="1384621" y="2741339"/>
                  <a:pt x="1446917" y="2693672"/>
                  <a:pt x="1528921" y="2657469"/>
                </a:cubicBezTo>
                <a:cubicBezTo>
                  <a:pt x="1537197" y="2653849"/>
                  <a:pt x="1546827" y="2657620"/>
                  <a:pt x="1550437" y="2665917"/>
                </a:cubicBezTo>
                <a:cubicBezTo>
                  <a:pt x="1554049" y="2674213"/>
                  <a:pt x="1550137" y="2684018"/>
                  <a:pt x="1542013" y="2687487"/>
                </a:cubicBezTo>
                <a:cubicBezTo>
                  <a:pt x="1458351" y="2724294"/>
                  <a:pt x="1395155" y="2774675"/>
                  <a:pt x="1377851" y="2789156"/>
                </a:cubicBezTo>
                <a:cubicBezTo>
                  <a:pt x="1421937" y="2865785"/>
                  <a:pt x="1466025" y="2942414"/>
                  <a:pt x="1509961" y="3019194"/>
                </a:cubicBezTo>
                <a:cubicBezTo>
                  <a:pt x="1534037" y="2999584"/>
                  <a:pt x="1595729" y="2952823"/>
                  <a:pt x="1676531" y="2917223"/>
                </a:cubicBezTo>
                <a:cubicBezTo>
                  <a:pt x="1684807" y="2913603"/>
                  <a:pt x="1694437" y="2917374"/>
                  <a:pt x="1698049" y="2925671"/>
                </a:cubicBezTo>
                <a:cubicBezTo>
                  <a:pt x="1701357" y="2933213"/>
                  <a:pt x="1698499" y="2941962"/>
                  <a:pt x="1691729" y="2946185"/>
                </a:cubicBezTo>
                <a:cubicBezTo>
                  <a:pt x="1690977" y="2946487"/>
                  <a:pt x="1690373" y="2946940"/>
                  <a:pt x="1689621" y="2947241"/>
                </a:cubicBezTo>
                <a:cubicBezTo>
                  <a:pt x="1607617" y="2983444"/>
                  <a:pt x="1545021" y="3032619"/>
                  <a:pt x="1526363" y="3048156"/>
                </a:cubicBezTo>
                <a:cubicBezTo>
                  <a:pt x="1570301" y="3125087"/>
                  <a:pt x="1614387" y="3201867"/>
                  <a:pt x="1658325" y="3278797"/>
                </a:cubicBezTo>
                <a:cubicBezTo>
                  <a:pt x="1681345" y="3259942"/>
                  <a:pt x="1743789" y="3211973"/>
                  <a:pt x="1826097" y="3175771"/>
                </a:cubicBezTo>
                <a:cubicBezTo>
                  <a:pt x="1834373" y="3172150"/>
                  <a:pt x="1844001" y="3175921"/>
                  <a:pt x="1847613" y="3184218"/>
                </a:cubicBezTo>
                <a:cubicBezTo>
                  <a:pt x="1851225" y="3192514"/>
                  <a:pt x="1847313" y="3202168"/>
                  <a:pt x="1839187" y="3205789"/>
                </a:cubicBezTo>
                <a:cubicBezTo>
                  <a:pt x="1755075" y="3242896"/>
                  <a:pt x="1691577" y="3293580"/>
                  <a:pt x="1674725" y="3307759"/>
                </a:cubicBezTo>
                <a:cubicBezTo>
                  <a:pt x="1718661" y="3384690"/>
                  <a:pt x="1762297" y="3461621"/>
                  <a:pt x="1806085" y="3538551"/>
                </a:cubicBezTo>
                <a:cubicBezTo>
                  <a:pt x="1828955" y="3519696"/>
                  <a:pt x="1891549" y="3471576"/>
                  <a:pt x="1974157" y="3435223"/>
                </a:cubicBezTo>
                <a:cubicBezTo>
                  <a:pt x="1982433" y="3431603"/>
                  <a:pt x="1992063" y="3435374"/>
                  <a:pt x="1995675" y="3443670"/>
                </a:cubicBezTo>
                <a:cubicBezTo>
                  <a:pt x="1998985" y="3451212"/>
                  <a:pt x="1996125" y="3459961"/>
                  <a:pt x="1989355" y="3464185"/>
                </a:cubicBezTo>
                <a:cubicBezTo>
                  <a:pt x="1988603" y="3464487"/>
                  <a:pt x="1988001" y="3464939"/>
                  <a:pt x="1987249" y="3465241"/>
                </a:cubicBezTo>
                <a:cubicBezTo>
                  <a:pt x="1902835" y="3502499"/>
                  <a:pt x="1838737" y="3553786"/>
                  <a:pt x="1822335" y="3567513"/>
                </a:cubicBezTo>
                <a:cubicBezTo>
                  <a:pt x="1866121" y="3644595"/>
                  <a:pt x="1909907" y="3721525"/>
                  <a:pt x="1953543" y="3798607"/>
                </a:cubicBezTo>
                <a:cubicBezTo>
                  <a:pt x="1975211" y="3780656"/>
                  <a:pt x="2038709" y="3731330"/>
                  <a:pt x="2123121" y="3694072"/>
                </a:cubicBezTo>
                <a:cubicBezTo>
                  <a:pt x="2131397" y="3690451"/>
                  <a:pt x="2141027" y="3694222"/>
                  <a:pt x="2144637" y="3702519"/>
                </a:cubicBezTo>
                <a:cubicBezTo>
                  <a:pt x="2148249" y="3710815"/>
                  <a:pt x="2144337" y="3720469"/>
                  <a:pt x="2136213" y="3724090"/>
                </a:cubicBezTo>
                <a:cubicBezTo>
                  <a:pt x="2048789" y="3762706"/>
                  <a:pt x="1983487" y="3815954"/>
                  <a:pt x="1969945" y="3827569"/>
                </a:cubicBezTo>
                <a:cubicBezTo>
                  <a:pt x="2013429" y="3904349"/>
                  <a:pt x="2056613" y="3981129"/>
                  <a:pt x="2099799" y="4057908"/>
                </a:cubicBezTo>
                <a:cubicBezTo>
                  <a:pt x="2126581" y="4036488"/>
                  <a:pt x="2185717" y="3993045"/>
                  <a:pt x="2261703" y="3959558"/>
                </a:cubicBezTo>
                <a:cubicBezTo>
                  <a:pt x="2269979" y="3955937"/>
                  <a:pt x="2279609" y="3959709"/>
                  <a:pt x="2283221" y="3968005"/>
                </a:cubicBezTo>
                <a:cubicBezTo>
                  <a:pt x="2286529" y="3975547"/>
                  <a:pt x="2283671" y="3984296"/>
                  <a:pt x="2276901" y="3988520"/>
                </a:cubicBezTo>
                <a:cubicBezTo>
                  <a:pt x="2276149" y="3988821"/>
                  <a:pt x="2275545" y="3989274"/>
                  <a:pt x="2274793" y="3989576"/>
                </a:cubicBezTo>
                <a:cubicBezTo>
                  <a:pt x="2198505" y="4023214"/>
                  <a:pt x="2138921" y="4068317"/>
                  <a:pt x="2116049" y="4086870"/>
                </a:cubicBezTo>
                <a:cubicBezTo>
                  <a:pt x="2162545" y="4169533"/>
                  <a:pt x="2209189" y="4252196"/>
                  <a:pt x="2255533" y="4334708"/>
                </a:cubicBezTo>
                <a:cubicBezTo>
                  <a:pt x="2296311" y="4308763"/>
                  <a:pt x="2346265" y="4277387"/>
                  <a:pt x="2401187" y="4242994"/>
                </a:cubicBezTo>
                <a:cubicBezTo>
                  <a:pt x="2485901" y="4189897"/>
                  <a:pt x="2582953" y="4129408"/>
                  <a:pt x="2678201" y="4070127"/>
                </a:cubicBezTo>
                <a:cubicBezTo>
                  <a:pt x="2835589" y="3972078"/>
                  <a:pt x="2998245" y="3870711"/>
                  <a:pt x="3101769" y="3804942"/>
                </a:cubicBezTo>
                <a:lnTo>
                  <a:pt x="3101769" y="3804791"/>
                </a:lnTo>
                <a:close/>
                <a:moveTo>
                  <a:pt x="878145" y="1402"/>
                </a:moveTo>
                <a:cubicBezTo>
                  <a:pt x="885668" y="-1917"/>
                  <a:pt x="894696" y="799"/>
                  <a:pt x="898909" y="8039"/>
                </a:cubicBezTo>
                <a:lnTo>
                  <a:pt x="3137881" y="3801473"/>
                </a:lnTo>
                <a:cubicBezTo>
                  <a:pt x="3142395" y="3809166"/>
                  <a:pt x="3139989" y="3818971"/>
                  <a:pt x="3132615" y="3823647"/>
                </a:cubicBezTo>
                <a:cubicBezTo>
                  <a:pt x="3089281" y="3851251"/>
                  <a:pt x="3034057" y="3886096"/>
                  <a:pt x="2972365" y="3924713"/>
                </a:cubicBezTo>
                <a:cubicBezTo>
                  <a:pt x="2887501" y="3977810"/>
                  <a:pt x="2790449" y="4038298"/>
                  <a:pt x="2695353" y="4097581"/>
                </a:cubicBezTo>
                <a:cubicBezTo>
                  <a:pt x="2530891" y="4199853"/>
                  <a:pt x="2361013" y="4305746"/>
                  <a:pt x="2258393" y="4371212"/>
                </a:cubicBezTo>
                <a:cubicBezTo>
                  <a:pt x="2254481" y="4373626"/>
                  <a:pt x="2249965" y="4374380"/>
                  <a:pt x="2245603" y="4373324"/>
                </a:cubicBezTo>
                <a:cubicBezTo>
                  <a:pt x="2241239" y="4372268"/>
                  <a:pt x="2237629" y="4369402"/>
                  <a:pt x="2235371" y="4365480"/>
                </a:cubicBezTo>
                <a:cubicBezTo>
                  <a:pt x="1512671" y="3076364"/>
                  <a:pt x="761381" y="1779404"/>
                  <a:pt x="2268" y="510954"/>
                </a:cubicBezTo>
                <a:cubicBezTo>
                  <a:pt x="-2096" y="503563"/>
                  <a:pt x="11" y="493909"/>
                  <a:pt x="7083" y="489082"/>
                </a:cubicBezTo>
                <a:cubicBezTo>
                  <a:pt x="285600" y="298113"/>
                  <a:pt x="554186" y="147721"/>
                  <a:pt x="878145" y="1553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4" name="Gráfico 78">
            <a:extLst>
              <a:ext uri="{FF2B5EF4-FFF2-40B4-BE49-F238E27FC236}">
                <a16:creationId xmlns:a16="http://schemas.microsoft.com/office/drawing/2014/main" id="{DFB2C050-42E3-0468-AC50-E9681E79A203}"/>
              </a:ext>
            </a:extLst>
          </p:cNvPr>
          <p:cNvSpPr/>
          <p:nvPr/>
        </p:nvSpPr>
        <p:spPr>
          <a:xfrm rot="2321517">
            <a:off x="16776565" y="9506079"/>
            <a:ext cx="5351183" cy="6839740"/>
          </a:xfrm>
          <a:custGeom>
            <a:avLst/>
            <a:gdLst>
              <a:gd name="connsiteX0" fmla="*/ 5333537 w 5351183"/>
              <a:gd name="connsiteY0" fmla="*/ 278 h 6839740"/>
              <a:gd name="connsiteX1" fmla="*/ 3405269 w 5351183"/>
              <a:gd name="connsiteY1" fmla="*/ 757311 h 6839740"/>
              <a:gd name="connsiteX2" fmla="*/ 1767811 w 5351183"/>
              <a:gd name="connsiteY2" fmla="*/ 1297869 h 6839740"/>
              <a:gd name="connsiteX3" fmla="*/ 139245 w 5351183"/>
              <a:gd name="connsiteY3" fmla="*/ 3790312 h 6839740"/>
              <a:gd name="connsiteX4" fmla="*/ 73385 w 5351183"/>
              <a:gd name="connsiteY4" fmla="*/ 6839741 h 6839740"/>
              <a:gd name="connsiteX5" fmla="*/ 101174 w 5351183"/>
              <a:gd name="connsiteY5" fmla="*/ 6837792 h 6839740"/>
              <a:gd name="connsiteX6" fmla="*/ 166478 w 5351183"/>
              <a:gd name="connsiteY6" fmla="*/ 3796020 h 6839740"/>
              <a:gd name="connsiteX7" fmla="*/ 1781566 w 5351183"/>
              <a:gd name="connsiteY7" fmla="*/ 1321814 h 6839740"/>
              <a:gd name="connsiteX8" fmla="*/ 3411105 w 5351183"/>
              <a:gd name="connsiteY8" fmla="*/ 784318 h 6839740"/>
              <a:gd name="connsiteX9" fmla="*/ 5351183 w 5351183"/>
              <a:gd name="connsiteY9" fmla="*/ 21439 h 6839740"/>
              <a:gd name="connsiteX10" fmla="*/ 5333399 w 5351183"/>
              <a:gd name="connsiteY10" fmla="*/ 0 h 68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1183" h="6839740">
                <a:moveTo>
                  <a:pt x="5333537" y="278"/>
                </a:moveTo>
                <a:cubicBezTo>
                  <a:pt x="4795823" y="450071"/>
                  <a:pt x="4088875" y="606266"/>
                  <a:pt x="3405269" y="757311"/>
                </a:cubicBezTo>
                <a:cubicBezTo>
                  <a:pt x="2844212" y="881209"/>
                  <a:pt x="2264120" y="1009423"/>
                  <a:pt x="1767811" y="1297869"/>
                </a:cubicBezTo>
                <a:cubicBezTo>
                  <a:pt x="968325" y="1762279"/>
                  <a:pt x="374756" y="2670773"/>
                  <a:pt x="139245" y="3790312"/>
                </a:cubicBezTo>
                <a:cubicBezTo>
                  <a:pt x="-72506" y="4796812"/>
                  <a:pt x="1690" y="5835330"/>
                  <a:pt x="73385" y="6839741"/>
                </a:cubicBezTo>
                <a:lnTo>
                  <a:pt x="101174" y="6837792"/>
                </a:lnTo>
                <a:cubicBezTo>
                  <a:pt x="29618" y="5835330"/>
                  <a:pt x="-44439" y="4798622"/>
                  <a:pt x="166478" y="3796020"/>
                </a:cubicBezTo>
                <a:cubicBezTo>
                  <a:pt x="400321" y="2684137"/>
                  <a:pt x="989028" y="1782465"/>
                  <a:pt x="1781566" y="1321814"/>
                </a:cubicBezTo>
                <a:cubicBezTo>
                  <a:pt x="2274124" y="1035595"/>
                  <a:pt x="2852132" y="907798"/>
                  <a:pt x="3411105" y="784318"/>
                </a:cubicBezTo>
                <a:cubicBezTo>
                  <a:pt x="4098045" y="632577"/>
                  <a:pt x="4808189" y="475686"/>
                  <a:pt x="5351183" y="21439"/>
                </a:cubicBezTo>
                <a:lnTo>
                  <a:pt x="5333399" y="0"/>
                </a:lnTo>
                <a:close/>
              </a:path>
            </a:pathLst>
          </a:custGeom>
          <a:solidFill>
            <a:schemeClr val="accent1"/>
          </a:solidFill>
          <a:ln w="1387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F139DEB2-05ED-B176-9F52-36F246E07862}"/>
              </a:ext>
            </a:extLst>
          </p:cNvPr>
          <p:cNvSpPr txBox="1"/>
          <p:nvPr/>
        </p:nvSpPr>
        <p:spPr>
          <a:xfrm>
            <a:off x="2169998" y="4639677"/>
            <a:ext cx="161495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01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8E16D4C-F7F9-8237-7C81-D10081F13BBB}"/>
              </a:ext>
            </a:extLst>
          </p:cNvPr>
          <p:cNvSpPr txBox="1"/>
          <p:nvPr/>
        </p:nvSpPr>
        <p:spPr>
          <a:xfrm>
            <a:off x="3788935" y="6843231"/>
            <a:ext cx="161495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02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98C69F09-04C6-CAC9-E774-2A99657AA2EC}"/>
              </a:ext>
            </a:extLst>
          </p:cNvPr>
          <p:cNvSpPr txBox="1"/>
          <p:nvPr/>
        </p:nvSpPr>
        <p:spPr>
          <a:xfrm>
            <a:off x="2169998" y="8986824"/>
            <a:ext cx="161495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03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27B44CC4-AD34-33B3-32F0-E1E4DB934DC5}"/>
              </a:ext>
            </a:extLst>
          </p:cNvPr>
          <p:cNvSpPr txBox="1"/>
          <p:nvPr/>
        </p:nvSpPr>
        <p:spPr>
          <a:xfrm>
            <a:off x="3788935" y="11190378"/>
            <a:ext cx="161495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04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087A307-78E0-05DA-031A-3481A736E6C3}"/>
              </a:ext>
            </a:extLst>
          </p:cNvPr>
          <p:cNvSpPr txBox="1"/>
          <p:nvPr/>
        </p:nvSpPr>
        <p:spPr>
          <a:xfrm>
            <a:off x="4139235" y="4021876"/>
            <a:ext cx="62730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th-TH" sz="5400" dirty="0" smtClean="0">
                <a:latin typeface="Kanit" pitchFamily="2" charset="-34"/>
                <a:cs typeface="Kanit" pitchFamily="2" charset="-34"/>
              </a:rPr>
              <a:t>ตัด</a:t>
            </a:r>
            <a:r>
              <a:rPr lang="th-TH" sz="5400" dirty="0" err="1" smtClean="0">
                <a:latin typeface="Kanit" pitchFamily="2" charset="-34"/>
                <a:cs typeface="Kanit" pitchFamily="2" charset="-34"/>
              </a:rPr>
              <a:t>ฟิวว</a:t>
            </a:r>
            <a:r>
              <a:rPr lang="th-TH" sz="5400" dirty="0" smtClean="0">
                <a:latin typeface="Kanit" pitchFamily="2" charset="-34"/>
                <a:cs typeface="Kanit" pitchFamily="2" charset="-34"/>
              </a:rPr>
              <a:t>เจอร์บอร์ดเป็นรูปสี่เหลี่ยมขนาดตามต้องการ</a:t>
            </a:r>
            <a:endParaRPr lang="en-US" sz="54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7206E-7806-87A8-D719-BF9BE78A0FB0}"/>
              </a:ext>
            </a:extLst>
          </p:cNvPr>
          <p:cNvSpPr txBox="1"/>
          <p:nvPr/>
        </p:nvSpPr>
        <p:spPr>
          <a:xfrm>
            <a:off x="5750320" y="6626194"/>
            <a:ext cx="627309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th-TH" sz="5400" dirty="0" smtClean="0">
                <a:latin typeface="Kanit" pitchFamily="2" charset="-34"/>
                <a:cs typeface="Kanit" pitchFamily="2" charset="-34"/>
              </a:rPr>
              <a:t>ใช้เทปตีเส้นตาราง</a:t>
            </a:r>
            <a:endParaRPr lang="en-US" sz="54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CC7BB88-0EB2-D38A-E459-8864174F7C20}"/>
              </a:ext>
            </a:extLst>
          </p:cNvPr>
          <p:cNvSpPr txBox="1"/>
          <p:nvPr/>
        </p:nvSpPr>
        <p:spPr>
          <a:xfrm>
            <a:off x="4139235" y="8347266"/>
            <a:ext cx="62730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th-TH" sz="5400" dirty="0" smtClean="0">
                <a:latin typeface="Kanit" pitchFamily="2" charset="-34"/>
                <a:cs typeface="Kanit" pitchFamily="2" charset="-34"/>
              </a:rPr>
              <a:t>นำตัวเลขที่เตรียมไว้ไปเคลือบแล้วตัด</a:t>
            </a:r>
            <a:endParaRPr lang="en-US" sz="54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8C6D297A-323C-DB98-33EB-9A85B82BA5F5}"/>
              </a:ext>
            </a:extLst>
          </p:cNvPr>
          <p:cNvSpPr txBox="1"/>
          <p:nvPr/>
        </p:nvSpPr>
        <p:spPr>
          <a:xfrm>
            <a:off x="5750320" y="10483835"/>
            <a:ext cx="62730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solidFill>
                  <a:schemeClr val="tx2"/>
                </a:solidFill>
                <a:latin typeface="DM Serif Display" pitchFamily="2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th-TH" sz="5400" dirty="0" smtClean="0">
                <a:latin typeface="Kanit" pitchFamily="2" charset="-34"/>
                <a:cs typeface="Kanit" pitchFamily="2" charset="-34"/>
              </a:rPr>
              <a:t>แปะตีนตุ๊กแกที่ฟิวเจอร์บอร์ดและตัวเลขที่ตัดแล้ว</a:t>
            </a:r>
            <a:endParaRPr lang="en-US" sz="54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2633131E-A703-9724-594B-4B9E7A81DEB7}"/>
              </a:ext>
            </a:extLst>
          </p:cNvPr>
          <p:cNvSpPr txBox="1"/>
          <p:nvPr/>
        </p:nvSpPr>
        <p:spPr>
          <a:xfrm>
            <a:off x="5258092" y="460526"/>
            <a:ext cx="8146143" cy="24560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th-TH" sz="9600" b="1" dirty="0" smtClean="0">
                <a:latin typeface="Kanit" pitchFamily="2" charset="-34"/>
                <a:cs typeface="Kanit" pitchFamily="2" charset="-34"/>
              </a:rPr>
              <a:t>ขั้นตอน</a:t>
            </a:r>
            <a:r>
              <a:rPr lang="th-TH" sz="9600" b="1" dirty="0" err="1" smtClean="0">
                <a:latin typeface="Kanit" pitchFamily="2" charset="-34"/>
                <a:cs typeface="Kanit" pitchFamily="2" charset="-34"/>
              </a:rPr>
              <a:t>การทำ</a:t>
            </a:r>
            <a:r>
              <a:rPr lang="th-TH" sz="9600" b="1" dirty="0" smtClean="0">
                <a:latin typeface="Kanit" pitchFamily="2" charset="-34"/>
                <a:cs typeface="Kanit" pitchFamily="2" charset="-34"/>
              </a:rPr>
              <a:t>เกมตัวเลขที่หายไป 1-10</a:t>
            </a:r>
            <a:endParaRPr lang="en-US" sz="9600" b="1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745" y="3063959"/>
            <a:ext cx="9168898" cy="874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034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1E674AF-E510-3415-F7E4-9C05A84F5D4B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230" y="3804848"/>
            <a:ext cx="8139902" cy="6106304"/>
          </a:xfrm>
        </p:spPr>
      </p:pic>
      <p:sp>
        <p:nvSpPr>
          <p:cNvPr id="11" name="Gráfico 9">
            <a:extLst>
              <a:ext uri="{FF2B5EF4-FFF2-40B4-BE49-F238E27FC236}">
                <a16:creationId xmlns:a16="http://schemas.microsoft.com/office/drawing/2014/main" id="{43808968-4456-7C28-E8ED-C210B429D95D}"/>
              </a:ext>
            </a:extLst>
          </p:cNvPr>
          <p:cNvSpPr/>
          <p:nvPr/>
        </p:nvSpPr>
        <p:spPr>
          <a:xfrm>
            <a:off x="-1" y="0"/>
            <a:ext cx="12233223" cy="3715894"/>
          </a:xfrm>
          <a:custGeom>
            <a:avLst/>
            <a:gdLst>
              <a:gd name="connsiteX0" fmla="*/ 12162827 w 12233223"/>
              <a:gd name="connsiteY0" fmla="*/ 1041666 h 3715894"/>
              <a:gd name="connsiteX1" fmla="*/ 11480048 w 12233223"/>
              <a:gd name="connsiteY1" fmla="*/ 2031517 h 3715894"/>
              <a:gd name="connsiteX2" fmla="*/ 9914456 w 12233223"/>
              <a:gd name="connsiteY2" fmla="*/ 1895501 h 3715894"/>
              <a:gd name="connsiteX3" fmla="*/ 7540130 w 12233223"/>
              <a:gd name="connsiteY3" fmla="*/ 2313637 h 3715894"/>
              <a:gd name="connsiteX4" fmla="*/ 6686001 w 12233223"/>
              <a:gd name="connsiteY4" fmla="*/ 2878003 h 3715894"/>
              <a:gd name="connsiteX5" fmla="*/ 4828716 w 12233223"/>
              <a:gd name="connsiteY5" fmla="*/ 3052880 h 3715894"/>
              <a:gd name="connsiteX6" fmla="*/ 2960332 w 12233223"/>
              <a:gd name="connsiteY6" fmla="*/ 2737628 h 3715894"/>
              <a:gd name="connsiteX7" fmla="*/ 0 w 12233223"/>
              <a:gd name="connsiteY7" fmla="*/ 3715894 h 3715894"/>
              <a:gd name="connsiteX8" fmla="*/ 0 w 12233223"/>
              <a:gd name="connsiteY8" fmla="*/ 0 h 3715894"/>
              <a:gd name="connsiteX9" fmla="*/ 12202734 w 12233223"/>
              <a:gd name="connsiteY9" fmla="*/ 0 h 3715894"/>
              <a:gd name="connsiteX10" fmla="*/ 12162827 w 12233223"/>
              <a:gd name="connsiteY10" fmla="*/ 1041666 h 371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33223" h="3715894">
                <a:moveTo>
                  <a:pt x="12162827" y="1041666"/>
                </a:moveTo>
                <a:cubicBezTo>
                  <a:pt x="12070169" y="1446599"/>
                  <a:pt x="11858414" y="1859130"/>
                  <a:pt x="11480048" y="2031517"/>
                </a:cubicBezTo>
                <a:cubicBezTo>
                  <a:pt x="10993435" y="2253227"/>
                  <a:pt x="10436985" y="2009844"/>
                  <a:pt x="9914456" y="1895501"/>
                </a:cubicBezTo>
                <a:cubicBezTo>
                  <a:pt x="9109213" y="1719503"/>
                  <a:pt x="8236627" y="1873081"/>
                  <a:pt x="7540130" y="2313637"/>
                </a:cubicBezTo>
                <a:cubicBezTo>
                  <a:pt x="7251429" y="2496113"/>
                  <a:pt x="6991787" y="2725670"/>
                  <a:pt x="6686001" y="2878003"/>
                </a:cubicBezTo>
                <a:cubicBezTo>
                  <a:pt x="6120323" y="3159874"/>
                  <a:pt x="5453132" y="3150533"/>
                  <a:pt x="4828716" y="3052880"/>
                </a:cubicBezTo>
                <a:cubicBezTo>
                  <a:pt x="4204300" y="2955352"/>
                  <a:pt x="3591233" y="2775991"/>
                  <a:pt x="2960332" y="2737628"/>
                </a:cubicBezTo>
                <a:cubicBezTo>
                  <a:pt x="1897441" y="2673107"/>
                  <a:pt x="817839" y="3037062"/>
                  <a:pt x="0" y="3715894"/>
                </a:cubicBezTo>
                <a:lnTo>
                  <a:pt x="0" y="0"/>
                </a:lnTo>
                <a:lnTo>
                  <a:pt x="12202734" y="0"/>
                </a:lnTo>
                <a:cubicBezTo>
                  <a:pt x="12253864" y="345769"/>
                  <a:pt x="12240770" y="701004"/>
                  <a:pt x="12162827" y="1041666"/>
                </a:cubicBezTo>
                <a:close/>
              </a:path>
            </a:pathLst>
          </a:custGeom>
          <a:solidFill>
            <a:schemeClr val="accent3"/>
          </a:solidFill>
          <a:ln w="12467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4" name="Gráfico 12">
            <a:extLst>
              <a:ext uri="{FF2B5EF4-FFF2-40B4-BE49-F238E27FC236}">
                <a16:creationId xmlns:a16="http://schemas.microsoft.com/office/drawing/2014/main" id="{F67FCDED-BF05-FF07-2E06-5BD9CE9E6B79}"/>
              </a:ext>
            </a:extLst>
          </p:cNvPr>
          <p:cNvSpPr/>
          <p:nvPr/>
        </p:nvSpPr>
        <p:spPr>
          <a:xfrm>
            <a:off x="12734896" y="1916231"/>
            <a:ext cx="9426017" cy="9573402"/>
          </a:xfrm>
          <a:custGeom>
            <a:avLst/>
            <a:gdLst>
              <a:gd name="connsiteX0" fmla="*/ 7462213 w 7464061"/>
              <a:gd name="connsiteY0" fmla="*/ 369319 h 7580769"/>
              <a:gd name="connsiteX1" fmla="*/ 7430304 w 7464061"/>
              <a:gd name="connsiteY1" fmla="*/ 135004 h 7580769"/>
              <a:gd name="connsiteX2" fmla="*/ 7253425 w 7464061"/>
              <a:gd name="connsiteY2" fmla="*/ 40516 h 7580769"/>
              <a:gd name="connsiteX3" fmla="*/ 6128998 w 7464061"/>
              <a:gd name="connsiteY3" fmla="*/ 40135 h 7580769"/>
              <a:gd name="connsiteX4" fmla="*/ 4994190 w 7464061"/>
              <a:gd name="connsiteY4" fmla="*/ 243303 h 7580769"/>
              <a:gd name="connsiteX5" fmla="*/ 3848618 w 7464061"/>
              <a:gd name="connsiteY5" fmla="*/ 455901 h 7580769"/>
              <a:gd name="connsiteX6" fmla="*/ 1528423 w 7464061"/>
              <a:gd name="connsiteY6" fmla="*/ 707647 h 7580769"/>
              <a:gd name="connsiteX7" fmla="*/ 949208 w 7464061"/>
              <a:gd name="connsiteY7" fmla="*/ 733841 h 7580769"/>
              <a:gd name="connsiteX8" fmla="*/ 379327 w 7464061"/>
              <a:gd name="connsiteY8" fmla="*/ 746128 h 7580769"/>
              <a:gd name="connsiteX9" fmla="*/ 188732 w 7464061"/>
              <a:gd name="connsiteY9" fmla="*/ 792705 h 7580769"/>
              <a:gd name="connsiteX10" fmla="*/ 97006 w 7464061"/>
              <a:gd name="connsiteY10" fmla="*/ 960059 h 7580769"/>
              <a:gd name="connsiteX11" fmla="*/ 94625 w 7464061"/>
              <a:gd name="connsiteY11" fmla="*/ 1237428 h 7580769"/>
              <a:gd name="connsiteX12" fmla="*/ 93101 w 7464061"/>
              <a:gd name="connsiteY12" fmla="*/ 1528702 h 7580769"/>
              <a:gd name="connsiteX13" fmla="*/ 46524 w 7464061"/>
              <a:gd name="connsiteY13" fmla="*/ 3903380 h 7580769"/>
              <a:gd name="connsiteX14" fmla="*/ 34141 w 7464061"/>
              <a:gd name="connsiteY14" fmla="*/ 6089463 h 7580769"/>
              <a:gd name="connsiteX15" fmla="*/ 254740 w 7464061"/>
              <a:gd name="connsiteY15" fmla="*/ 7095112 h 7580769"/>
              <a:gd name="connsiteX16" fmla="*/ 353705 w 7464061"/>
              <a:gd name="connsiteY16" fmla="*/ 7330665 h 7580769"/>
              <a:gd name="connsiteX17" fmla="*/ 483245 w 7464061"/>
              <a:gd name="connsiteY17" fmla="*/ 7514402 h 7580769"/>
              <a:gd name="connsiteX18" fmla="*/ 699939 w 7464061"/>
              <a:gd name="connsiteY18" fmla="*/ 7580411 h 7580769"/>
              <a:gd name="connsiteX19" fmla="*/ 979307 w 7464061"/>
              <a:gd name="connsiteY19" fmla="*/ 7572029 h 7580769"/>
              <a:gd name="connsiteX20" fmla="*/ 3317981 w 7464061"/>
              <a:gd name="connsiteY20" fmla="*/ 7338952 h 7580769"/>
              <a:gd name="connsiteX21" fmla="*/ 5676180 w 7464061"/>
              <a:gd name="connsiteY21" fmla="*/ 7054821 h 7580769"/>
              <a:gd name="connsiteX22" fmla="*/ 6855280 w 7464061"/>
              <a:gd name="connsiteY22" fmla="*/ 6912708 h 7580769"/>
              <a:gd name="connsiteX23" fmla="*/ 7277238 w 7464061"/>
              <a:gd name="connsiteY23" fmla="*/ 6790502 h 7580769"/>
              <a:gd name="connsiteX24" fmla="*/ 7388775 w 7464061"/>
              <a:gd name="connsiteY24" fmla="*/ 6334541 h 7580769"/>
              <a:gd name="connsiteX25" fmla="*/ 7441353 w 7464061"/>
              <a:gd name="connsiteY25" fmla="*/ 3964530 h 7580769"/>
              <a:gd name="connsiteX26" fmla="*/ 7453640 w 7464061"/>
              <a:gd name="connsiteY26" fmla="*/ 1594044 h 7580769"/>
              <a:gd name="connsiteX27" fmla="*/ 7450878 w 7464061"/>
              <a:gd name="connsiteY27" fmla="*/ 1073693 h 7580769"/>
              <a:gd name="connsiteX28" fmla="*/ 7452879 w 7464061"/>
              <a:gd name="connsiteY28" fmla="*/ 967394 h 7580769"/>
              <a:gd name="connsiteX29" fmla="*/ 7462308 w 7464061"/>
              <a:gd name="connsiteY29" fmla="*/ 369414 h 7580769"/>
              <a:gd name="connsiteX30" fmla="*/ 559445 w 7464061"/>
              <a:gd name="connsiteY30" fmla="*/ 7117210 h 7580769"/>
              <a:gd name="connsiteX31" fmla="*/ 558302 w 7464061"/>
              <a:gd name="connsiteY31" fmla="*/ 7080349 h 7580769"/>
              <a:gd name="connsiteX32" fmla="*/ 612595 w 7464061"/>
              <a:gd name="connsiteY32" fmla="*/ 7100827 h 7580769"/>
              <a:gd name="connsiteX33" fmla="*/ 559445 w 7464061"/>
              <a:gd name="connsiteY33" fmla="*/ 7117305 h 7580769"/>
              <a:gd name="connsiteX34" fmla="*/ 635074 w 7464061"/>
              <a:gd name="connsiteY34" fmla="*/ 7057869 h 7580769"/>
              <a:gd name="connsiteX35" fmla="*/ 556588 w 7464061"/>
              <a:gd name="connsiteY35" fmla="*/ 7028151 h 7580769"/>
              <a:gd name="connsiteX36" fmla="*/ 505438 w 7464061"/>
              <a:gd name="connsiteY36" fmla="*/ 5647979 h 7580769"/>
              <a:gd name="connsiteX37" fmla="*/ 568018 w 7464061"/>
              <a:gd name="connsiteY37" fmla="*/ 4757391 h 7580769"/>
              <a:gd name="connsiteX38" fmla="*/ 512582 w 7464061"/>
              <a:gd name="connsiteY38" fmla="*/ 2485107 h 7580769"/>
              <a:gd name="connsiteX39" fmla="*/ 504010 w 7464061"/>
              <a:gd name="connsiteY39" fmla="*/ 2396620 h 7580769"/>
              <a:gd name="connsiteX40" fmla="*/ 586306 w 7464061"/>
              <a:gd name="connsiteY40" fmla="*/ 1400781 h 7580769"/>
              <a:gd name="connsiteX41" fmla="*/ 586306 w 7464061"/>
              <a:gd name="connsiteY41" fmla="*/ 1396209 h 7580769"/>
              <a:gd name="connsiteX42" fmla="*/ 2930599 w 7464061"/>
              <a:gd name="connsiteY42" fmla="*/ 1014638 h 7580769"/>
              <a:gd name="connsiteX43" fmla="*/ 5455391 w 7464061"/>
              <a:gd name="connsiteY43" fmla="*/ 628018 h 7580769"/>
              <a:gd name="connsiteX44" fmla="*/ 6728788 w 7464061"/>
              <a:gd name="connsiteY44" fmla="*/ 438756 h 7580769"/>
              <a:gd name="connsiteX45" fmla="*/ 7035112 w 7464061"/>
              <a:gd name="connsiteY45" fmla="*/ 394370 h 7580769"/>
              <a:gd name="connsiteX46" fmla="*/ 7275904 w 7464061"/>
              <a:gd name="connsiteY46" fmla="*/ 414753 h 7580769"/>
              <a:gd name="connsiteX47" fmla="*/ 7398967 w 7464061"/>
              <a:gd name="connsiteY47" fmla="*/ 606587 h 7580769"/>
              <a:gd name="connsiteX48" fmla="*/ 7400014 w 7464061"/>
              <a:gd name="connsiteY48" fmla="*/ 709838 h 7580769"/>
              <a:gd name="connsiteX49" fmla="*/ 7378298 w 7464061"/>
              <a:gd name="connsiteY49" fmla="*/ 897004 h 7580769"/>
              <a:gd name="connsiteX50" fmla="*/ 7216849 w 7464061"/>
              <a:gd name="connsiteY50" fmla="*/ 3513045 h 7580769"/>
              <a:gd name="connsiteX51" fmla="*/ 7272094 w 7464061"/>
              <a:gd name="connsiteY51" fmla="*/ 5662743 h 7580769"/>
              <a:gd name="connsiteX52" fmla="*/ 7269617 w 7464061"/>
              <a:gd name="connsiteY52" fmla="*/ 5727417 h 7580769"/>
              <a:gd name="connsiteX53" fmla="*/ 7257901 w 7464061"/>
              <a:gd name="connsiteY53" fmla="*/ 6018692 h 7580769"/>
              <a:gd name="connsiteX54" fmla="*/ 7240185 w 7464061"/>
              <a:gd name="connsiteY54" fmla="*/ 6265104 h 7580769"/>
              <a:gd name="connsiteX55" fmla="*/ 7174367 w 7464061"/>
              <a:gd name="connsiteY55" fmla="*/ 6433220 h 7580769"/>
              <a:gd name="connsiteX56" fmla="*/ 4656052 w 7464061"/>
              <a:gd name="connsiteY56" fmla="*/ 6475225 h 7580769"/>
              <a:gd name="connsiteX57" fmla="*/ 1989910 w 7464061"/>
              <a:gd name="connsiteY57" fmla="*/ 6764880 h 7580769"/>
              <a:gd name="connsiteX58" fmla="*/ 689938 w 7464061"/>
              <a:gd name="connsiteY58" fmla="*/ 7077681 h 7580769"/>
              <a:gd name="connsiteX59" fmla="*/ 635074 w 7464061"/>
              <a:gd name="connsiteY59" fmla="*/ 7058060 h 7580769"/>
              <a:gd name="connsiteX60" fmla="*/ 477721 w 7464061"/>
              <a:gd name="connsiteY60" fmla="*/ 4857023 h 7580769"/>
              <a:gd name="connsiteX61" fmla="*/ 485055 w 7464061"/>
              <a:gd name="connsiteY61" fmla="*/ 2745235 h 7580769"/>
              <a:gd name="connsiteX62" fmla="*/ 485722 w 7464061"/>
              <a:gd name="connsiteY62" fmla="*/ 2731519 h 7580769"/>
              <a:gd name="connsiteX63" fmla="*/ 533632 w 7464061"/>
              <a:gd name="connsiteY63" fmla="*/ 3740883 h 7580769"/>
              <a:gd name="connsiteX64" fmla="*/ 491056 w 7464061"/>
              <a:gd name="connsiteY64" fmla="*/ 5257359 h 7580769"/>
              <a:gd name="connsiteX65" fmla="*/ 477816 w 7464061"/>
              <a:gd name="connsiteY65" fmla="*/ 4856928 h 7580769"/>
              <a:gd name="connsiteX66" fmla="*/ 470863 w 7464061"/>
              <a:gd name="connsiteY66" fmla="*/ 5971352 h 7580769"/>
              <a:gd name="connsiteX67" fmla="*/ 508201 w 7464061"/>
              <a:gd name="connsiteY67" fmla="*/ 7006244 h 7580769"/>
              <a:gd name="connsiteX68" fmla="*/ 427810 w 7464061"/>
              <a:gd name="connsiteY68" fmla="*/ 6951951 h 7580769"/>
              <a:gd name="connsiteX69" fmla="*/ 367993 w 7464061"/>
              <a:gd name="connsiteY69" fmla="*/ 6716684 h 7580769"/>
              <a:gd name="connsiteX70" fmla="*/ 408950 w 7464061"/>
              <a:gd name="connsiteY70" fmla="*/ 6444936 h 7580769"/>
              <a:gd name="connsiteX71" fmla="*/ 470863 w 7464061"/>
              <a:gd name="connsiteY71" fmla="*/ 5971258 h 7580769"/>
              <a:gd name="connsiteX72" fmla="*/ 475244 w 7464061"/>
              <a:gd name="connsiteY72" fmla="*/ 2125443 h 7580769"/>
              <a:gd name="connsiteX73" fmla="*/ 381232 w 7464061"/>
              <a:gd name="connsiteY73" fmla="*/ 1430595 h 7580769"/>
              <a:gd name="connsiteX74" fmla="*/ 538395 w 7464061"/>
              <a:gd name="connsiteY74" fmla="*/ 1404210 h 7580769"/>
              <a:gd name="connsiteX75" fmla="*/ 475244 w 7464061"/>
              <a:gd name="connsiteY75" fmla="*/ 2125443 h 7580769"/>
              <a:gd name="connsiteX76" fmla="*/ 3164247 w 7464061"/>
              <a:gd name="connsiteY76" fmla="*/ 6637912 h 7580769"/>
              <a:gd name="connsiteX77" fmla="*/ 5845344 w 7464061"/>
              <a:gd name="connsiteY77" fmla="*/ 6487894 h 7580769"/>
              <a:gd name="connsiteX78" fmla="*/ 7126552 w 7464061"/>
              <a:gd name="connsiteY78" fmla="*/ 6480654 h 7580769"/>
              <a:gd name="connsiteX79" fmla="*/ 6932052 w 7464061"/>
              <a:gd name="connsiteY79" fmla="*/ 6555807 h 7580769"/>
              <a:gd name="connsiteX80" fmla="*/ 5804482 w 7464061"/>
              <a:gd name="connsiteY80" fmla="*/ 6700110 h 7580769"/>
              <a:gd name="connsiteX81" fmla="*/ 4688342 w 7464061"/>
              <a:gd name="connsiteY81" fmla="*/ 6816792 h 7580769"/>
              <a:gd name="connsiteX82" fmla="*/ 2461112 w 7464061"/>
              <a:gd name="connsiteY82" fmla="*/ 7218080 h 7580769"/>
              <a:gd name="connsiteX83" fmla="*/ 1409170 w 7464061"/>
              <a:gd name="connsiteY83" fmla="*/ 7233320 h 7580769"/>
              <a:gd name="connsiteX84" fmla="*/ 885486 w 7464061"/>
              <a:gd name="connsiteY84" fmla="*/ 7137593 h 7580769"/>
              <a:gd name="connsiteX85" fmla="*/ 769281 w 7464061"/>
              <a:gd name="connsiteY85" fmla="*/ 7103590 h 7580769"/>
              <a:gd name="connsiteX86" fmla="*/ 3164152 w 7464061"/>
              <a:gd name="connsiteY86" fmla="*/ 6637912 h 7580769"/>
              <a:gd name="connsiteX87" fmla="*/ 7290477 w 7464061"/>
              <a:gd name="connsiteY87" fmla="*/ 6249673 h 7580769"/>
              <a:gd name="connsiteX88" fmla="*/ 7303145 w 7464061"/>
              <a:gd name="connsiteY88" fmla="*/ 6086224 h 7580769"/>
              <a:gd name="connsiteX89" fmla="*/ 7306765 w 7464061"/>
              <a:gd name="connsiteY89" fmla="*/ 6132325 h 7580769"/>
              <a:gd name="connsiteX90" fmla="*/ 7333339 w 7464061"/>
              <a:gd name="connsiteY90" fmla="*/ 6433125 h 7580769"/>
              <a:gd name="connsiteX91" fmla="*/ 7231708 w 7464061"/>
              <a:gd name="connsiteY91" fmla="*/ 6433125 h 7580769"/>
              <a:gd name="connsiteX92" fmla="*/ 7290572 w 7464061"/>
              <a:gd name="connsiteY92" fmla="*/ 6249769 h 7580769"/>
              <a:gd name="connsiteX93" fmla="*/ 7291620 w 7464061"/>
              <a:gd name="connsiteY93" fmla="*/ 5155346 h 7580769"/>
              <a:gd name="connsiteX94" fmla="*/ 7262188 w 7464061"/>
              <a:gd name="connsiteY94" fmla="*/ 3794223 h 7580769"/>
              <a:gd name="connsiteX95" fmla="*/ 7401063 w 7464061"/>
              <a:gd name="connsiteY95" fmla="*/ 1132462 h 7580769"/>
              <a:gd name="connsiteX96" fmla="*/ 7402396 w 7464061"/>
              <a:gd name="connsiteY96" fmla="*/ 1119603 h 7580769"/>
              <a:gd name="connsiteX97" fmla="*/ 7379250 w 7464061"/>
              <a:gd name="connsiteY97" fmla="*/ 2245268 h 7580769"/>
              <a:gd name="connsiteX98" fmla="*/ 7312480 w 7464061"/>
              <a:gd name="connsiteY98" fmla="*/ 4569273 h 7580769"/>
              <a:gd name="connsiteX99" fmla="*/ 7291620 w 7464061"/>
              <a:gd name="connsiteY99" fmla="*/ 5155346 h 7580769"/>
              <a:gd name="connsiteX100" fmla="*/ 7247424 w 7464061"/>
              <a:gd name="connsiteY100" fmla="*/ 6752974 h 7580769"/>
              <a:gd name="connsiteX101" fmla="*/ 7045113 w 7464061"/>
              <a:gd name="connsiteY101" fmla="*/ 6839461 h 7580769"/>
              <a:gd name="connsiteX102" fmla="*/ 6788414 w 7464061"/>
              <a:gd name="connsiteY102" fmla="*/ 6872894 h 7580769"/>
              <a:gd name="connsiteX103" fmla="*/ 4482126 w 7464061"/>
              <a:gd name="connsiteY103" fmla="*/ 7150738 h 7580769"/>
              <a:gd name="connsiteX104" fmla="*/ 2181648 w 7464061"/>
              <a:gd name="connsiteY104" fmla="*/ 7425344 h 7580769"/>
              <a:gd name="connsiteX105" fmla="*/ 1038267 w 7464061"/>
              <a:gd name="connsiteY105" fmla="*/ 7521356 h 7580769"/>
              <a:gd name="connsiteX106" fmla="*/ 751660 w 7464061"/>
              <a:gd name="connsiteY106" fmla="*/ 7532215 h 7580769"/>
              <a:gd name="connsiteX107" fmla="*/ 503724 w 7464061"/>
              <a:gd name="connsiteY107" fmla="*/ 7469349 h 7580769"/>
              <a:gd name="connsiteX108" fmla="*/ 378661 w 7464061"/>
              <a:gd name="connsiteY108" fmla="*/ 7271610 h 7580769"/>
              <a:gd name="connsiteX109" fmla="*/ 282553 w 7464061"/>
              <a:gd name="connsiteY109" fmla="*/ 7032628 h 7580769"/>
              <a:gd name="connsiteX110" fmla="*/ 55477 w 7464061"/>
              <a:gd name="connsiteY110" fmla="*/ 4987230 h 7580769"/>
              <a:gd name="connsiteX111" fmla="*/ 94530 w 7464061"/>
              <a:gd name="connsiteY111" fmla="*/ 3888045 h 7580769"/>
              <a:gd name="connsiteX112" fmla="*/ 124819 w 7464061"/>
              <a:gd name="connsiteY112" fmla="*/ 2723232 h 7580769"/>
              <a:gd name="connsiteX113" fmla="*/ 140345 w 7464061"/>
              <a:gd name="connsiteY113" fmla="*/ 1565659 h 7580769"/>
              <a:gd name="connsiteX114" fmla="*/ 142917 w 7464061"/>
              <a:gd name="connsiteY114" fmla="*/ 990063 h 7580769"/>
              <a:gd name="connsiteX115" fmla="*/ 261027 w 7464061"/>
              <a:gd name="connsiteY115" fmla="*/ 811469 h 7580769"/>
              <a:gd name="connsiteX116" fmla="*/ 479435 w 7464061"/>
              <a:gd name="connsiteY116" fmla="*/ 791657 h 7580769"/>
              <a:gd name="connsiteX117" fmla="*/ 2756672 w 7464061"/>
              <a:gd name="connsiteY117" fmla="*/ 651259 h 7580769"/>
              <a:gd name="connsiteX118" fmla="*/ 4999524 w 7464061"/>
              <a:gd name="connsiteY118" fmla="*/ 290452 h 7580769"/>
              <a:gd name="connsiteX119" fmla="*/ 6121664 w 7464061"/>
              <a:gd name="connsiteY119" fmla="*/ 88427 h 7580769"/>
              <a:gd name="connsiteX120" fmla="*/ 7240661 w 7464061"/>
              <a:gd name="connsiteY120" fmla="*/ 86236 h 7580769"/>
              <a:gd name="connsiteX121" fmla="*/ 7346008 w 7464061"/>
              <a:gd name="connsiteY121" fmla="*/ 119097 h 7580769"/>
              <a:gd name="connsiteX122" fmla="*/ 7413445 w 7464061"/>
              <a:gd name="connsiteY122" fmla="*/ 236540 h 7580769"/>
              <a:gd name="connsiteX123" fmla="*/ 7415255 w 7464061"/>
              <a:gd name="connsiteY123" fmla="*/ 419801 h 7580769"/>
              <a:gd name="connsiteX124" fmla="*/ 7397252 w 7464061"/>
              <a:gd name="connsiteY124" fmla="*/ 442185 h 7580769"/>
              <a:gd name="connsiteX125" fmla="*/ 7397443 w 7464061"/>
              <a:gd name="connsiteY125" fmla="*/ 457901 h 7580769"/>
              <a:gd name="connsiteX126" fmla="*/ 7079022 w 7464061"/>
              <a:gd name="connsiteY126" fmla="*/ 342554 h 7580769"/>
              <a:gd name="connsiteX127" fmla="*/ 6802416 w 7464061"/>
              <a:gd name="connsiteY127" fmla="*/ 379987 h 7580769"/>
              <a:gd name="connsiteX128" fmla="*/ 6472089 w 7464061"/>
              <a:gd name="connsiteY128" fmla="*/ 428850 h 7580769"/>
              <a:gd name="connsiteX129" fmla="*/ 5835248 w 7464061"/>
              <a:gd name="connsiteY129" fmla="*/ 523433 h 7580769"/>
              <a:gd name="connsiteX130" fmla="*/ 3275785 w 7464061"/>
              <a:gd name="connsiteY130" fmla="*/ 912625 h 7580769"/>
              <a:gd name="connsiteX131" fmla="*/ 672031 w 7464061"/>
              <a:gd name="connsiteY131" fmla="*/ 1333440 h 7580769"/>
              <a:gd name="connsiteX132" fmla="*/ 347895 w 7464061"/>
              <a:gd name="connsiteY132" fmla="*/ 1388113 h 7580769"/>
              <a:gd name="connsiteX133" fmla="*/ 331226 w 7464061"/>
              <a:gd name="connsiteY133" fmla="*/ 1417450 h 7580769"/>
              <a:gd name="connsiteX134" fmla="*/ 456670 w 7464061"/>
              <a:gd name="connsiteY134" fmla="*/ 2401002 h 7580769"/>
              <a:gd name="connsiteX135" fmla="*/ 413332 w 7464061"/>
              <a:gd name="connsiteY135" fmla="*/ 3685353 h 7580769"/>
              <a:gd name="connsiteX136" fmla="*/ 458099 w 7464061"/>
              <a:gd name="connsiteY136" fmla="*/ 5645121 h 7580769"/>
              <a:gd name="connsiteX137" fmla="*/ 412570 w 7464061"/>
              <a:gd name="connsiteY137" fmla="*/ 6061745 h 7580769"/>
              <a:gd name="connsiteX138" fmla="*/ 331131 w 7464061"/>
              <a:gd name="connsiteY138" fmla="*/ 6642103 h 7580769"/>
              <a:gd name="connsiteX139" fmla="*/ 325035 w 7464061"/>
              <a:gd name="connsiteY139" fmla="*/ 6868703 h 7580769"/>
              <a:gd name="connsiteX140" fmla="*/ 452003 w 7464061"/>
              <a:gd name="connsiteY140" fmla="*/ 7028818 h 7580769"/>
              <a:gd name="connsiteX141" fmla="*/ 509915 w 7464061"/>
              <a:gd name="connsiteY141" fmla="*/ 7059489 h 7580769"/>
              <a:gd name="connsiteX142" fmla="*/ 512773 w 7464061"/>
              <a:gd name="connsiteY142" fmla="*/ 7149214 h 7580769"/>
              <a:gd name="connsiteX143" fmla="*/ 542872 w 7464061"/>
              <a:gd name="connsiteY143" fmla="*/ 7172169 h 7580769"/>
              <a:gd name="connsiteX144" fmla="*/ 689080 w 7464061"/>
              <a:gd name="connsiteY144" fmla="*/ 7127402 h 7580769"/>
              <a:gd name="connsiteX145" fmla="*/ 931492 w 7464061"/>
              <a:gd name="connsiteY145" fmla="*/ 7198840 h 7580769"/>
              <a:gd name="connsiteX146" fmla="*/ 1449556 w 7464061"/>
              <a:gd name="connsiteY146" fmla="*/ 7284945 h 7580769"/>
              <a:gd name="connsiteX147" fmla="*/ 3647069 w 7464061"/>
              <a:gd name="connsiteY147" fmla="*/ 7060060 h 7580769"/>
              <a:gd name="connsiteX148" fmla="*/ 4802928 w 7464061"/>
              <a:gd name="connsiteY148" fmla="*/ 6848510 h 7580769"/>
              <a:gd name="connsiteX149" fmla="*/ 5949643 w 7464061"/>
              <a:gd name="connsiteY149" fmla="*/ 6734496 h 7580769"/>
              <a:gd name="connsiteX150" fmla="*/ 6520952 w 7464061"/>
              <a:gd name="connsiteY150" fmla="*/ 6670964 h 7580769"/>
              <a:gd name="connsiteX151" fmla="*/ 6801749 w 7464061"/>
              <a:gd name="connsiteY151" fmla="*/ 6628101 h 7580769"/>
              <a:gd name="connsiteX152" fmla="*/ 7054638 w 7464061"/>
              <a:gd name="connsiteY152" fmla="*/ 6571809 h 7580769"/>
              <a:gd name="connsiteX153" fmla="*/ 7195798 w 7464061"/>
              <a:gd name="connsiteY153" fmla="*/ 6480750 h 7580769"/>
              <a:gd name="connsiteX154" fmla="*/ 7336673 w 7464061"/>
              <a:gd name="connsiteY154" fmla="*/ 6480750 h 7580769"/>
              <a:gd name="connsiteX155" fmla="*/ 7333816 w 7464061"/>
              <a:gd name="connsiteY155" fmla="*/ 6527232 h 7580769"/>
              <a:gd name="connsiteX156" fmla="*/ 7247329 w 7464061"/>
              <a:gd name="connsiteY156" fmla="*/ 6753069 h 7580769"/>
              <a:gd name="connsiteX157" fmla="*/ 7373630 w 7464061"/>
              <a:gd name="connsiteY157" fmla="*/ 5093338 h 7580769"/>
              <a:gd name="connsiteX158" fmla="*/ 7349056 w 7464061"/>
              <a:gd name="connsiteY158" fmla="*/ 6063460 h 7580769"/>
              <a:gd name="connsiteX159" fmla="*/ 7319909 w 7464061"/>
              <a:gd name="connsiteY159" fmla="*/ 5661409 h 7580769"/>
              <a:gd name="connsiteX160" fmla="*/ 7398777 w 7464061"/>
              <a:gd name="connsiteY160" fmla="*/ 3336261 h 7580769"/>
              <a:gd name="connsiteX161" fmla="*/ 7401824 w 7464061"/>
              <a:gd name="connsiteY161" fmla="*/ 3224247 h 7580769"/>
              <a:gd name="connsiteX162" fmla="*/ 7373726 w 7464061"/>
              <a:gd name="connsiteY162" fmla="*/ 5093243 h 758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7464061" h="7580769">
                <a:moveTo>
                  <a:pt x="7462213" y="369319"/>
                </a:moveTo>
                <a:cubicBezTo>
                  <a:pt x="7463356" y="292833"/>
                  <a:pt x="7473548" y="202917"/>
                  <a:pt x="7430304" y="135004"/>
                </a:cubicBezTo>
                <a:cubicBezTo>
                  <a:pt x="7391728" y="74520"/>
                  <a:pt x="7320576" y="51851"/>
                  <a:pt x="7253425" y="40516"/>
                </a:cubicBezTo>
                <a:cubicBezTo>
                  <a:pt x="6883760" y="-21778"/>
                  <a:pt x="6499426" y="-4442"/>
                  <a:pt x="6128998" y="40135"/>
                </a:cubicBezTo>
                <a:cubicBezTo>
                  <a:pt x="5747141" y="86045"/>
                  <a:pt x="5370523" y="165389"/>
                  <a:pt x="4994190" y="243303"/>
                </a:cubicBezTo>
                <a:cubicBezTo>
                  <a:pt x="4613762" y="322075"/>
                  <a:pt x="4232285" y="394465"/>
                  <a:pt x="3848618" y="455901"/>
                </a:cubicBezTo>
                <a:cubicBezTo>
                  <a:pt x="3080141" y="578869"/>
                  <a:pt x="2305378" y="662784"/>
                  <a:pt x="1528423" y="707647"/>
                </a:cubicBezTo>
                <a:cubicBezTo>
                  <a:pt x="1335447" y="718791"/>
                  <a:pt x="1142375" y="727459"/>
                  <a:pt x="949208" y="733841"/>
                </a:cubicBezTo>
                <a:cubicBezTo>
                  <a:pt x="759375" y="740032"/>
                  <a:pt x="568875" y="737365"/>
                  <a:pt x="379327" y="746128"/>
                </a:cubicBezTo>
                <a:cubicBezTo>
                  <a:pt x="314653" y="749081"/>
                  <a:pt x="244739" y="757463"/>
                  <a:pt x="188732" y="792705"/>
                </a:cubicBezTo>
                <a:cubicBezTo>
                  <a:pt x="128820" y="830329"/>
                  <a:pt x="102912" y="891479"/>
                  <a:pt x="97006" y="960059"/>
                </a:cubicBezTo>
                <a:cubicBezTo>
                  <a:pt x="89101" y="1051595"/>
                  <a:pt x="95006" y="1145702"/>
                  <a:pt x="94625" y="1237428"/>
                </a:cubicBezTo>
                <a:cubicBezTo>
                  <a:pt x="94244" y="1334487"/>
                  <a:pt x="93768" y="1431642"/>
                  <a:pt x="93101" y="1528702"/>
                </a:cubicBezTo>
                <a:cubicBezTo>
                  <a:pt x="87767" y="2320420"/>
                  <a:pt x="72241" y="3112043"/>
                  <a:pt x="46524" y="3903380"/>
                </a:cubicBezTo>
                <a:cubicBezTo>
                  <a:pt x="22902" y="4629852"/>
                  <a:pt x="-37963" y="5363944"/>
                  <a:pt x="34141" y="6089463"/>
                </a:cubicBezTo>
                <a:cubicBezTo>
                  <a:pt x="68146" y="6431791"/>
                  <a:pt x="134344" y="6772215"/>
                  <a:pt x="254740" y="7095112"/>
                </a:cubicBezTo>
                <a:cubicBezTo>
                  <a:pt x="284458" y="7174932"/>
                  <a:pt x="317224" y="7253703"/>
                  <a:pt x="353705" y="7330665"/>
                </a:cubicBezTo>
                <a:cubicBezTo>
                  <a:pt x="385804" y="7398388"/>
                  <a:pt x="424000" y="7466683"/>
                  <a:pt x="483245" y="7514402"/>
                </a:cubicBezTo>
                <a:cubicBezTo>
                  <a:pt x="545158" y="7564314"/>
                  <a:pt x="622120" y="7578792"/>
                  <a:pt x="699939" y="7580411"/>
                </a:cubicBezTo>
                <a:cubicBezTo>
                  <a:pt x="792808" y="7582316"/>
                  <a:pt x="886438" y="7576220"/>
                  <a:pt x="979307" y="7572029"/>
                </a:cubicBezTo>
                <a:cubicBezTo>
                  <a:pt x="1762262" y="7536882"/>
                  <a:pt x="2540455" y="7432583"/>
                  <a:pt x="3317981" y="7338952"/>
                </a:cubicBezTo>
                <a:cubicBezTo>
                  <a:pt x="4104079" y="7244274"/>
                  <a:pt x="4890082" y="7149500"/>
                  <a:pt x="5676180" y="7054821"/>
                </a:cubicBezTo>
                <a:cubicBezTo>
                  <a:pt x="6069182" y="7007482"/>
                  <a:pt x="6462279" y="6960143"/>
                  <a:pt x="6855280" y="6912708"/>
                </a:cubicBezTo>
                <a:cubicBezTo>
                  <a:pt x="6997012" y="6895659"/>
                  <a:pt x="7165033" y="6891182"/>
                  <a:pt x="7277238" y="6790502"/>
                </a:cubicBezTo>
                <a:cubicBezTo>
                  <a:pt x="7401253" y="6679155"/>
                  <a:pt x="7384108" y="6485226"/>
                  <a:pt x="7388775" y="6334541"/>
                </a:cubicBezTo>
                <a:cubicBezTo>
                  <a:pt x="7413064" y="5544728"/>
                  <a:pt x="7430590" y="4754724"/>
                  <a:pt x="7441353" y="3964530"/>
                </a:cubicBezTo>
                <a:cubicBezTo>
                  <a:pt x="7452116" y="3174431"/>
                  <a:pt x="7456212" y="2384238"/>
                  <a:pt x="7453640" y="1594044"/>
                </a:cubicBezTo>
                <a:cubicBezTo>
                  <a:pt x="7453069" y="1420593"/>
                  <a:pt x="7452116" y="1247143"/>
                  <a:pt x="7450878" y="1073693"/>
                </a:cubicBezTo>
                <a:cubicBezTo>
                  <a:pt x="7451545" y="1038260"/>
                  <a:pt x="7452212" y="1002827"/>
                  <a:pt x="7452879" y="967394"/>
                </a:cubicBezTo>
                <a:cubicBezTo>
                  <a:pt x="7456307" y="768035"/>
                  <a:pt x="7459451" y="568772"/>
                  <a:pt x="7462308" y="369414"/>
                </a:cubicBezTo>
                <a:close/>
                <a:moveTo>
                  <a:pt x="559445" y="7117210"/>
                </a:moveTo>
                <a:cubicBezTo>
                  <a:pt x="559064" y="7104923"/>
                  <a:pt x="558683" y="7092636"/>
                  <a:pt x="558302" y="7080349"/>
                </a:cubicBezTo>
                <a:cubicBezTo>
                  <a:pt x="576304" y="7087492"/>
                  <a:pt x="594497" y="7094255"/>
                  <a:pt x="612595" y="7100827"/>
                </a:cubicBezTo>
                <a:cubicBezTo>
                  <a:pt x="594878" y="7106256"/>
                  <a:pt x="577162" y="7111781"/>
                  <a:pt x="559445" y="7117305"/>
                </a:cubicBezTo>
                <a:close/>
                <a:moveTo>
                  <a:pt x="635074" y="7057869"/>
                </a:moveTo>
                <a:cubicBezTo>
                  <a:pt x="609451" y="7048344"/>
                  <a:pt x="582877" y="7038819"/>
                  <a:pt x="556588" y="7028151"/>
                </a:cubicBezTo>
                <a:cubicBezTo>
                  <a:pt x="542014" y="6567999"/>
                  <a:pt x="523060" y="6108037"/>
                  <a:pt x="505438" y="5647979"/>
                </a:cubicBezTo>
                <a:cubicBezTo>
                  <a:pt x="534109" y="5351751"/>
                  <a:pt x="555064" y="5054762"/>
                  <a:pt x="568018" y="4757391"/>
                </a:cubicBezTo>
                <a:cubicBezTo>
                  <a:pt x="600879" y="3999868"/>
                  <a:pt x="582400" y="3240154"/>
                  <a:pt x="512582" y="2485107"/>
                </a:cubicBezTo>
                <a:cubicBezTo>
                  <a:pt x="509820" y="2455580"/>
                  <a:pt x="506962" y="2426148"/>
                  <a:pt x="504010" y="2396620"/>
                </a:cubicBezTo>
                <a:cubicBezTo>
                  <a:pt x="524584" y="2064198"/>
                  <a:pt x="552397" y="1732156"/>
                  <a:pt x="586306" y="1400781"/>
                </a:cubicBezTo>
                <a:cubicBezTo>
                  <a:pt x="586496" y="1399162"/>
                  <a:pt x="586401" y="1397638"/>
                  <a:pt x="586306" y="1396209"/>
                </a:cubicBezTo>
                <a:cubicBezTo>
                  <a:pt x="1367070" y="1264764"/>
                  <a:pt x="2148501" y="1137701"/>
                  <a:pt x="2930599" y="1014638"/>
                </a:cubicBezTo>
                <a:cubicBezTo>
                  <a:pt x="3771656" y="882240"/>
                  <a:pt x="4613381" y="754034"/>
                  <a:pt x="5455391" y="628018"/>
                </a:cubicBezTo>
                <a:cubicBezTo>
                  <a:pt x="5879825" y="564486"/>
                  <a:pt x="6304259" y="501526"/>
                  <a:pt x="6728788" y="438756"/>
                </a:cubicBezTo>
                <a:cubicBezTo>
                  <a:pt x="6830705" y="423707"/>
                  <a:pt x="6932718" y="405704"/>
                  <a:pt x="7035112" y="394370"/>
                </a:cubicBezTo>
                <a:cubicBezTo>
                  <a:pt x="7114074" y="385607"/>
                  <a:pt x="7201799" y="380939"/>
                  <a:pt x="7275904" y="414753"/>
                </a:cubicBezTo>
                <a:cubicBezTo>
                  <a:pt x="7358390" y="452282"/>
                  <a:pt x="7390204" y="524576"/>
                  <a:pt x="7398967" y="606587"/>
                </a:cubicBezTo>
                <a:cubicBezTo>
                  <a:pt x="7399348" y="640972"/>
                  <a:pt x="7399729" y="675452"/>
                  <a:pt x="7400014" y="709838"/>
                </a:cubicBezTo>
                <a:cubicBezTo>
                  <a:pt x="7395729" y="776322"/>
                  <a:pt x="7384203" y="842616"/>
                  <a:pt x="7378298" y="897004"/>
                </a:cubicBezTo>
                <a:cubicBezTo>
                  <a:pt x="7282572" y="1765779"/>
                  <a:pt x="7228850" y="2639127"/>
                  <a:pt x="7216849" y="3513045"/>
                </a:cubicBezTo>
                <a:cubicBezTo>
                  <a:pt x="7207038" y="4229992"/>
                  <a:pt x="7225517" y="4947320"/>
                  <a:pt x="7272094" y="5662743"/>
                </a:cubicBezTo>
                <a:cubicBezTo>
                  <a:pt x="7271237" y="5684269"/>
                  <a:pt x="7270475" y="5705891"/>
                  <a:pt x="7269617" y="5727417"/>
                </a:cubicBezTo>
                <a:cubicBezTo>
                  <a:pt x="7265807" y="5824572"/>
                  <a:pt x="7261807" y="5921632"/>
                  <a:pt x="7257901" y="6018692"/>
                </a:cubicBezTo>
                <a:cubicBezTo>
                  <a:pt x="7254568" y="6100702"/>
                  <a:pt x="7254377" y="6184046"/>
                  <a:pt x="7240185" y="6265104"/>
                </a:cubicBezTo>
                <a:cubicBezTo>
                  <a:pt x="7229708" y="6324730"/>
                  <a:pt x="7211039" y="6384928"/>
                  <a:pt x="7174367" y="6433220"/>
                </a:cubicBezTo>
                <a:cubicBezTo>
                  <a:pt x="6334739" y="6433029"/>
                  <a:pt x="5494920" y="6436078"/>
                  <a:pt x="4656052" y="6475225"/>
                </a:cubicBezTo>
                <a:cubicBezTo>
                  <a:pt x="3762703" y="6516945"/>
                  <a:pt x="2869543" y="6599812"/>
                  <a:pt x="1989910" y="6764880"/>
                </a:cubicBezTo>
                <a:cubicBezTo>
                  <a:pt x="1551569" y="6847176"/>
                  <a:pt x="1117229" y="6950237"/>
                  <a:pt x="689938" y="7077681"/>
                </a:cubicBezTo>
                <a:cubicBezTo>
                  <a:pt x="671554" y="7071300"/>
                  <a:pt x="653266" y="7064823"/>
                  <a:pt x="635074" y="7058060"/>
                </a:cubicBezTo>
                <a:close/>
                <a:moveTo>
                  <a:pt x="477721" y="4857023"/>
                </a:moveTo>
                <a:cubicBezTo>
                  <a:pt x="456480" y="4153125"/>
                  <a:pt x="452479" y="3448847"/>
                  <a:pt x="485055" y="2745235"/>
                </a:cubicBezTo>
                <a:cubicBezTo>
                  <a:pt x="485245" y="2740663"/>
                  <a:pt x="485531" y="2736091"/>
                  <a:pt x="485722" y="2731519"/>
                </a:cubicBezTo>
                <a:cubicBezTo>
                  <a:pt x="511820" y="3067371"/>
                  <a:pt x="527822" y="3404079"/>
                  <a:pt x="533632" y="3740883"/>
                </a:cubicBezTo>
                <a:cubicBezTo>
                  <a:pt x="542300" y="4246661"/>
                  <a:pt x="528013" y="4752820"/>
                  <a:pt x="491056" y="5257359"/>
                </a:cubicBezTo>
                <a:cubicBezTo>
                  <a:pt x="486293" y="5123913"/>
                  <a:pt x="481816" y="4990468"/>
                  <a:pt x="477816" y="4856928"/>
                </a:cubicBezTo>
                <a:close/>
                <a:moveTo>
                  <a:pt x="470863" y="5971352"/>
                </a:moveTo>
                <a:cubicBezTo>
                  <a:pt x="484388" y="6316253"/>
                  <a:pt x="497342" y="6661249"/>
                  <a:pt x="508201" y="7006244"/>
                </a:cubicBezTo>
                <a:cubicBezTo>
                  <a:pt x="478959" y="6991480"/>
                  <a:pt x="451432" y="6974049"/>
                  <a:pt x="427810" y="6951951"/>
                </a:cubicBezTo>
                <a:cubicBezTo>
                  <a:pt x="361420" y="6889849"/>
                  <a:pt x="357896" y="6801552"/>
                  <a:pt x="367993" y="6716684"/>
                </a:cubicBezTo>
                <a:cubicBezTo>
                  <a:pt x="378756" y="6625815"/>
                  <a:pt x="395806" y="6535519"/>
                  <a:pt x="408950" y="6444936"/>
                </a:cubicBezTo>
                <a:cubicBezTo>
                  <a:pt x="431905" y="6287392"/>
                  <a:pt x="452384" y="6129468"/>
                  <a:pt x="470863" y="5971258"/>
                </a:cubicBezTo>
                <a:close/>
                <a:moveTo>
                  <a:pt x="475244" y="2125443"/>
                </a:moveTo>
                <a:cubicBezTo>
                  <a:pt x="448669" y="1893224"/>
                  <a:pt x="417332" y="1661576"/>
                  <a:pt x="381232" y="1430595"/>
                </a:cubicBezTo>
                <a:cubicBezTo>
                  <a:pt x="433620" y="1421736"/>
                  <a:pt x="486007" y="1413069"/>
                  <a:pt x="538395" y="1404210"/>
                </a:cubicBezTo>
                <a:cubicBezTo>
                  <a:pt x="513820" y="1644336"/>
                  <a:pt x="492770" y="1884746"/>
                  <a:pt x="475244" y="2125443"/>
                </a:cubicBezTo>
                <a:close/>
                <a:moveTo>
                  <a:pt x="3164247" y="6637912"/>
                </a:moveTo>
                <a:cubicBezTo>
                  <a:pt x="4054263" y="6537328"/>
                  <a:pt x="4950185" y="6501038"/>
                  <a:pt x="5845344" y="6487894"/>
                </a:cubicBezTo>
                <a:cubicBezTo>
                  <a:pt x="6272350" y="6481607"/>
                  <a:pt x="6699451" y="6480654"/>
                  <a:pt x="7126552" y="6480654"/>
                </a:cubicBezTo>
                <a:cubicBezTo>
                  <a:pt x="7070640" y="6522945"/>
                  <a:pt x="6999964" y="6541709"/>
                  <a:pt x="6932052" y="6555807"/>
                </a:cubicBezTo>
                <a:cubicBezTo>
                  <a:pt x="6561243" y="6632768"/>
                  <a:pt x="6181100" y="6666487"/>
                  <a:pt x="5804482" y="6700110"/>
                </a:cubicBezTo>
                <a:cubicBezTo>
                  <a:pt x="5431864" y="6733352"/>
                  <a:pt x="5058674" y="6762880"/>
                  <a:pt x="4688342" y="6816792"/>
                </a:cubicBezTo>
                <a:cubicBezTo>
                  <a:pt x="3941487" y="6925472"/>
                  <a:pt x="3211872" y="7133974"/>
                  <a:pt x="2461112" y="7218080"/>
                </a:cubicBezTo>
                <a:cubicBezTo>
                  <a:pt x="2112211" y="7257133"/>
                  <a:pt x="1758928" y="7269420"/>
                  <a:pt x="1409170" y="7233320"/>
                </a:cubicBezTo>
                <a:cubicBezTo>
                  <a:pt x="1232482" y="7215127"/>
                  <a:pt x="1057031" y="7183980"/>
                  <a:pt x="885486" y="7137593"/>
                </a:cubicBezTo>
                <a:cubicBezTo>
                  <a:pt x="846529" y="7127116"/>
                  <a:pt x="807762" y="7115686"/>
                  <a:pt x="769281" y="7103590"/>
                </a:cubicBezTo>
                <a:cubicBezTo>
                  <a:pt x="1551188" y="6875656"/>
                  <a:pt x="2355194" y="6729257"/>
                  <a:pt x="3164152" y="6637912"/>
                </a:cubicBezTo>
                <a:close/>
                <a:moveTo>
                  <a:pt x="7290477" y="6249673"/>
                </a:moveTo>
                <a:cubicBezTo>
                  <a:pt x="7298097" y="6195571"/>
                  <a:pt x="7300955" y="6140898"/>
                  <a:pt x="7303145" y="6086224"/>
                </a:cubicBezTo>
                <a:cubicBezTo>
                  <a:pt x="7304384" y="6101560"/>
                  <a:pt x="7305526" y="6116990"/>
                  <a:pt x="7306765" y="6132325"/>
                </a:cubicBezTo>
                <a:cubicBezTo>
                  <a:pt x="7315051" y="6232624"/>
                  <a:pt x="7323910" y="6332922"/>
                  <a:pt x="7333339" y="6433125"/>
                </a:cubicBezTo>
                <a:cubicBezTo>
                  <a:pt x="7299430" y="6433125"/>
                  <a:pt x="7265521" y="6433125"/>
                  <a:pt x="7231708" y="6433125"/>
                </a:cubicBezTo>
                <a:cubicBezTo>
                  <a:pt x="7265236" y="6377785"/>
                  <a:pt x="7281619" y="6313300"/>
                  <a:pt x="7290572" y="6249769"/>
                </a:cubicBezTo>
                <a:close/>
                <a:moveTo>
                  <a:pt x="7291620" y="5155346"/>
                </a:moveTo>
                <a:cubicBezTo>
                  <a:pt x="7270475" y="4701956"/>
                  <a:pt x="7260664" y="4248090"/>
                  <a:pt x="7262188" y="3794223"/>
                </a:cubicBezTo>
                <a:cubicBezTo>
                  <a:pt x="7265141" y="2905446"/>
                  <a:pt x="7311527" y="2016763"/>
                  <a:pt x="7401063" y="1132462"/>
                </a:cubicBezTo>
                <a:cubicBezTo>
                  <a:pt x="7401539" y="1128176"/>
                  <a:pt x="7401919" y="1123889"/>
                  <a:pt x="7402396" y="1119603"/>
                </a:cubicBezTo>
                <a:cubicBezTo>
                  <a:pt x="7395633" y="1494793"/>
                  <a:pt x="7388013" y="1870078"/>
                  <a:pt x="7379250" y="2245268"/>
                </a:cubicBezTo>
                <a:cubicBezTo>
                  <a:pt x="7361248" y="3020031"/>
                  <a:pt x="7338959" y="3794700"/>
                  <a:pt x="7312480" y="4569273"/>
                </a:cubicBezTo>
                <a:cubicBezTo>
                  <a:pt x="7305813" y="4764630"/>
                  <a:pt x="7298859" y="4959988"/>
                  <a:pt x="7291620" y="5155346"/>
                </a:cubicBezTo>
                <a:close/>
                <a:moveTo>
                  <a:pt x="7247424" y="6752974"/>
                </a:moveTo>
                <a:cubicBezTo>
                  <a:pt x="7192751" y="6804314"/>
                  <a:pt x="7117122" y="6826031"/>
                  <a:pt x="7045113" y="6839461"/>
                </a:cubicBezTo>
                <a:cubicBezTo>
                  <a:pt x="6960436" y="6855273"/>
                  <a:pt x="6873949" y="6862607"/>
                  <a:pt x="6788414" y="6872894"/>
                </a:cubicBezTo>
                <a:cubicBezTo>
                  <a:pt x="6019651" y="6965477"/>
                  <a:pt x="5250889" y="7058155"/>
                  <a:pt x="4482126" y="7150738"/>
                </a:cubicBezTo>
                <a:cubicBezTo>
                  <a:pt x="3715459" y="7243131"/>
                  <a:pt x="2949268" y="7341048"/>
                  <a:pt x="2181648" y="7425344"/>
                </a:cubicBezTo>
                <a:cubicBezTo>
                  <a:pt x="1801410" y="7467063"/>
                  <a:pt x="1420410" y="7502496"/>
                  <a:pt x="1038267" y="7521356"/>
                </a:cubicBezTo>
                <a:cubicBezTo>
                  <a:pt x="942826" y="7526119"/>
                  <a:pt x="847291" y="7530119"/>
                  <a:pt x="751660" y="7532215"/>
                </a:cubicBezTo>
                <a:cubicBezTo>
                  <a:pt x="664125" y="7534119"/>
                  <a:pt x="572494" y="7530786"/>
                  <a:pt x="503724" y="7469349"/>
                </a:cubicBezTo>
                <a:cubicBezTo>
                  <a:pt x="444859" y="7416867"/>
                  <a:pt x="410665" y="7342191"/>
                  <a:pt x="378661" y="7271610"/>
                </a:cubicBezTo>
                <a:cubicBezTo>
                  <a:pt x="343132" y="7193410"/>
                  <a:pt x="311224" y="7113591"/>
                  <a:pt x="282553" y="7032628"/>
                </a:cubicBezTo>
                <a:cubicBezTo>
                  <a:pt x="50715" y="6378737"/>
                  <a:pt x="36713" y="5673220"/>
                  <a:pt x="55477" y="4987230"/>
                </a:cubicBezTo>
                <a:cubicBezTo>
                  <a:pt x="65479" y="4620708"/>
                  <a:pt x="82719" y="4254471"/>
                  <a:pt x="94530" y="3888045"/>
                </a:cubicBezTo>
                <a:cubicBezTo>
                  <a:pt x="107103" y="3499805"/>
                  <a:pt x="117199" y="3111567"/>
                  <a:pt x="124819" y="2723232"/>
                </a:cubicBezTo>
                <a:cubicBezTo>
                  <a:pt x="132439" y="2337375"/>
                  <a:pt x="137583" y="1951517"/>
                  <a:pt x="140345" y="1565659"/>
                </a:cubicBezTo>
                <a:cubicBezTo>
                  <a:pt x="141679" y="1373921"/>
                  <a:pt x="137964" y="1181706"/>
                  <a:pt x="142917" y="990063"/>
                </a:cubicBezTo>
                <a:cubicBezTo>
                  <a:pt x="145108" y="904719"/>
                  <a:pt x="175683" y="838235"/>
                  <a:pt x="261027" y="811469"/>
                </a:cubicBezTo>
                <a:cubicBezTo>
                  <a:pt x="331321" y="789371"/>
                  <a:pt x="406664" y="792515"/>
                  <a:pt x="479435" y="791657"/>
                </a:cubicBezTo>
                <a:cubicBezTo>
                  <a:pt x="1240197" y="782323"/>
                  <a:pt x="2000482" y="735365"/>
                  <a:pt x="2756672" y="651259"/>
                </a:cubicBezTo>
                <a:cubicBezTo>
                  <a:pt x="3510005" y="567439"/>
                  <a:pt x="4257336" y="444090"/>
                  <a:pt x="4999524" y="290452"/>
                </a:cubicBezTo>
                <a:cubicBezTo>
                  <a:pt x="5371666" y="213395"/>
                  <a:pt x="5744093" y="134242"/>
                  <a:pt x="6121664" y="88427"/>
                </a:cubicBezTo>
                <a:cubicBezTo>
                  <a:pt x="6489711" y="43754"/>
                  <a:pt x="6873282" y="24323"/>
                  <a:pt x="7240661" y="86236"/>
                </a:cubicBezTo>
                <a:cubicBezTo>
                  <a:pt x="7276856" y="92332"/>
                  <a:pt x="7314004" y="100333"/>
                  <a:pt x="7346008" y="119097"/>
                </a:cubicBezTo>
                <a:cubicBezTo>
                  <a:pt x="7389632" y="144624"/>
                  <a:pt x="7408302" y="187963"/>
                  <a:pt x="7413445" y="236540"/>
                </a:cubicBezTo>
                <a:cubicBezTo>
                  <a:pt x="7419826" y="296548"/>
                  <a:pt x="7417636" y="358460"/>
                  <a:pt x="7415255" y="419801"/>
                </a:cubicBezTo>
                <a:cubicBezTo>
                  <a:pt x="7405539" y="421802"/>
                  <a:pt x="7397157" y="429231"/>
                  <a:pt x="7397252" y="442185"/>
                </a:cubicBezTo>
                <a:cubicBezTo>
                  <a:pt x="7397252" y="447424"/>
                  <a:pt x="7397348" y="452663"/>
                  <a:pt x="7397443" y="457901"/>
                </a:cubicBezTo>
                <a:cubicBezTo>
                  <a:pt x="7329815" y="361604"/>
                  <a:pt x="7202276" y="334172"/>
                  <a:pt x="7079022" y="342554"/>
                </a:cubicBezTo>
                <a:cubicBezTo>
                  <a:pt x="6986344" y="348935"/>
                  <a:pt x="6894237" y="366366"/>
                  <a:pt x="6802416" y="379987"/>
                </a:cubicBezTo>
                <a:cubicBezTo>
                  <a:pt x="6692307" y="396275"/>
                  <a:pt x="6582198" y="412562"/>
                  <a:pt x="6472089" y="428850"/>
                </a:cubicBezTo>
                <a:cubicBezTo>
                  <a:pt x="6259777" y="460283"/>
                  <a:pt x="6047464" y="491810"/>
                  <a:pt x="5835248" y="523433"/>
                </a:cubicBezTo>
                <a:cubicBezTo>
                  <a:pt x="4981713" y="650592"/>
                  <a:pt x="4128463" y="779561"/>
                  <a:pt x="3275785" y="912625"/>
                </a:cubicBezTo>
                <a:cubicBezTo>
                  <a:pt x="2407105" y="1048166"/>
                  <a:pt x="1539091" y="1187897"/>
                  <a:pt x="672031" y="1333440"/>
                </a:cubicBezTo>
                <a:cubicBezTo>
                  <a:pt x="563922" y="1351632"/>
                  <a:pt x="455908" y="1369825"/>
                  <a:pt x="347895" y="1388113"/>
                </a:cubicBezTo>
                <a:cubicBezTo>
                  <a:pt x="334274" y="1390399"/>
                  <a:pt x="329416" y="1405829"/>
                  <a:pt x="331226" y="1417450"/>
                </a:cubicBezTo>
                <a:cubicBezTo>
                  <a:pt x="382852" y="1743967"/>
                  <a:pt x="424571" y="2072008"/>
                  <a:pt x="456670" y="2401002"/>
                </a:cubicBezTo>
                <a:cubicBezTo>
                  <a:pt x="430477" y="2828579"/>
                  <a:pt x="415713" y="3256728"/>
                  <a:pt x="413332" y="3685353"/>
                </a:cubicBezTo>
                <a:cubicBezTo>
                  <a:pt x="409617" y="4338958"/>
                  <a:pt x="432667" y="4992183"/>
                  <a:pt x="458099" y="5645121"/>
                </a:cubicBezTo>
                <a:cubicBezTo>
                  <a:pt x="444669" y="5784187"/>
                  <a:pt x="429524" y="5923061"/>
                  <a:pt x="412570" y="6061745"/>
                </a:cubicBezTo>
                <a:cubicBezTo>
                  <a:pt x="388852" y="6255674"/>
                  <a:pt x="361611" y="6449127"/>
                  <a:pt x="331131" y="6642103"/>
                </a:cubicBezTo>
                <a:cubicBezTo>
                  <a:pt x="319415" y="6716494"/>
                  <a:pt x="306271" y="6794313"/>
                  <a:pt x="325035" y="6868703"/>
                </a:cubicBezTo>
                <a:cubicBezTo>
                  <a:pt x="342751" y="6939188"/>
                  <a:pt x="391138" y="6991861"/>
                  <a:pt x="452003" y="7028818"/>
                </a:cubicBezTo>
                <a:cubicBezTo>
                  <a:pt x="470577" y="7040058"/>
                  <a:pt x="490008" y="7050154"/>
                  <a:pt x="509915" y="7059489"/>
                </a:cubicBezTo>
                <a:cubicBezTo>
                  <a:pt x="510868" y="7089397"/>
                  <a:pt x="511915" y="7119306"/>
                  <a:pt x="512773" y="7149214"/>
                </a:cubicBezTo>
                <a:cubicBezTo>
                  <a:pt x="513249" y="7164169"/>
                  <a:pt x="527727" y="7176932"/>
                  <a:pt x="542872" y="7172169"/>
                </a:cubicBezTo>
                <a:cubicBezTo>
                  <a:pt x="591544" y="7156929"/>
                  <a:pt x="640217" y="7141975"/>
                  <a:pt x="689080" y="7127402"/>
                </a:cubicBezTo>
                <a:cubicBezTo>
                  <a:pt x="768805" y="7154644"/>
                  <a:pt x="849767" y="7178551"/>
                  <a:pt x="931492" y="7198840"/>
                </a:cubicBezTo>
                <a:cubicBezTo>
                  <a:pt x="1101608" y="7241130"/>
                  <a:pt x="1275154" y="7268848"/>
                  <a:pt x="1449556" y="7284945"/>
                </a:cubicBezTo>
                <a:cubicBezTo>
                  <a:pt x="2189744" y="7353335"/>
                  <a:pt x="2925550" y="7209031"/>
                  <a:pt x="3647069" y="7060060"/>
                </a:cubicBezTo>
                <a:cubicBezTo>
                  <a:pt x="4030736" y="6980908"/>
                  <a:pt x="4414499" y="6900326"/>
                  <a:pt x="4802928" y="6848510"/>
                </a:cubicBezTo>
                <a:cubicBezTo>
                  <a:pt x="5183833" y="6797742"/>
                  <a:pt x="5567214" y="6770309"/>
                  <a:pt x="5949643" y="6734496"/>
                </a:cubicBezTo>
                <a:cubicBezTo>
                  <a:pt x="6140428" y="6716684"/>
                  <a:pt x="6331024" y="6696681"/>
                  <a:pt x="6520952" y="6670964"/>
                </a:cubicBezTo>
                <a:cubicBezTo>
                  <a:pt x="6614773" y="6658201"/>
                  <a:pt x="6708404" y="6644103"/>
                  <a:pt x="6801749" y="6628101"/>
                </a:cubicBezTo>
                <a:cubicBezTo>
                  <a:pt x="6886236" y="6613624"/>
                  <a:pt x="6973866" y="6601717"/>
                  <a:pt x="7054638" y="6571809"/>
                </a:cubicBezTo>
                <a:cubicBezTo>
                  <a:pt x="7108645" y="6551806"/>
                  <a:pt x="7157318" y="6522469"/>
                  <a:pt x="7195798" y="6480750"/>
                </a:cubicBezTo>
                <a:cubicBezTo>
                  <a:pt x="7242757" y="6480750"/>
                  <a:pt x="7289715" y="6480750"/>
                  <a:pt x="7336673" y="6480750"/>
                </a:cubicBezTo>
                <a:cubicBezTo>
                  <a:pt x="7335816" y="6496276"/>
                  <a:pt x="7334959" y="6511801"/>
                  <a:pt x="7333816" y="6527232"/>
                </a:cubicBezTo>
                <a:cubicBezTo>
                  <a:pt x="7327625" y="6609242"/>
                  <a:pt x="7309622" y="6694491"/>
                  <a:pt x="7247329" y="6753069"/>
                </a:cubicBezTo>
                <a:close/>
                <a:moveTo>
                  <a:pt x="7373630" y="5093338"/>
                </a:moveTo>
                <a:cubicBezTo>
                  <a:pt x="7366582" y="5416712"/>
                  <a:pt x="7358390" y="5740086"/>
                  <a:pt x="7349056" y="6063460"/>
                </a:cubicBezTo>
                <a:cubicBezTo>
                  <a:pt x="7338388" y="5929538"/>
                  <a:pt x="7328577" y="5795521"/>
                  <a:pt x="7319909" y="5661409"/>
                </a:cubicBezTo>
                <a:cubicBezTo>
                  <a:pt x="7350389" y="4886551"/>
                  <a:pt x="7376679" y="4111501"/>
                  <a:pt x="7398777" y="3336261"/>
                </a:cubicBezTo>
                <a:cubicBezTo>
                  <a:pt x="7399824" y="3298923"/>
                  <a:pt x="7400776" y="3261585"/>
                  <a:pt x="7401824" y="3224247"/>
                </a:cubicBezTo>
                <a:cubicBezTo>
                  <a:pt x="7396585" y="3847278"/>
                  <a:pt x="7387251" y="4470308"/>
                  <a:pt x="7373726" y="50932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F36C1C6D-EC61-1C7B-3825-A0A9A88A639D}"/>
              </a:ext>
            </a:extLst>
          </p:cNvPr>
          <p:cNvSpPr/>
          <p:nvPr/>
        </p:nvSpPr>
        <p:spPr>
          <a:xfrm rot="20938811">
            <a:off x="8825204" y="702763"/>
            <a:ext cx="3396226" cy="2589543"/>
          </a:xfrm>
          <a:custGeom>
            <a:avLst/>
            <a:gdLst>
              <a:gd name="connsiteX0" fmla="*/ 448568 w 2794829"/>
              <a:gd name="connsiteY0" fmla="*/ 1884559 h 2130992"/>
              <a:gd name="connsiteX1" fmla="*/ 455928 w 2794829"/>
              <a:gd name="connsiteY1" fmla="*/ 1890858 h 2130992"/>
              <a:gd name="connsiteX2" fmla="*/ 450378 w 2794829"/>
              <a:gd name="connsiteY2" fmla="*/ 1907983 h 2130992"/>
              <a:gd name="connsiteX3" fmla="*/ 279173 w 2794829"/>
              <a:gd name="connsiteY3" fmla="*/ 1995464 h 2130992"/>
              <a:gd name="connsiteX4" fmla="*/ 276126 w 2794829"/>
              <a:gd name="connsiteY4" fmla="*/ 1996554 h 2130992"/>
              <a:gd name="connsiteX5" fmla="*/ 262194 w 2794829"/>
              <a:gd name="connsiteY5" fmla="*/ 1989901 h 2130992"/>
              <a:gd name="connsiteX6" fmla="*/ 267745 w 2794829"/>
              <a:gd name="connsiteY6" fmla="*/ 1972776 h 2130992"/>
              <a:gd name="connsiteX7" fmla="*/ 438949 w 2794829"/>
              <a:gd name="connsiteY7" fmla="*/ 1885295 h 2130992"/>
              <a:gd name="connsiteX8" fmla="*/ 438841 w 2794829"/>
              <a:gd name="connsiteY8" fmla="*/ 1885295 h 2130992"/>
              <a:gd name="connsiteX9" fmla="*/ 448568 w 2794829"/>
              <a:gd name="connsiteY9" fmla="*/ 1884559 h 2130992"/>
              <a:gd name="connsiteX10" fmla="*/ 791195 w 2794829"/>
              <a:gd name="connsiteY10" fmla="*/ 1710253 h 2130992"/>
              <a:gd name="connsiteX11" fmla="*/ 798555 w 2794829"/>
              <a:gd name="connsiteY11" fmla="*/ 1716552 h 2130992"/>
              <a:gd name="connsiteX12" fmla="*/ 793004 w 2794829"/>
              <a:gd name="connsiteY12" fmla="*/ 1733677 h 2130992"/>
              <a:gd name="connsiteX13" fmla="*/ 621691 w 2794829"/>
              <a:gd name="connsiteY13" fmla="*/ 1820721 h 2130992"/>
              <a:gd name="connsiteX14" fmla="*/ 618643 w 2794829"/>
              <a:gd name="connsiteY14" fmla="*/ 1821812 h 2130992"/>
              <a:gd name="connsiteX15" fmla="*/ 604603 w 2794829"/>
              <a:gd name="connsiteY15" fmla="*/ 1815158 h 2130992"/>
              <a:gd name="connsiteX16" fmla="*/ 610154 w 2794829"/>
              <a:gd name="connsiteY16" fmla="*/ 1798033 h 2130992"/>
              <a:gd name="connsiteX17" fmla="*/ 781576 w 2794829"/>
              <a:gd name="connsiteY17" fmla="*/ 1710989 h 2130992"/>
              <a:gd name="connsiteX18" fmla="*/ 781467 w 2794829"/>
              <a:gd name="connsiteY18" fmla="*/ 1710989 h 2130992"/>
              <a:gd name="connsiteX19" fmla="*/ 791195 w 2794829"/>
              <a:gd name="connsiteY19" fmla="*/ 1710253 h 2130992"/>
              <a:gd name="connsiteX20" fmla="*/ 1134488 w 2794829"/>
              <a:gd name="connsiteY20" fmla="*/ 1536873 h 2130992"/>
              <a:gd name="connsiteX21" fmla="*/ 1141835 w 2794829"/>
              <a:gd name="connsiteY21" fmla="*/ 1543227 h 2130992"/>
              <a:gd name="connsiteX22" fmla="*/ 1136175 w 2794829"/>
              <a:gd name="connsiteY22" fmla="*/ 1560243 h 2130992"/>
              <a:gd name="connsiteX23" fmla="*/ 964535 w 2794829"/>
              <a:gd name="connsiteY23" fmla="*/ 1646742 h 2130992"/>
              <a:gd name="connsiteX24" fmla="*/ 961488 w 2794829"/>
              <a:gd name="connsiteY24" fmla="*/ 1647832 h 2130992"/>
              <a:gd name="connsiteX25" fmla="*/ 947447 w 2794829"/>
              <a:gd name="connsiteY25" fmla="*/ 1641179 h 2130992"/>
              <a:gd name="connsiteX26" fmla="*/ 953107 w 2794829"/>
              <a:gd name="connsiteY26" fmla="*/ 1624162 h 2130992"/>
              <a:gd name="connsiteX27" fmla="*/ 1124747 w 2794829"/>
              <a:gd name="connsiteY27" fmla="*/ 1537664 h 2130992"/>
              <a:gd name="connsiteX28" fmla="*/ 1124856 w 2794829"/>
              <a:gd name="connsiteY28" fmla="*/ 1537555 h 2130992"/>
              <a:gd name="connsiteX29" fmla="*/ 1134488 w 2794829"/>
              <a:gd name="connsiteY29" fmla="*/ 1536873 h 2130992"/>
              <a:gd name="connsiteX30" fmla="*/ 1478203 w 2794829"/>
              <a:gd name="connsiteY30" fmla="*/ 1364912 h 2130992"/>
              <a:gd name="connsiteX31" fmla="*/ 1485550 w 2794829"/>
              <a:gd name="connsiteY31" fmla="*/ 1371320 h 2130992"/>
              <a:gd name="connsiteX32" fmla="*/ 1479782 w 2794829"/>
              <a:gd name="connsiteY32" fmla="*/ 1388336 h 2130992"/>
              <a:gd name="connsiteX33" fmla="*/ 1307815 w 2794829"/>
              <a:gd name="connsiteY33" fmla="*/ 1474072 h 2130992"/>
              <a:gd name="connsiteX34" fmla="*/ 1304877 w 2794829"/>
              <a:gd name="connsiteY34" fmla="*/ 1475163 h 2130992"/>
              <a:gd name="connsiteX35" fmla="*/ 1290836 w 2794829"/>
              <a:gd name="connsiteY35" fmla="*/ 1468400 h 2130992"/>
              <a:gd name="connsiteX36" fmla="*/ 1296496 w 2794829"/>
              <a:gd name="connsiteY36" fmla="*/ 1451383 h 2130992"/>
              <a:gd name="connsiteX37" fmla="*/ 1468571 w 2794829"/>
              <a:gd name="connsiteY37" fmla="*/ 1365648 h 2130992"/>
              <a:gd name="connsiteX38" fmla="*/ 1468571 w 2794829"/>
              <a:gd name="connsiteY38" fmla="*/ 1365539 h 2130992"/>
              <a:gd name="connsiteX39" fmla="*/ 1478203 w 2794829"/>
              <a:gd name="connsiteY39" fmla="*/ 1364912 h 2130992"/>
              <a:gd name="connsiteX40" fmla="*/ 2331124 w 2794829"/>
              <a:gd name="connsiteY40" fmla="*/ 1242499 h 2130992"/>
              <a:gd name="connsiteX41" fmla="*/ 2331145 w 2794829"/>
              <a:gd name="connsiteY41" fmla="*/ 1242594 h 2130992"/>
              <a:gd name="connsiteX42" fmla="*/ 2331124 w 2794829"/>
              <a:gd name="connsiteY42" fmla="*/ 1242608 h 2130992"/>
              <a:gd name="connsiteX43" fmla="*/ 2339110 w 2794829"/>
              <a:gd name="connsiteY43" fmla="*/ 1237045 h 2130992"/>
              <a:gd name="connsiteX44" fmla="*/ 2348647 w 2794829"/>
              <a:gd name="connsiteY44" fmla="*/ 1238681 h 2130992"/>
              <a:gd name="connsiteX45" fmla="*/ 2523444 w 2794829"/>
              <a:gd name="connsiteY45" fmla="*/ 1348086 h 2130992"/>
              <a:gd name="connsiteX46" fmla="*/ 2527579 w 2794829"/>
              <a:gd name="connsiteY46" fmla="*/ 1365539 h 2130992"/>
              <a:gd name="connsiteX47" fmla="*/ 2519416 w 2794829"/>
              <a:gd name="connsiteY47" fmla="*/ 1371320 h 2130992"/>
              <a:gd name="connsiteX48" fmla="*/ 2510056 w 2794829"/>
              <a:gd name="connsiteY48" fmla="*/ 1369684 h 2130992"/>
              <a:gd name="connsiteX49" fmla="*/ 2335042 w 2794829"/>
              <a:gd name="connsiteY49" fmla="*/ 1260061 h 2130992"/>
              <a:gd name="connsiteX50" fmla="*/ 2331145 w 2794829"/>
              <a:gd name="connsiteY50" fmla="*/ 1242594 h 2130992"/>
              <a:gd name="connsiteX51" fmla="*/ 1823455 w 2794829"/>
              <a:gd name="connsiteY51" fmla="*/ 1195678 h 2130992"/>
              <a:gd name="connsiteX52" fmla="*/ 1830680 w 2794829"/>
              <a:gd name="connsiteY52" fmla="*/ 1202141 h 2130992"/>
              <a:gd name="connsiteX53" fmla="*/ 1824803 w 2794829"/>
              <a:gd name="connsiteY53" fmla="*/ 1219157 h 2130992"/>
              <a:gd name="connsiteX54" fmla="*/ 1652183 w 2794829"/>
              <a:gd name="connsiteY54" fmla="*/ 1303474 h 2130992"/>
              <a:gd name="connsiteX55" fmla="*/ 1649244 w 2794829"/>
              <a:gd name="connsiteY55" fmla="*/ 1304456 h 2130992"/>
              <a:gd name="connsiteX56" fmla="*/ 1635204 w 2794829"/>
              <a:gd name="connsiteY56" fmla="*/ 1297584 h 2130992"/>
              <a:gd name="connsiteX57" fmla="*/ 1640973 w 2794829"/>
              <a:gd name="connsiteY57" fmla="*/ 1280568 h 2130992"/>
              <a:gd name="connsiteX58" fmla="*/ 1813701 w 2794829"/>
              <a:gd name="connsiteY58" fmla="*/ 1196142 h 2130992"/>
              <a:gd name="connsiteX59" fmla="*/ 1813701 w 2794829"/>
              <a:gd name="connsiteY59" fmla="*/ 1196251 h 2130992"/>
              <a:gd name="connsiteX60" fmla="*/ 1823455 w 2794829"/>
              <a:gd name="connsiteY60" fmla="*/ 1195678 h 2130992"/>
              <a:gd name="connsiteX61" fmla="*/ 2659167 w 2794829"/>
              <a:gd name="connsiteY61" fmla="*/ 1006673 h 2130992"/>
              <a:gd name="connsiteX62" fmla="*/ 2662650 w 2794829"/>
              <a:gd name="connsiteY62" fmla="*/ 1039069 h 2130992"/>
              <a:gd name="connsiteX63" fmla="*/ 2356375 w 2794829"/>
              <a:gd name="connsiteY63" fmla="*/ 1594602 h 2130992"/>
              <a:gd name="connsiteX64" fmla="*/ 2746456 w 2794829"/>
              <a:gd name="connsiteY64" fmla="*/ 1509630 h 2130992"/>
              <a:gd name="connsiteX65" fmla="*/ 2687683 w 2794829"/>
              <a:gd name="connsiteY65" fmla="*/ 1476253 h 2130992"/>
              <a:gd name="connsiteX66" fmla="*/ 2683002 w 2794829"/>
              <a:gd name="connsiteY66" fmla="*/ 1458909 h 2130992"/>
              <a:gd name="connsiteX67" fmla="*/ 2700308 w 2794829"/>
              <a:gd name="connsiteY67" fmla="*/ 1454219 h 2130992"/>
              <a:gd name="connsiteX68" fmla="*/ 2700417 w 2794829"/>
              <a:gd name="connsiteY68" fmla="*/ 1454219 h 2130992"/>
              <a:gd name="connsiteX69" fmla="*/ 2764088 w 2794829"/>
              <a:gd name="connsiteY69" fmla="*/ 1490324 h 2130992"/>
              <a:gd name="connsiteX70" fmla="*/ 2120411 w 2794829"/>
              <a:gd name="connsiteY70" fmla="*/ 974168 h 2130992"/>
              <a:gd name="connsiteX71" fmla="*/ 2128247 w 2794829"/>
              <a:gd name="connsiteY71" fmla="*/ 990311 h 2130992"/>
              <a:gd name="connsiteX72" fmla="*/ 2098425 w 2794829"/>
              <a:gd name="connsiteY72" fmla="*/ 1077137 h 2130992"/>
              <a:gd name="connsiteX73" fmla="*/ 2175048 w 2794829"/>
              <a:gd name="connsiteY73" fmla="*/ 1127095 h 2130992"/>
              <a:gd name="connsiteX74" fmla="*/ 2178749 w 2794829"/>
              <a:gd name="connsiteY74" fmla="*/ 1144656 h 2130992"/>
              <a:gd name="connsiteX75" fmla="*/ 2170804 w 2794829"/>
              <a:gd name="connsiteY75" fmla="*/ 1150219 h 2130992"/>
              <a:gd name="connsiteX76" fmla="*/ 2161226 w 2794829"/>
              <a:gd name="connsiteY76" fmla="*/ 1148474 h 2130992"/>
              <a:gd name="connsiteX77" fmla="*/ 2082099 w 2794829"/>
              <a:gd name="connsiteY77" fmla="*/ 1096880 h 2130992"/>
              <a:gd name="connsiteX78" fmla="*/ 1996552 w 2794829"/>
              <a:gd name="connsiteY78" fmla="*/ 1136694 h 2130992"/>
              <a:gd name="connsiteX79" fmla="*/ 1993831 w 2794829"/>
              <a:gd name="connsiteY79" fmla="*/ 1137566 h 2130992"/>
              <a:gd name="connsiteX80" fmla="*/ 1979681 w 2794829"/>
              <a:gd name="connsiteY80" fmla="*/ 1130585 h 2130992"/>
              <a:gd name="connsiteX81" fmla="*/ 1985776 w 2794829"/>
              <a:gd name="connsiteY81" fmla="*/ 1113678 h 2130992"/>
              <a:gd name="connsiteX82" fmla="*/ 2072957 w 2794829"/>
              <a:gd name="connsiteY82" fmla="*/ 1073101 h 2130992"/>
              <a:gd name="connsiteX83" fmla="*/ 2104303 w 2794829"/>
              <a:gd name="connsiteY83" fmla="*/ 982021 h 2130992"/>
              <a:gd name="connsiteX84" fmla="*/ 2120411 w 2794829"/>
              <a:gd name="connsiteY84" fmla="*/ 974168 h 2130992"/>
              <a:gd name="connsiteX85" fmla="*/ 1599070 w 2794829"/>
              <a:gd name="connsiteY85" fmla="*/ 769210 h 2130992"/>
              <a:gd name="connsiteX86" fmla="*/ 1334372 w 2794829"/>
              <a:gd name="connsiteY86" fmla="*/ 1004164 h 2130992"/>
              <a:gd name="connsiteX87" fmla="*/ 113302 w 2794829"/>
              <a:gd name="connsiteY87" fmla="*/ 2064946 h 2130992"/>
              <a:gd name="connsiteX88" fmla="*/ 114064 w 2794829"/>
              <a:gd name="connsiteY88" fmla="*/ 2065927 h 2130992"/>
              <a:gd name="connsiteX89" fmla="*/ 108513 w 2794829"/>
              <a:gd name="connsiteY89" fmla="*/ 2083053 h 2130992"/>
              <a:gd name="connsiteX90" fmla="*/ 104595 w 2794829"/>
              <a:gd name="connsiteY90" fmla="*/ 2085016 h 2130992"/>
              <a:gd name="connsiteX91" fmla="*/ 1999273 w 2794829"/>
              <a:gd name="connsiteY91" fmla="*/ 1672484 h 2130992"/>
              <a:gd name="connsiteX92" fmla="*/ 1682550 w 2794829"/>
              <a:gd name="connsiteY92" fmla="*/ 1519120 h 2130992"/>
              <a:gd name="connsiteX93" fmla="*/ 1503182 w 2794829"/>
              <a:gd name="connsiteY93" fmla="*/ 1096116 h 2130992"/>
              <a:gd name="connsiteX94" fmla="*/ 1599070 w 2794829"/>
              <a:gd name="connsiteY94" fmla="*/ 769210 h 2130992"/>
              <a:gd name="connsiteX95" fmla="*/ 2242528 w 2794829"/>
              <a:gd name="connsiteY95" fmla="*/ 622938 h 2130992"/>
              <a:gd name="connsiteX96" fmla="*/ 2250256 w 2794829"/>
              <a:gd name="connsiteY96" fmla="*/ 639081 h 2130992"/>
              <a:gd name="connsiteX97" fmla="*/ 2189088 w 2794829"/>
              <a:gd name="connsiteY97" fmla="*/ 814696 h 2130992"/>
              <a:gd name="connsiteX98" fmla="*/ 2179837 w 2794829"/>
              <a:gd name="connsiteY98" fmla="*/ 822986 h 2130992"/>
              <a:gd name="connsiteX99" fmla="*/ 2172980 w 2794829"/>
              <a:gd name="connsiteY99" fmla="*/ 822550 h 2130992"/>
              <a:gd name="connsiteX100" fmla="*/ 2173089 w 2794829"/>
              <a:gd name="connsiteY100" fmla="*/ 822550 h 2130992"/>
              <a:gd name="connsiteX101" fmla="*/ 2165252 w 2794829"/>
              <a:gd name="connsiteY101" fmla="*/ 806407 h 2130992"/>
              <a:gd name="connsiteX102" fmla="*/ 2226420 w 2794829"/>
              <a:gd name="connsiteY102" fmla="*/ 630791 h 2130992"/>
              <a:gd name="connsiteX103" fmla="*/ 2242528 w 2794829"/>
              <a:gd name="connsiteY103" fmla="*/ 622938 h 2130992"/>
              <a:gd name="connsiteX104" fmla="*/ 2154380 w 2794829"/>
              <a:gd name="connsiteY104" fmla="*/ 510433 h 2130992"/>
              <a:gd name="connsiteX105" fmla="*/ 1691801 w 2794829"/>
              <a:gd name="connsiteY105" fmla="*/ 696128 h 2130992"/>
              <a:gd name="connsiteX106" fmla="*/ 1528542 w 2794829"/>
              <a:gd name="connsiteY106" fmla="*/ 1095898 h 2130992"/>
              <a:gd name="connsiteX107" fmla="*/ 1699964 w 2794829"/>
              <a:gd name="connsiteY107" fmla="*/ 1500577 h 2130992"/>
              <a:gd name="connsiteX108" fmla="*/ 2109201 w 2794829"/>
              <a:gd name="connsiteY108" fmla="*/ 1648377 h 2130992"/>
              <a:gd name="connsiteX109" fmla="*/ 2109310 w 2794829"/>
              <a:gd name="connsiteY109" fmla="*/ 1648487 h 2130992"/>
              <a:gd name="connsiteX110" fmla="*/ 2237414 w 2794829"/>
              <a:gd name="connsiteY110" fmla="*/ 1620563 h 2130992"/>
              <a:gd name="connsiteX111" fmla="*/ 2303153 w 2794829"/>
              <a:gd name="connsiteY111" fmla="*/ 1593948 h 2130992"/>
              <a:gd name="connsiteX112" fmla="*/ 2637399 w 2794829"/>
              <a:gd name="connsiteY112" fmla="*/ 1041141 h 2130992"/>
              <a:gd name="connsiteX113" fmla="*/ 2310771 w 2794829"/>
              <a:gd name="connsiteY113" fmla="*/ 541237 h 2130992"/>
              <a:gd name="connsiteX114" fmla="*/ 2154380 w 2794829"/>
              <a:gd name="connsiteY114" fmla="*/ 510433 h 2130992"/>
              <a:gd name="connsiteX115" fmla="*/ 2365194 w 2794829"/>
              <a:gd name="connsiteY115" fmla="*/ 271822 h 2130992"/>
              <a:gd name="connsiteX116" fmla="*/ 2372918 w 2794829"/>
              <a:gd name="connsiteY116" fmla="*/ 288068 h 2130992"/>
              <a:gd name="connsiteX117" fmla="*/ 2311424 w 2794829"/>
              <a:gd name="connsiteY117" fmla="*/ 463574 h 2130992"/>
              <a:gd name="connsiteX118" fmla="*/ 2302173 w 2794829"/>
              <a:gd name="connsiteY118" fmla="*/ 471755 h 2130992"/>
              <a:gd name="connsiteX119" fmla="*/ 2295316 w 2794829"/>
              <a:gd name="connsiteY119" fmla="*/ 471319 h 2130992"/>
              <a:gd name="connsiteX120" fmla="*/ 2287588 w 2794829"/>
              <a:gd name="connsiteY120" fmla="*/ 455066 h 2130992"/>
              <a:gd name="connsiteX121" fmla="*/ 2349082 w 2794829"/>
              <a:gd name="connsiteY121" fmla="*/ 279560 h 2130992"/>
              <a:gd name="connsiteX122" fmla="*/ 2355599 w 2794829"/>
              <a:gd name="connsiteY122" fmla="*/ 272374 h 2130992"/>
              <a:gd name="connsiteX123" fmla="*/ 2365191 w 2794829"/>
              <a:gd name="connsiteY123" fmla="*/ 271816 h 2130992"/>
              <a:gd name="connsiteX124" fmla="*/ 2365300 w 2794829"/>
              <a:gd name="connsiteY124" fmla="*/ 271816 h 2130992"/>
              <a:gd name="connsiteX125" fmla="*/ 2365194 w 2794829"/>
              <a:gd name="connsiteY125" fmla="*/ 271822 h 2130992"/>
              <a:gd name="connsiteX126" fmla="*/ 2430168 w 2794829"/>
              <a:gd name="connsiteY126" fmla="*/ 48969 h 2130992"/>
              <a:gd name="connsiteX127" fmla="*/ 1835252 w 2794829"/>
              <a:gd name="connsiteY127" fmla="*/ 559999 h 2130992"/>
              <a:gd name="connsiteX128" fmla="*/ 2319587 w 2794829"/>
              <a:gd name="connsiteY128" fmla="*/ 517349 h 2130992"/>
              <a:gd name="connsiteX129" fmla="*/ 2624773 w 2794829"/>
              <a:gd name="connsiteY129" fmla="*/ 848728 h 2130992"/>
              <a:gd name="connsiteX130" fmla="*/ 2453460 w 2794829"/>
              <a:gd name="connsiteY130" fmla="*/ 59113 h 2130992"/>
              <a:gd name="connsiteX131" fmla="*/ 2434631 w 2794829"/>
              <a:gd name="connsiteY131" fmla="*/ 112670 h 2130992"/>
              <a:gd name="connsiteX132" fmla="*/ 2425379 w 2794829"/>
              <a:gd name="connsiteY132" fmla="*/ 120851 h 2130992"/>
              <a:gd name="connsiteX133" fmla="*/ 2418523 w 2794829"/>
              <a:gd name="connsiteY133" fmla="*/ 120415 h 2130992"/>
              <a:gd name="connsiteX134" fmla="*/ 2418414 w 2794829"/>
              <a:gd name="connsiteY134" fmla="*/ 120524 h 2130992"/>
              <a:gd name="connsiteX135" fmla="*/ 2410686 w 2794829"/>
              <a:gd name="connsiteY135" fmla="*/ 104271 h 2130992"/>
              <a:gd name="connsiteX136" fmla="*/ 2455419 w 2794829"/>
              <a:gd name="connsiteY136" fmla="*/ 102 h 2130992"/>
              <a:gd name="connsiteX137" fmla="*/ 2460970 w 2794829"/>
              <a:gd name="connsiteY137" fmla="*/ 647 h 2130992"/>
              <a:gd name="connsiteX138" fmla="*/ 2461405 w 2794829"/>
              <a:gd name="connsiteY138" fmla="*/ 975 h 2130992"/>
              <a:gd name="connsiteX139" fmla="*/ 2465541 w 2794829"/>
              <a:gd name="connsiteY139" fmla="*/ 3920 h 2130992"/>
              <a:gd name="connsiteX140" fmla="*/ 2466521 w 2794829"/>
              <a:gd name="connsiteY140" fmla="*/ 5229 h 2130992"/>
              <a:gd name="connsiteX141" fmla="*/ 2468371 w 2794829"/>
              <a:gd name="connsiteY141" fmla="*/ 8937 h 2130992"/>
              <a:gd name="connsiteX142" fmla="*/ 2468806 w 2794829"/>
              <a:gd name="connsiteY142" fmla="*/ 9919 h 2130992"/>
              <a:gd name="connsiteX143" fmla="*/ 2794672 w 2794829"/>
              <a:gd name="connsiteY143" fmla="*/ 1512030 h 2130992"/>
              <a:gd name="connsiteX144" fmla="*/ 2794672 w 2794829"/>
              <a:gd name="connsiteY144" fmla="*/ 1513775 h 2130992"/>
              <a:gd name="connsiteX145" fmla="*/ 2794781 w 2794829"/>
              <a:gd name="connsiteY145" fmla="*/ 1514103 h 2130992"/>
              <a:gd name="connsiteX146" fmla="*/ 2794781 w 2794829"/>
              <a:gd name="connsiteY146" fmla="*/ 1516721 h 2130992"/>
              <a:gd name="connsiteX147" fmla="*/ 2794019 w 2794829"/>
              <a:gd name="connsiteY147" fmla="*/ 1519229 h 2130992"/>
              <a:gd name="connsiteX148" fmla="*/ 2793475 w 2794829"/>
              <a:gd name="connsiteY148" fmla="*/ 1520975 h 2130992"/>
              <a:gd name="connsiteX149" fmla="*/ 2793148 w 2794829"/>
              <a:gd name="connsiteY149" fmla="*/ 1521302 h 2130992"/>
              <a:gd name="connsiteX150" fmla="*/ 2790536 w 2794829"/>
              <a:gd name="connsiteY150" fmla="*/ 1524356 h 2130992"/>
              <a:gd name="connsiteX151" fmla="*/ 2789665 w 2794829"/>
              <a:gd name="connsiteY151" fmla="*/ 1525229 h 2130992"/>
              <a:gd name="connsiteX152" fmla="*/ 2784985 w 2794829"/>
              <a:gd name="connsiteY152" fmla="*/ 1527410 h 2130992"/>
              <a:gd name="connsiteX153" fmla="*/ 2247100 w 2794829"/>
              <a:gd name="connsiteY153" fmla="*/ 1644560 h 2130992"/>
              <a:gd name="connsiteX154" fmla="*/ 2179076 w 2794829"/>
              <a:gd name="connsiteY154" fmla="*/ 1663757 h 2130992"/>
              <a:gd name="connsiteX155" fmla="*/ 2110833 w 2794829"/>
              <a:gd name="connsiteY155" fmla="*/ 1674229 h 2130992"/>
              <a:gd name="connsiteX156" fmla="*/ 15129 w 2794829"/>
              <a:gd name="connsiteY156" fmla="*/ 2130829 h 2130992"/>
              <a:gd name="connsiteX157" fmla="*/ 10557 w 2794829"/>
              <a:gd name="connsiteY157" fmla="*/ 2130829 h 2130992"/>
              <a:gd name="connsiteX158" fmla="*/ 9143 w 2794829"/>
              <a:gd name="connsiteY158" fmla="*/ 2130393 h 2130992"/>
              <a:gd name="connsiteX159" fmla="*/ 6422 w 2794829"/>
              <a:gd name="connsiteY159" fmla="*/ 2129411 h 2130992"/>
              <a:gd name="connsiteX160" fmla="*/ 5007 w 2794829"/>
              <a:gd name="connsiteY160" fmla="*/ 2128429 h 2130992"/>
              <a:gd name="connsiteX161" fmla="*/ 2939 w 2794829"/>
              <a:gd name="connsiteY161" fmla="*/ 2126575 h 2130992"/>
              <a:gd name="connsiteX162" fmla="*/ 1850 w 2794829"/>
              <a:gd name="connsiteY162" fmla="*/ 2125048 h 2130992"/>
              <a:gd name="connsiteX163" fmla="*/ 1088 w 2794829"/>
              <a:gd name="connsiteY163" fmla="*/ 2124066 h 2130992"/>
              <a:gd name="connsiteX164" fmla="*/ 762 w 2794829"/>
              <a:gd name="connsiteY164" fmla="*/ 2122757 h 2130992"/>
              <a:gd name="connsiteX165" fmla="*/ 109 w 2794829"/>
              <a:gd name="connsiteY165" fmla="*/ 2121448 h 2130992"/>
              <a:gd name="connsiteX166" fmla="*/ 109 w 2794829"/>
              <a:gd name="connsiteY166" fmla="*/ 2120248 h 2130992"/>
              <a:gd name="connsiteX167" fmla="*/ 0 w 2794829"/>
              <a:gd name="connsiteY167" fmla="*/ 2117849 h 2130992"/>
              <a:gd name="connsiteX168" fmla="*/ 327 w 2794829"/>
              <a:gd name="connsiteY168" fmla="*/ 2115449 h 2130992"/>
              <a:gd name="connsiteX169" fmla="*/ 1088 w 2794829"/>
              <a:gd name="connsiteY169" fmla="*/ 2113267 h 2130992"/>
              <a:gd name="connsiteX170" fmla="*/ 2286 w 2794829"/>
              <a:gd name="connsiteY170" fmla="*/ 2111086 h 2130992"/>
              <a:gd name="connsiteX171" fmla="*/ 3701 w 2794829"/>
              <a:gd name="connsiteY171" fmla="*/ 2109341 h 2130992"/>
              <a:gd name="connsiteX172" fmla="*/ 5768 w 2794829"/>
              <a:gd name="connsiteY172" fmla="*/ 2107704 h 2130992"/>
              <a:gd name="connsiteX173" fmla="*/ 6748 w 2794829"/>
              <a:gd name="connsiteY173" fmla="*/ 2106832 h 2130992"/>
              <a:gd name="connsiteX174" fmla="*/ 28407 w 2794829"/>
              <a:gd name="connsiteY174" fmla="*/ 2095706 h 2130992"/>
              <a:gd name="connsiteX175" fmla="*/ 1317829 w 2794829"/>
              <a:gd name="connsiteY175" fmla="*/ 985075 h 2130992"/>
              <a:gd name="connsiteX176" fmla="*/ 2449215 w 2794829"/>
              <a:gd name="connsiteY176" fmla="*/ 2502 h 2130992"/>
              <a:gd name="connsiteX177" fmla="*/ 2450086 w 2794829"/>
              <a:gd name="connsiteY177" fmla="*/ 2066 h 2130992"/>
              <a:gd name="connsiteX178" fmla="*/ 2453786 w 2794829"/>
              <a:gd name="connsiteY178" fmla="*/ 538 h 2130992"/>
              <a:gd name="connsiteX179" fmla="*/ 2455419 w 2794829"/>
              <a:gd name="connsiteY179" fmla="*/ 102 h 213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794829" h="2130992">
                <a:moveTo>
                  <a:pt x="448568" y="1884559"/>
                </a:moveTo>
                <a:cubicBezTo>
                  <a:pt x="451656" y="1885568"/>
                  <a:pt x="454350" y="1887750"/>
                  <a:pt x="455928" y="1890858"/>
                </a:cubicBezTo>
                <a:cubicBezTo>
                  <a:pt x="459085" y="1897184"/>
                  <a:pt x="456581" y="1904820"/>
                  <a:pt x="450378" y="1907983"/>
                </a:cubicBezTo>
                <a:cubicBezTo>
                  <a:pt x="388121" y="1939725"/>
                  <a:pt x="330654" y="1969067"/>
                  <a:pt x="279173" y="1995464"/>
                </a:cubicBezTo>
                <a:cubicBezTo>
                  <a:pt x="278193" y="1996009"/>
                  <a:pt x="277214" y="1996336"/>
                  <a:pt x="276126" y="1996554"/>
                </a:cubicBezTo>
                <a:cubicBezTo>
                  <a:pt x="270684" y="1997754"/>
                  <a:pt x="264915" y="1995137"/>
                  <a:pt x="262194" y="1989901"/>
                </a:cubicBezTo>
                <a:cubicBezTo>
                  <a:pt x="259038" y="1983574"/>
                  <a:pt x="261541" y="1975939"/>
                  <a:pt x="267745" y="1972776"/>
                </a:cubicBezTo>
                <a:cubicBezTo>
                  <a:pt x="319226" y="1946488"/>
                  <a:pt x="376802" y="1917037"/>
                  <a:pt x="438949" y="1885295"/>
                </a:cubicBezTo>
                <a:lnTo>
                  <a:pt x="438841" y="1885295"/>
                </a:lnTo>
                <a:cubicBezTo>
                  <a:pt x="441997" y="1883714"/>
                  <a:pt x="445480" y="1883550"/>
                  <a:pt x="448568" y="1884559"/>
                </a:cubicBezTo>
                <a:close/>
                <a:moveTo>
                  <a:pt x="791195" y="1710253"/>
                </a:moveTo>
                <a:cubicBezTo>
                  <a:pt x="794283" y="1711262"/>
                  <a:pt x="796977" y="1713444"/>
                  <a:pt x="798555" y="1716552"/>
                </a:cubicBezTo>
                <a:cubicBezTo>
                  <a:pt x="801711" y="1722878"/>
                  <a:pt x="799208" y="1730514"/>
                  <a:pt x="793004" y="1733677"/>
                </a:cubicBezTo>
                <a:cubicBezTo>
                  <a:pt x="734231" y="1763455"/>
                  <a:pt x="676873" y="1792579"/>
                  <a:pt x="621691" y="1820721"/>
                </a:cubicBezTo>
                <a:cubicBezTo>
                  <a:pt x="620711" y="1821267"/>
                  <a:pt x="619732" y="1821594"/>
                  <a:pt x="618643" y="1821812"/>
                </a:cubicBezTo>
                <a:cubicBezTo>
                  <a:pt x="613093" y="1823012"/>
                  <a:pt x="607324" y="1820394"/>
                  <a:pt x="604603" y="1815158"/>
                </a:cubicBezTo>
                <a:cubicBezTo>
                  <a:pt x="601447" y="1808832"/>
                  <a:pt x="603950" y="1801196"/>
                  <a:pt x="610154" y="1798033"/>
                </a:cubicBezTo>
                <a:cubicBezTo>
                  <a:pt x="665444" y="1770000"/>
                  <a:pt x="722803" y="1740767"/>
                  <a:pt x="781576" y="1710989"/>
                </a:cubicBezTo>
                <a:lnTo>
                  <a:pt x="781467" y="1710989"/>
                </a:lnTo>
                <a:cubicBezTo>
                  <a:pt x="784623" y="1709408"/>
                  <a:pt x="788106" y="1709244"/>
                  <a:pt x="791195" y="1710253"/>
                </a:cubicBezTo>
                <a:close/>
                <a:moveTo>
                  <a:pt x="1134488" y="1536873"/>
                </a:moveTo>
                <a:cubicBezTo>
                  <a:pt x="1137563" y="1537909"/>
                  <a:pt x="1140256" y="1540118"/>
                  <a:pt x="1141835" y="1543227"/>
                </a:cubicBezTo>
                <a:cubicBezTo>
                  <a:pt x="1144991" y="1549444"/>
                  <a:pt x="1142379" y="1557080"/>
                  <a:pt x="1136175" y="1560243"/>
                </a:cubicBezTo>
                <a:cubicBezTo>
                  <a:pt x="1078708" y="1589148"/>
                  <a:pt x="1021241" y="1618054"/>
                  <a:pt x="964535" y="1646742"/>
                </a:cubicBezTo>
                <a:cubicBezTo>
                  <a:pt x="963556" y="1647287"/>
                  <a:pt x="962467" y="1647614"/>
                  <a:pt x="961488" y="1647832"/>
                </a:cubicBezTo>
                <a:cubicBezTo>
                  <a:pt x="955937" y="1649032"/>
                  <a:pt x="950059" y="1646414"/>
                  <a:pt x="947447" y="1641179"/>
                </a:cubicBezTo>
                <a:cubicBezTo>
                  <a:pt x="944291" y="1634961"/>
                  <a:pt x="946794" y="1627326"/>
                  <a:pt x="953107" y="1624162"/>
                </a:cubicBezTo>
                <a:cubicBezTo>
                  <a:pt x="1009921" y="1595475"/>
                  <a:pt x="1067280" y="1566569"/>
                  <a:pt x="1124747" y="1537664"/>
                </a:cubicBezTo>
                <a:lnTo>
                  <a:pt x="1124856" y="1537555"/>
                </a:lnTo>
                <a:cubicBezTo>
                  <a:pt x="1127958" y="1535973"/>
                  <a:pt x="1131413" y="1535837"/>
                  <a:pt x="1134488" y="1536873"/>
                </a:cubicBezTo>
                <a:close/>
                <a:moveTo>
                  <a:pt x="1478203" y="1364912"/>
                </a:moveTo>
                <a:cubicBezTo>
                  <a:pt x="1481278" y="1365948"/>
                  <a:pt x="1483972" y="1368157"/>
                  <a:pt x="1485550" y="1371320"/>
                </a:cubicBezTo>
                <a:cubicBezTo>
                  <a:pt x="1488598" y="1377647"/>
                  <a:pt x="1486094" y="1385173"/>
                  <a:pt x="1479782" y="1388336"/>
                </a:cubicBezTo>
                <a:cubicBezTo>
                  <a:pt x="1423403" y="1416370"/>
                  <a:pt x="1365936" y="1445057"/>
                  <a:pt x="1307815" y="1474072"/>
                </a:cubicBezTo>
                <a:cubicBezTo>
                  <a:pt x="1306836" y="1474617"/>
                  <a:pt x="1305856" y="1474944"/>
                  <a:pt x="1304877" y="1475163"/>
                </a:cubicBezTo>
                <a:cubicBezTo>
                  <a:pt x="1299326" y="1476362"/>
                  <a:pt x="1293448" y="1473744"/>
                  <a:pt x="1290836" y="1468400"/>
                </a:cubicBezTo>
                <a:cubicBezTo>
                  <a:pt x="1287680" y="1462182"/>
                  <a:pt x="1290183" y="1454547"/>
                  <a:pt x="1296496" y="1451383"/>
                </a:cubicBezTo>
                <a:cubicBezTo>
                  <a:pt x="1354616" y="1422369"/>
                  <a:pt x="1412192" y="1393681"/>
                  <a:pt x="1468571" y="1365648"/>
                </a:cubicBezTo>
                <a:lnTo>
                  <a:pt x="1468571" y="1365539"/>
                </a:lnTo>
                <a:cubicBezTo>
                  <a:pt x="1471673" y="1364012"/>
                  <a:pt x="1475129" y="1363876"/>
                  <a:pt x="1478203" y="1364912"/>
                </a:cubicBezTo>
                <a:close/>
                <a:moveTo>
                  <a:pt x="2331124" y="1242499"/>
                </a:moveTo>
                <a:lnTo>
                  <a:pt x="2331145" y="1242594"/>
                </a:lnTo>
                <a:lnTo>
                  <a:pt x="2331124" y="1242608"/>
                </a:lnTo>
                <a:close/>
                <a:moveTo>
                  <a:pt x="2339110" y="1237045"/>
                </a:moveTo>
                <a:cubicBezTo>
                  <a:pt x="2342280" y="1236336"/>
                  <a:pt x="2345709" y="1236827"/>
                  <a:pt x="2348647" y="1238681"/>
                </a:cubicBezTo>
                <a:cubicBezTo>
                  <a:pt x="2411230" y="1278386"/>
                  <a:pt x="2470003" y="1315145"/>
                  <a:pt x="2523444" y="1348086"/>
                </a:cubicBezTo>
                <a:cubicBezTo>
                  <a:pt x="2529430" y="1351686"/>
                  <a:pt x="2531280" y="1359540"/>
                  <a:pt x="2527579" y="1365539"/>
                </a:cubicBezTo>
                <a:cubicBezTo>
                  <a:pt x="2525620" y="1368593"/>
                  <a:pt x="2522682" y="1370666"/>
                  <a:pt x="2519416" y="1371320"/>
                </a:cubicBezTo>
                <a:cubicBezTo>
                  <a:pt x="2516260" y="1371974"/>
                  <a:pt x="2512995" y="1371429"/>
                  <a:pt x="2510056" y="1369684"/>
                </a:cubicBezTo>
                <a:cubicBezTo>
                  <a:pt x="2456616" y="1336742"/>
                  <a:pt x="2397734" y="1299874"/>
                  <a:pt x="2335042" y="1260061"/>
                </a:cubicBezTo>
                <a:lnTo>
                  <a:pt x="2331145" y="1242594"/>
                </a:lnTo>
                <a:close/>
                <a:moveTo>
                  <a:pt x="1823455" y="1195678"/>
                </a:moveTo>
                <a:cubicBezTo>
                  <a:pt x="1826516" y="1196742"/>
                  <a:pt x="1829156" y="1198978"/>
                  <a:pt x="1830680" y="1202141"/>
                </a:cubicBezTo>
                <a:cubicBezTo>
                  <a:pt x="1833727" y="1208467"/>
                  <a:pt x="1831115" y="1216103"/>
                  <a:pt x="1824803" y="1219157"/>
                </a:cubicBezTo>
                <a:cubicBezTo>
                  <a:pt x="1770274" y="1245554"/>
                  <a:pt x="1712371" y="1273914"/>
                  <a:pt x="1652183" y="1303474"/>
                </a:cubicBezTo>
                <a:cubicBezTo>
                  <a:pt x="1651204" y="1303911"/>
                  <a:pt x="1650224" y="1304238"/>
                  <a:pt x="1649244" y="1304456"/>
                </a:cubicBezTo>
                <a:cubicBezTo>
                  <a:pt x="1643694" y="1305656"/>
                  <a:pt x="1637816" y="1302929"/>
                  <a:pt x="1635204" y="1297584"/>
                </a:cubicBezTo>
                <a:cubicBezTo>
                  <a:pt x="1632048" y="1291257"/>
                  <a:pt x="1634660" y="1283622"/>
                  <a:pt x="1640973" y="1280568"/>
                </a:cubicBezTo>
                <a:cubicBezTo>
                  <a:pt x="1701161" y="1250899"/>
                  <a:pt x="1759063" y="1222648"/>
                  <a:pt x="1813701" y="1196142"/>
                </a:cubicBezTo>
                <a:lnTo>
                  <a:pt x="1813701" y="1196251"/>
                </a:lnTo>
                <a:cubicBezTo>
                  <a:pt x="1816911" y="1194724"/>
                  <a:pt x="1820394" y="1194615"/>
                  <a:pt x="1823455" y="1195678"/>
                </a:cubicBezTo>
                <a:close/>
                <a:moveTo>
                  <a:pt x="2659167" y="1006673"/>
                </a:moveTo>
                <a:cubicBezTo>
                  <a:pt x="2660364" y="1017471"/>
                  <a:pt x="2661779" y="1028052"/>
                  <a:pt x="2662650" y="1039069"/>
                </a:cubicBezTo>
                <a:cubicBezTo>
                  <a:pt x="2680826" y="1260497"/>
                  <a:pt x="2559143" y="1478216"/>
                  <a:pt x="2356375" y="1594602"/>
                </a:cubicBezTo>
                <a:lnTo>
                  <a:pt x="2746456" y="1509630"/>
                </a:lnTo>
                <a:cubicBezTo>
                  <a:pt x="2728280" y="1499486"/>
                  <a:pt x="2708689" y="1488469"/>
                  <a:pt x="2687683" y="1476253"/>
                </a:cubicBezTo>
                <a:cubicBezTo>
                  <a:pt x="2681588" y="1472762"/>
                  <a:pt x="2679520" y="1465018"/>
                  <a:pt x="2683002" y="1458909"/>
                </a:cubicBezTo>
                <a:cubicBezTo>
                  <a:pt x="2686485" y="1452801"/>
                  <a:pt x="2694213" y="1450728"/>
                  <a:pt x="2700308" y="1454219"/>
                </a:cubicBezTo>
                <a:lnTo>
                  <a:pt x="2700417" y="1454219"/>
                </a:lnTo>
                <a:cubicBezTo>
                  <a:pt x="2723382" y="1467526"/>
                  <a:pt x="2744606" y="1479634"/>
                  <a:pt x="2764088" y="1490324"/>
                </a:cubicBezTo>
                <a:close/>
                <a:moveTo>
                  <a:pt x="2120411" y="974168"/>
                </a:moveTo>
                <a:cubicBezTo>
                  <a:pt x="2127050" y="976458"/>
                  <a:pt x="2130533" y="983657"/>
                  <a:pt x="2128247" y="990311"/>
                </a:cubicBezTo>
                <a:cubicBezTo>
                  <a:pt x="2117690" y="1020962"/>
                  <a:pt x="2107677" y="1050086"/>
                  <a:pt x="2098425" y="1077137"/>
                </a:cubicBezTo>
                <a:cubicBezTo>
                  <a:pt x="2111160" y="1085536"/>
                  <a:pt x="2138261" y="1103207"/>
                  <a:pt x="2175048" y="1127095"/>
                </a:cubicBezTo>
                <a:cubicBezTo>
                  <a:pt x="2180926" y="1130912"/>
                  <a:pt x="2182558" y="1138766"/>
                  <a:pt x="2178749" y="1144656"/>
                </a:cubicBezTo>
                <a:cubicBezTo>
                  <a:pt x="2176899" y="1147601"/>
                  <a:pt x="2173960" y="1149565"/>
                  <a:pt x="2170804" y="1150219"/>
                </a:cubicBezTo>
                <a:cubicBezTo>
                  <a:pt x="2167647" y="1150874"/>
                  <a:pt x="2164164" y="1150437"/>
                  <a:pt x="2161226" y="1148474"/>
                </a:cubicBezTo>
                <a:cubicBezTo>
                  <a:pt x="2121935" y="1122950"/>
                  <a:pt x="2093745" y="1104516"/>
                  <a:pt x="2082099" y="1096880"/>
                </a:cubicBezTo>
                <a:cubicBezTo>
                  <a:pt x="2055651" y="1108988"/>
                  <a:pt x="2027027" y="1122295"/>
                  <a:pt x="1996552" y="1136694"/>
                </a:cubicBezTo>
                <a:cubicBezTo>
                  <a:pt x="1995681" y="1137021"/>
                  <a:pt x="1994701" y="1137348"/>
                  <a:pt x="1993831" y="1137566"/>
                </a:cubicBezTo>
                <a:cubicBezTo>
                  <a:pt x="1988171" y="1138875"/>
                  <a:pt x="1982294" y="1136039"/>
                  <a:pt x="1979681" y="1130585"/>
                </a:cubicBezTo>
                <a:cubicBezTo>
                  <a:pt x="1976743" y="1124259"/>
                  <a:pt x="1979464" y="1116623"/>
                  <a:pt x="1985776" y="1113678"/>
                </a:cubicBezTo>
                <a:cubicBezTo>
                  <a:pt x="2016905" y="1099062"/>
                  <a:pt x="2046074" y="1085427"/>
                  <a:pt x="2072957" y="1073101"/>
                </a:cubicBezTo>
                <a:cubicBezTo>
                  <a:pt x="2082644" y="1044741"/>
                  <a:pt x="2093092" y="1014417"/>
                  <a:pt x="2104303" y="982021"/>
                </a:cubicBezTo>
                <a:cubicBezTo>
                  <a:pt x="2106588" y="975367"/>
                  <a:pt x="2113772" y="971877"/>
                  <a:pt x="2120411" y="974168"/>
                </a:cubicBezTo>
                <a:close/>
                <a:moveTo>
                  <a:pt x="1599070" y="769210"/>
                </a:moveTo>
                <a:cubicBezTo>
                  <a:pt x="1512760" y="845674"/>
                  <a:pt x="1424056" y="924537"/>
                  <a:pt x="1334372" y="1004164"/>
                </a:cubicBezTo>
                <a:cubicBezTo>
                  <a:pt x="816840" y="1463818"/>
                  <a:pt x="322927" y="1902638"/>
                  <a:pt x="113302" y="2064946"/>
                </a:cubicBezTo>
                <a:cubicBezTo>
                  <a:pt x="113520" y="2065273"/>
                  <a:pt x="113846" y="2065491"/>
                  <a:pt x="114064" y="2065927"/>
                </a:cubicBezTo>
                <a:cubicBezTo>
                  <a:pt x="117220" y="2072145"/>
                  <a:pt x="114717" y="2079889"/>
                  <a:pt x="108513" y="2083053"/>
                </a:cubicBezTo>
                <a:lnTo>
                  <a:pt x="104595" y="2085016"/>
                </a:lnTo>
                <a:lnTo>
                  <a:pt x="1999273" y="1672484"/>
                </a:lnTo>
                <a:cubicBezTo>
                  <a:pt x="1884121" y="1658740"/>
                  <a:pt x="1774846" y="1607146"/>
                  <a:pt x="1682550" y="1519120"/>
                </a:cubicBezTo>
                <a:cubicBezTo>
                  <a:pt x="1569357" y="1411133"/>
                  <a:pt x="1504053" y="1256897"/>
                  <a:pt x="1503182" y="1096116"/>
                </a:cubicBezTo>
                <a:cubicBezTo>
                  <a:pt x="1502638" y="978203"/>
                  <a:pt x="1536705" y="863890"/>
                  <a:pt x="1599070" y="769210"/>
                </a:cubicBezTo>
                <a:close/>
                <a:moveTo>
                  <a:pt x="2242528" y="622938"/>
                </a:moveTo>
                <a:cubicBezTo>
                  <a:pt x="2249058" y="625228"/>
                  <a:pt x="2252541" y="632427"/>
                  <a:pt x="2250256" y="639081"/>
                </a:cubicBezTo>
                <a:cubicBezTo>
                  <a:pt x="2229576" y="698201"/>
                  <a:pt x="2209006" y="757431"/>
                  <a:pt x="2189088" y="814696"/>
                </a:cubicBezTo>
                <a:cubicBezTo>
                  <a:pt x="2187564" y="819059"/>
                  <a:pt x="2183972" y="822114"/>
                  <a:pt x="2179837" y="822986"/>
                </a:cubicBezTo>
                <a:cubicBezTo>
                  <a:pt x="2177660" y="823423"/>
                  <a:pt x="2175265" y="823314"/>
                  <a:pt x="2172980" y="822550"/>
                </a:cubicBezTo>
                <a:lnTo>
                  <a:pt x="2173089" y="822550"/>
                </a:lnTo>
                <a:cubicBezTo>
                  <a:pt x="2166449" y="820259"/>
                  <a:pt x="2162966" y="813060"/>
                  <a:pt x="2165252" y="806407"/>
                </a:cubicBezTo>
                <a:cubicBezTo>
                  <a:pt x="2185170" y="749250"/>
                  <a:pt x="2205740" y="689911"/>
                  <a:pt x="2226420" y="630791"/>
                </a:cubicBezTo>
                <a:cubicBezTo>
                  <a:pt x="2228706" y="624137"/>
                  <a:pt x="2235889" y="620647"/>
                  <a:pt x="2242528" y="622938"/>
                </a:cubicBezTo>
                <a:close/>
                <a:moveTo>
                  <a:pt x="2154380" y="510433"/>
                </a:moveTo>
                <a:cubicBezTo>
                  <a:pt x="1992565" y="504287"/>
                  <a:pt x="1820449" y="570633"/>
                  <a:pt x="1691801" y="696128"/>
                </a:cubicBezTo>
                <a:cubicBezTo>
                  <a:pt x="1587206" y="798007"/>
                  <a:pt x="1527780" y="943735"/>
                  <a:pt x="1528542" y="1095898"/>
                </a:cubicBezTo>
                <a:cubicBezTo>
                  <a:pt x="1529304" y="1249807"/>
                  <a:pt x="1591778" y="1397280"/>
                  <a:pt x="1699964" y="1500577"/>
                </a:cubicBezTo>
                <a:cubicBezTo>
                  <a:pt x="1816205" y="1611618"/>
                  <a:pt x="1960852" y="1662012"/>
                  <a:pt x="2109201" y="1648377"/>
                </a:cubicBezTo>
                <a:lnTo>
                  <a:pt x="2109310" y="1648487"/>
                </a:lnTo>
                <a:lnTo>
                  <a:pt x="2237414" y="1620563"/>
                </a:lnTo>
                <a:cubicBezTo>
                  <a:pt x="2259399" y="1613036"/>
                  <a:pt x="2281385" y="1604419"/>
                  <a:pt x="2303153" y="1593948"/>
                </a:cubicBezTo>
                <a:cubicBezTo>
                  <a:pt x="2521593" y="1489233"/>
                  <a:pt x="2655902" y="1267150"/>
                  <a:pt x="2637399" y="1041141"/>
                </a:cubicBezTo>
                <a:cubicBezTo>
                  <a:pt x="2616719" y="790153"/>
                  <a:pt x="2500805" y="612574"/>
                  <a:pt x="2310771" y="541237"/>
                </a:cubicBezTo>
                <a:cubicBezTo>
                  <a:pt x="2261113" y="522585"/>
                  <a:pt x="2208319" y="512481"/>
                  <a:pt x="2154380" y="510433"/>
                </a:cubicBezTo>
                <a:close/>
                <a:moveTo>
                  <a:pt x="2365194" y="271822"/>
                </a:moveTo>
                <a:lnTo>
                  <a:pt x="2372918" y="288068"/>
                </a:lnTo>
                <a:lnTo>
                  <a:pt x="2311424" y="463574"/>
                </a:lnTo>
                <a:cubicBezTo>
                  <a:pt x="2309900" y="467828"/>
                  <a:pt x="2306308" y="470883"/>
                  <a:pt x="2302173" y="471755"/>
                </a:cubicBezTo>
                <a:cubicBezTo>
                  <a:pt x="2299996" y="472192"/>
                  <a:pt x="2297601" y="472082"/>
                  <a:pt x="2295316" y="471319"/>
                </a:cubicBezTo>
                <a:cubicBezTo>
                  <a:pt x="2288785" y="468919"/>
                  <a:pt x="2285302" y="461720"/>
                  <a:pt x="2287588" y="455066"/>
                </a:cubicBezTo>
                <a:lnTo>
                  <a:pt x="2349082" y="279560"/>
                </a:lnTo>
                <a:cubicBezTo>
                  <a:pt x="2350280" y="276287"/>
                  <a:pt x="2352674" y="273779"/>
                  <a:pt x="2355599" y="272374"/>
                </a:cubicBezTo>
                <a:close/>
                <a:moveTo>
                  <a:pt x="2365191" y="271816"/>
                </a:moveTo>
                <a:lnTo>
                  <a:pt x="2365300" y="271816"/>
                </a:lnTo>
                <a:lnTo>
                  <a:pt x="2365194" y="271822"/>
                </a:lnTo>
                <a:close/>
                <a:moveTo>
                  <a:pt x="2430168" y="48969"/>
                </a:moveTo>
                <a:cubicBezTo>
                  <a:pt x="2312077" y="142340"/>
                  <a:pt x="2095160" y="330717"/>
                  <a:pt x="1835252" y="559999"/>
                </a:cubicBezTo>
                <a:cubicBezTo>
                  <a:pt x="1989695" y="477754"/>
                  <a:pt x="2165906" y="459647"/>
                  <a:pt x="2319587" y="517349"/>
                </a:cubicBezTo>
                <a:cubicBezTo>
                  <a:pt x="2466521" y="572543"/>
                  <a:pt x="2571115" y="687729"/>
                  <a:pt x="2624773" y="848728"/>
                </a:cubicBezTo>
                <a:lnTo>
                  <a:pt x="2453460" y="59113"/>
                </a:lnTo>
                <a:lnTo>
                  <a:pt x="2434631" y="112670"/>
                </a:lnTo>
                <a:cubicBezTo>
                  <a:pt x="2433107" y="116924"/>
                  <a:pt x="2429515" y="119979"/>
                  <a:pt x="2425379" y="120851"/>
                </a:cubicBezTo>
                <a:cubicBezTo>
                  <a:pt x="2423203" y="121288"/>
                  <a:pt x="2420808" y="121179"/>
                  <a:pt x="2418523" y="120415"/>
                </a:cubicBezTo>
                <a:lnTo>
                  <a:pt x="2418414" y="120524"/>
                </a:lnTo>
                <a:cubicBezTo>
                  <a:pt x="2411774" y="118124"/>
                  <a:pt x="2408400" y="110925"/>
                  <a:pt x="2410686" y="104271"/>
                </a:cubicBezTo>
                <a:close/>
                <a:moveTo>
                  <a:pt x="2455419" y="102"/>
                </a:moveTo>
                <a:cubicBezTo>
                  <a:pt x="2457269" y="-116"/>
                  <a:pt x="2459120" y="-7"/>
                  <a:pt x="2460970" y="647"/>
                </a:cubicBezTo>
                <a:cubicBezTo>
                  <a:pt x="2461079" y="757"/>
                  <a:pt x="2461188" y="975"/>
                  <a:pt x="2461405" y="975"/>
                </a:cubicBezTo>
                <a:cubicBezTo>
                  <a:pt x="2463038" y="1738"/>
                  <a:pt x="2464344" y="2720"/>
                  <a:pt x="2465541" y="3920"/>
                </a:cubicBezTo>
                <a:cubicBezTo>
                  <a:pt x="2465868" y="4247"/>
                  <a:pt x="2466194" y="4792"/>
                  <a:pt x="2466521" y="5229"/>
                </a:cubicBezTo>
                <a:cubicBezTo>
                  <a:pt x="2467391" y="6429"/>
                  <a:pt x="2467936" y="7628"/>
                  <a:pt x="2468371" y="8937"/>
                </a:cubicBezTo>
                <a:cubicBezTo>
                  <a:pt x="2468480" y="9265"/>
                  <a:pt x="2468806" y="9919"/>
                  <a:pt x="2468806" y="9919"/>
                </a:cubicBezTo>
                <a:lnTo>
                  <a:pt x="2794672" y="1512030"/>
                </a:lnTo>
                <a:cubicBezTo>
                  <a:pt x="2794672" y="1512576"/>
                  <a:pt x="2794672" y="1513121"/>
                  <a:pt x="2794672" y="1513775"/>
                </a:cubicBezTo>
                <a:lnTo>
                  <a:pt x="2794781" y="1514103"/>
                </a:lnTo>
                <a:cubicBezTo>
                  <a:pt x="2794781" y="1514975"/>
                  <a:pt x="2794890" y="1515848"/>
                  <a:pt x="2794781" y="1516721"/>
                </a:cubicBezTo>
                <a:cubicBezTo>
                  <a:pt x="2794672" y="1517593"/>
                  <a:pt x="2794345" y="1518357"/>
                  <a:pt x="2794019" y="1519229"/>
                </a:cubicBezTo>
                <a:cubicBezTo>
                  <a:pt x="2793801" y="1519884"/>
                  <a:pt x="2793801" y="1520429"/>
                  <a:pt x="2793475" y="1520975"/>
                </a:cubicBezTo>
                <a:cubicBezTo>
                  <a:pt x="2793366" y="1521084"/>
                  <a:pt x="2793148" y="1521193"/>
                  <a:pt x="2793148" y="1521302"/>
                </a:cubicBezTo>
                <a:cubicBezTo>
                  <a:pt x="2792495" y="1522502"/>
                  <a:pt x="2791516" y="1523483"/>
                  <a:pt x="2790536" y="1524356"/>
                </a:cubicBezTo>
                <a:cubicBezTo>
                  <a:pt x="2790209" y="1524574"/>
                  <a:pt x="2789992" y="1525010"/>
                  <a:pt x="2789665" y="1525229"/>
                </a:cubicBezTo>
                <a:cubicBezTo>
                  <a:pt x="2788359" y="1526210"/>
                  <a:pt x="2786727" y="1526974"/>
                  <a:pt x="2784985" y="1527410"/>
                </a:cubicBezTo>
                <a:lnTo>
                  <a:pt x="2247100" y="1644560"/>
                </a:lnTo>
                <a:cubicBezTo>
                  <a:pt x="2224462" y="1652413"/>
                  <a:pt x="2201823" y="1658849"/>
                  <a:pt x="2179076" y="1663757"/>
                </a:cubicBezTo>
                <a:cubicBezTo>
                  <a:pt x="2156328" y="1668666"/>
                  <a:pt x="2133472" y="1672157"/>
                  <a:pt x="2110833" y="1674229"/>
                </a:cubicBezTo>
                <a:lnTo>
                  <a:pt x="15129" y="2130829"/>
                </a:lnTo>
                <a:cubicBezTo>
                  <a:pt x="13605" y="2131047"/>
                  <a:pt x="12081" y="2131047"/>
                  <a:pt x="10557" y="2130829"/>
                </a:cubicBezTo>
                <a:cubicBezTo>
                  <a:pt x="10122" y="2130720"/>
                  <a:pt x="9687" y="2130502"/>
                  <a:pt x="9143" y="2130393"/>
                </a:cubicBezTo>
                <a:cubicBezTo>
                  <a:pt x="8163" y="2130174"/>
                  <a:pt x="7292" y="2129847"/>
                  <a:pt x="6422" y="2129411"/>
                </a:cubicBezTo>
                <a:cubicBezTo>
                  <a:pt x="5877" y="2129084"/>
                  <a:pt x="5442" y="2128756"/>
                  <a:pt x="5007" y="2128429"/>
                </a:cubicBezTo>
                <a:cubicBezTo>
                  <a:pt x="4245" y="2127884"/>
                  <a:pt x="3592" y="2127229"/>
                  <a:pt x="2939" y="2126575"/>
                </a:cubicBezTo>
                <a:cubicBezTo>
                  <a:pt x="2503" y="2126029"/>
                  <a:pt x="2177" y="2125593"/>
                  <a:pt x="1850" y="2125048"/>
                </a:cubicBezTo>
                <a:cubicBezTo>
                  <a:pt x="1633" y="2124720"/>
                  <a:pt x="1306" y="2124502"/>
                  <a:pt x="1088" y="2124066"/>
                </a:cubicBezTo>
                <a:cubicBezTo>
                  <a:pt x="871" y="2123630"/>
                  <a:pt x="871" y="2123193"/>
                  <a:pt x="762" y="2122757"/>
                </a:cubicBezTo>
                <a:cubicBezTo>
                  <a:pt x="544" y="2122212"/>
                  <a:pt x="218" y="2121884"/>
                  <a:pt x="109" y="2121448"/>
                </a:cubicBezTo>
                <a:cubicBezTo>
                  <a:pt x="109" y="2121012"/>
                  <a:pt x="109" y="2120685"/>
                  <a:pt x="109" y="2120248"/>
                </a:cubicBezTo>
                <a:cubicBezTo>
                  <a:pt x="0" y="2119485"/>
                  <a:pt x="0" y="2118721"/>
                  <a:pt x="0" y="2117849"/>
                </a:cubicBezTo>
                <a:cubicBezTo>
                  <a:pt x="109" y="2116976"/>
                  <a:pt x="109" y="2116212"/>
                  <a:pt x="327" y="2115449"/>
                </a:cubicBezTo>
                <a:cubicBezTo>
                  <a:pt x="544" y="2114685"/>
                  <a:pt x="762" y="2114031"/>
                  <a:pt x="1088" y="2113267"/>
                </a:cubicBezTo>
                <a:cubicBezTo>
                  <a:pt x="1415" y="2112504"/>
                  <a:pt x="1850" y="2111740"/>
                  <a:pt x="2286" y="2111086"/>
                </a:cubicBezTo>
                <a:cubicBezTo>
                  <a:pt x="2721" y="2110431"/>
                  <a:pt x="3156" y="2109886"/>
                  <a:pt x="3701" y="2109341"/>
                </a:cubicBezTo>
                <a:cubicBezTo>
                  <a:pt x="4354" y="2108686"/>
                  <a:pt x="5007" y="2108250"/>
                  <a:pt x="5768" y="2107704"/>
                </a:cubicBezTo>
                <a:cubicBezTo>
                  <a:pt x="6095" y="2107377"/>
                  <a:pt x="6748" y="2106832"/>
                  <a:pt x="6748" y="2106832"/>
                </a:cubicBezTo>
                <a:lnTo>
                  <a:pt x="28407" y="2095706"/>
                </a:lnTo>
                <a:cubicBezTo>
                  <a:pt x="161191" y="2012152"/>
                  <a:pt x="773413" y="1468399"/>
                  <a:pt x="1317829" y="985075"/>
                </a:cubicBezTo>
                <a:cubicBezTo>
                  <a:pt x="1814463" y="543855"/>
                  <a:pt x="2283670" y="127178"/>
                  <a:pt x="2449215" y="2502"/>
                </a:cubicBezTo>
                <a:cubicBezTo>
                  <a:pt x="2449433" y="2284"/>
                  <a:pt x="2449759" y="2284"/>
                  <a:pt x="2450086" y="2066"/>
                </a:cubicBezTo>
                <a:cubicBezTo>
                  <a:pt x="2451174" y="1411"/>
                  <a:pt x="2452480" y="866"/>
                  <a:pt x="2453786" y="538"/>
                </a:cubicBezTo>
                <a:cubicBezTo>
                  <a:pt x="2454331" y="429"/>
                  <a:pt x="2454875" y="102"/>
                  <a:pt x="2455419" y="102"/>
                </a:cubicBezTo>
                <a:close/>
              </a:path>
            </a:pathLst>
          </a:custGeom>
          <a:solidFill>
            <a:schemeClr val="accent1"/>
          </a:solidFill>
          <a:ln w="1085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4A3BC2AB-0AE9-D805-CEDD-C2E4BD979180}"/>
              </a:ext>
            </a:extLst>
          </p:cNvPr>
          <p:cNvSpPr/>
          <p:nvPr/>
        </p:nvSpPr>
        <p:spPr>
          <a:xfrm rot="20266430">
            <a:off x="13389439" y="8821286"/>
            <a:ext cx="2108028" cy="2936176"/>
          </a:xfrm>
          <a:custGeom>
            <a:avLst/>
            <a:gdLst>
              <a:gd name="connsiteX0" fmla="*/ 751338 w 3140162"/>
              <a:gd name="connsiteY0" fmla="*/ 526925 h 4373789"/>
              <a:gd name="connsiteX1" fmla="*/ 761532 w 3140162"/>
              <a:gd name="connsiteY1" fmla="*/ 534184 h 4373789"/>
              <a:gd name="connsiteX2" fmla="*/ 2628697 w 3140162"/>
              <a:gd name="connsiteY2" fmla="*/ 3588481 h 4373789"/>
              <a:gd name="connsiteX3" fmla="*/ 2623279 w 3140162"/>
              <a:gd name="connsiteY3" fmla="*/ 3610957 h 4373789"/>
              <a:gd name="connsiteX4" fmla="*/ 2622977 w 3140162"/>
              <a:gd name="connsiteY4" fmla="*/ 3610957 h 4373789"/>
              <a:gd name="connsiteX5" fmla="*/ 2623129 w 3140162"/>
              <a:gd name="connsiteY5" fmla="*/ 3611107 h 4373789"/>
              <a:gd name="connsiteX6" fmla="*/ 2600709 w 3140162"/>
              <a:gd name="connsiteY6" fmla="*/ 3605375 h 4373789"/>
              <a:gd name="connsiteX7" fmla="*/ 733996 w 3140162"/>
              <a:gd name="connsiteY7" fmla="*/ 551682 h 4373789"/>
              <a:gd name="connsiteX8" fmla="*/ 739112 w 3140162"/>
              <a:gd name="connsiteY8" fmla="*/ 529056 h 4373789"/>
              <a:gd name="connsiteX9" fmla="*/ 751338 w 3140162"/>
              <a:gd name="connsiteY9" fmla="*/ 526925 h 4373789"/>
              <a:gd name="connsiteX10" fmla="*/ 878295 w 3140162"/>
              <a:gd name="connsiteY10" fmla="*/ 37303 h 4373789"/>
              <a:gd name="connsiteX11" fmla="*/ 39734 w 3140162"/>
              <a:gd name="connsiteY11" fmla="*/ 506881 h 4373789"/>
              <a:gd name="connsiteX12" fmla="*/ 153789 w 3140162"/>
              <a:gd name="connsiteY12" fmla="*/ 698303 h 4373789"/>
              <a:gd name="connsiteX13" fmla="*/ 316446 w 3140162"/>
              <a:gd name="connsiteY13" fmla="*/ 599349 h 4373789"/>
              <a:gd name="connsiteX14" fmla="*/ 337963 w 3140162"/>
              <a:gd name="connsiteY14" fmla="*/ 607796 h 4373789"/>
              <a:gd name="connsiteX15" fmla="*/ 329537 w 3140162"/>
              <a:gd name="connsiteY15" fmla="*/ 629367 h 4373789"/>
              <a:gd name="connsiteX16" fmla="*/ 170642 w 3140162"/>
              <a:gd name="connsiteY16" fmla="*/ 726662 h 4373789"/>
              <a:gd name="connsiteX17" fmla="*/ 306966 w 3140162"/>
              <a:gd name="connsiteY17" fmla="*/ 955342 h 4373789"/>
              <a:gd name="connsiteX18" fmla="*/ 474287 w 3140162"/>
              <a:gd name="connsiteY18" fmla="*/ 852617 h 4373789"/>
              <a:gd name="connsiteX19" fmla="*/ 495804 w 3140162"/>
              <a:gd name="connsiteY19" fmla="*/ 861064 h 4373789"/>
              <a:gd name="connsiteX20" fmla="*/ 487378 w 3140162"/>
              <a:gd name="connsiteY20" fmla="*/ 882635 h 4373789"/>
              <a:gd name="connsiteX21" fmla="*/ 323819 w 3140162"/>
              <a:gd name="connsiteY21" fmla="*/ 983851 h 4373789"/>
              <a:gd name="connsiteX22" fmla="*/ 459391 w 3140162"/>
              <a:gd name="connsiteY22" fmla="*/ 1213135 h 4373789"/>
              <a:gd name="connsiteX23" fmla="*/ 632129 w 3140162"/>
              <a:gd name="connsiteY23" fmla="*/ 1106035 h 4373789"/>
              <a:gd name="connsiteX24" fmla="*/ 653646 w 3140162"/>
              <a:gd name="connsiteY24" fmla="*/ 1114482 h 4373789"/>
              <a:gd name="connsiteX25" fmla="*/ 647326 w 3140162"/>
              <a:gd name="connsiteY25" fmla="*/ 1134997 h 4373789"/>
              <a:gd name="connsiteX26" fmla="*/ 645220 w 3140162"/>
              <a:gd name="connsiteY26" fmla="*/ 1136053 h 4373789"/>
              <a:gd name="connsiteX27" fmla="*/ 476243 w 3140162"/>
              <a:gd name="connsiteY27" fmla="*/ 1241795 h 4373789"/>
              <a:gd name="connsiteX28" fmla="*/ 611816 w 3140162"/>
              <a:gd name="connsiteY28" fmla="*/ 1471380 h 4373789"/>
              <a:gd name="connsiteX29" fmla="*/ 612417 w 3140162"/>
              <a:gd name="connsiteY29" fmla="*/ 1470626 h 4373789"/>
              <a:gd name="connsiteX30" fmla="*/ 789970 w 3140162"/>
              <a:gd name="connsiteY30" fmla="*/ 1359303 h 4373789"/>
              <a:gd name="connsiteX31" fmla="*/ 811487 w 3140162"/>
              <a:gd name="connsiteY31" fmla="*/ 1367750 h 4373789"/>
              <a:gd name="connsiteX32" fmla="*/ 803061 w 3140162"/>
              <a:gd name="connsiteY32" fmla="*/ 1389321 h 4373789"/>
              <a:gd name="connsiteX33" fmla="*/ 633934 w 3140162"/>
              <a:gd name="connsiteY33" fmla="*/ 1495214 h 4373789"/>
              <a:gd name="connsiteX34" fmla="*/ 631677 w 3140162"/>
              <a:gd name="connsiteY34" fmla="*/ 1496873 h 4373789"/>
              <a:gd name="connsiteX35" fmla="*/ 627464 w 3140162"/>
              <a:gd name="connsiteY35" fmla="*/ 1498532 h 4373789"/>
              <a:gd name="connsiteX36" fmla="*/ 761983 w 3140162"/>
              <a:gd name="connsiteY36" fmla="*/ 1727967 h 4373789"/>
              <a:gd name="connsiteX37" fmla="*/ 934721 w 3140162"/>
              <a:gd name="connsiteY37" fmla="*/ 1620716 h 4373789"/>
              <a:gd name="connsiteX38" fmla="*/ 956238 w 3140162"/>
              <a:gd name="connsiteY38" fmla="*/ 1629163 h 4373789"/>
              <a:gd name="connsiteX39" fmla="*/ 947812 w 3140162"/>
              <a:gd name="connsiteY39" fmla="*/ 1650734 h 4373789"/>
              <a:gd name="connsiteX40" fmla="*/ 778685 w 3140162"/>
              <a:gd name="connsiteY40" fmla="*/ 1756627 h 4373789"/>
              <a:gd name="connsiteX41" fmla="*/ 912000 w 3140162"/>
              <a:gd name="connsiteY41" fmla="*/ 1984402 h 4373789"/>
              <a:gd name="connsiteX42" fmla="*/ 1075409 w 3140162"/>
              <a:gd name="connsiteY42" fmla="*/ 1884845 h 4373789"/>
              <a:gd name="connsiteX43" fmla="*/ 1096925 w 3140162"/>
              <a:gd name="connsiteY43" fmla="*/ 1893292 h 4373789"/>
              <a:gd name="connsiteX44" fmla="*/ 1088501 w 3140162"/>
              <a:gd name="connsiteY44" fmla="*/ 1914863 h 4373789"/>
              <a:gd name="connsiteX45" fmla="*/ 928552 w 3140162"/>
              <a:gd name="connsiteY45" fmla="*/ 2013062 h 4373789"/>
              <a:gd name="connsiteX46" fmla="*/ 1063823 w 3140162"/>
              <a:gd name="connsiteY46" fmla="*/ 2245664 h 4373789"/>
              <a:gd name="connsiteX47" fmla="*/ 1227081 w 3140162"/>
              <a:gd name="connsiteY47" fmla="*/ 2146258 h 4373789"/>
              <a:gd name="connsiteX48" fmla="*/ 1248597 w 3140162"/>
              <a:gd name="connsiteY48" fmla="*/ 2154705 h 4373789"/>
              <a:gd name="connsiteX49" fmla="*/ 1240173 w 3140162"/>
              <a:gd name="connsiteY49" fmla="*/ 2176276 h 4373789"/>
              <a:gd name="connsiteX50" fmla="*/ 1080375 w 3140162"/>
              <a:gd name="connsiteY50" fmla="*/ 2274325 h 4373789"/>
              <a:gd name="connsiteX51" fmla="*/ 1212185 w 3140162"/>
              <a:gd name="connsiteY51" fmla="*/ 2501496 h 4373789"/>
              <a:gd name="connsiteX52" fmla="*/ 1379355 w 3140162"/>
              <a:gd name="connsiteY52" fmla="*/ 2398922 h 4373789"/>
              <a:gd name="connsiteX53" fmla="*/ 1400873 w 3140162"/>
              <a:gd name="connsiteY53" fmla="*/ 2407369 h 4373789"/>
              <a:gd name="connsiteX54" fmla="*/ 1394553 w 3140162"/>
              <a:gd name="connsiteY54" fmla="*/ 2427884 h 4373789"/>
              <a:gd name="connsiteX55" fmla="*/ 1392445 w 3140162"/>
              <a:gd name="connsiteY55" fmla="*/ 2428940 h 4373789"/>
              <a:gd name="connsiteX56" fmla="*/ 1228585 w 3140162"/>
              <a:gd name="connsiteY56" fmla="*/ 2530308 h 4373789"/>
              <a:gd name="connsiteX57" fmla="*/ 1361299 w 3140162"/>
              <a:gd name="connsiteY57" fmla="*/ 2760345 h 4373789"/>
              <a:gd name="connsiteX58" fmla="*/ 1528921 w 3140162"/>
              <a:gd name="connsiteY58" fmla="*/ 2657469 h 4373789"/>
              <a:gd name="connsiteX59" fmla="*/ 1550437 w 3140162"/>
              <a:gd name="connsiteY59" fmla="*/ 2665917 h 4373789"/>
              <a:gd name="connsiteX60" fmla="*/ 1542013 w 3140162"/>
              <a:gd name="connsiteY60" fmla="*/ 2687487 h 4373789"/>
              <a:gd name="connsiteX61" fmla="*/ 1377851 w 3140162"/>
              <a:gd name="connsiteY61" fmla="*/ 2789156 h 4373789"/>
              <a:gd name="connsiteX62" fmla="*/ 1509961 w 3140162"/>
              <a:gd name="connsiteY62" fmla="*/ 3019194 h 4373789"/>
              <a:gd name="connsiteX63" fmla="*/ 1676531 w 3140162"/>
              <a:gd name="connsiteY63" fmla="*/ 2917223 h 4373789"/>
              <a:gd name="connsiteX64" fmla="*/ 1698049 w 3140162"/>
              <a:gd name="connsiteY64" fmla="*/ 2925671 h 4373789"/>
              <a:gd name="connsiteX65" fmla="*/ 1691729 w 3140162"/>
              <a:gd name="connsiteY65" fmla="*/ 2946185 h 4373789"/>
              <a:gd name="connsiteX66" fmla="*/ 1689621 w 3140162"/>
              <a:gd name="connsiteY66" fmla="*/ 2947241 h 4373789"/>
              <a:gd name="connsiteX67" fmla="*/ 1526363 w 3140162"/>
              <a:gd name="connsiteY67" fmla="*/ 3048156 h 4373789"/>
              <a:gd name="connsiteX68" fmla="*/ 1658325 w 3140162"/>
              <a:gd name="connsiteY68" fmla="*/ 3278797 h 4373789"/>
              <a:gd name="connsiteX69" fmla="*/ 1826097 w 3140162"/>
              <a:gd name="connsiteY69" fmla="*/ 3175771 h 4373789"/>
              <a:gd name="connsiteX70" fmla="*/ 1847613 w 3140162"/>
              <a:gd name="connsiteY70" fmla="*/ 3184218 h 4373789"/>
              <a:gd name="connsiteX71" fmla="*/ 1839187 w 3140162"/>
              <a:gd name="connsiteY71" fmla="*/ 3205789 h 4373789"/>
              <a:gd name="connsiteX72" fmla="*/ 1674725 w 3140162"/>
              <a:gd name="connsiteY72" fmla="*/ 3307759 h 4373789"/>
              <a:gd name="connsiteX73" fmla="*/ 1806085 w 3140162"/>
              <a:gd name="connsiteY73" fmla="*/ 3538551 h 4373789"/>
              <a:gd name="connsiteX74" fmla="*/ 1974157 w 3140162"/>
              <a:gd name="connsiteY74" fmla="*/ 3435223 h 4373789"/>
              <a:gd name="connsiteX75" fmla="*/ 1995675 w 3140162"/>
              <a:gd name="connsiteY75" fmla="*/ 3443670 h 4373789"/>
              <a:gd name="connsiteX76" fmla="*/ 1989355 w 3140162"/>
              <a:gd name="connsiteY76" fmla="*/ 3464185 h 4373789"/>
              <a:gd name="connsiteX77" fmla="*/ 1987249 w 3140162"/>
              <a:gd name="connsiteY77" fmla="*/ 3465241 h 4373789"/>
              <a:gd name="connsiteX78" fmla="*/ 1822335 w 3140162"/>
              <a:gd name="connsiteY78" fmla="*/ 3567513 h 4373789"/>
              <a:gd name="connsiteX79" fmla="*/ 1953543 w 3140162"/>
              <a:gd name="connsiteY79" fmla="*/ 3798607 h 4373789"/>
              <a:gd name="connsiteX80" fmla="*/ 2123121 w 3140162"/>
              <a:gd name="connsiteY80" fmla="*/ 3694072 h 4373789"/>
              <a:gd name="connsiteX81" fmla="*/ 2144637 w 3140162"/>
              <a:gd name="connsiteY81" fmla="*/ 3702519 h 4373789"/>
              <a:gd name="connsiteX82" fmla="*/ 2136213 w 3140162"/>
              <a:gd name="connsiteY82" fmla="*/ 3724090 h 4373789"/>
              <a:gd name="connsiteX83" fmla="*/ 1969945 w 3140162"/>
              <a:gd name="connsiteY83" fmla="*/ 3827569 h 4373789"/>
              <a:gd name="connsiteX84" fmla="*/ 2099799 w 3140162"/>
              <a:gd name="connsiteY84" fmla="*/ 4057908 h 4373789"/>
              <a:gd name="connsiteX85" fmla="*/ 2261703 w 3140162"/>
              <a:gd name="connsiteY85" fmla="*/ 3959558 h 4373789"/>
              <a:gd name="connsiteX86" fmla="*/ 2283221 w 3140162"/>
              <a:gd name="connsiteY86" fmla="*/ 3968005 h 4373789"/>
              <a:gd name="connsiteX87" fmla="*/ 2276901 w 3140162"/>
              <a:gd name="connsiteY87" fmla="*/ 3988520 h 4373789"/>
              <a:gd name="connsiteX88" fmla="*/ 2274793 w 3140162"/>
              <a:gd name="connsiteY88" fmla="*/ 3989576 h 4373789"/>
              <a:gd name="connsiteX89" fmla="*/ 2116049 w 3140162"/>
              <a:gd name="connsiteY89" fmla="*/ 4086870 h 4373789"/>
              <a:gd name="connsiteX90" fmla="*/ 2255533 w 3140162"/>
              <a:gd name="connsiteY90" fmla="*/ 4334708 h 4373789"/>
              <a:gd name="connsiteX91" fmla="*/ 2401187 w 3140162"/>
              <a:gd name="connsiteY91" fmla="*/ 4242994 h 4373789"/>
              <a:gd name="connsiteX92" fmla="*/ 2678201 w 3140162"/>
              <a:gd name="connsiteY92" fmla="*/ 4070127 h 4373789"/>
              <a:gd name="connsiteX93" fmla="*/ 3101769 w 3140162"/>
              <a:gd name="connsiteY93" fmla="*/ 3804942 h 4373789"/>
              <a:gd name="connsiteX94" fmla="*/ 3101769 w 3140162"/>
              <a:gd name="connsiteY94" fmla="*/ 3804791 h 4373789"/>
              <a:gd name="connsiteX95" fmla="*/ 878145 w 3140162"/>
              <a:gd name="connsiteY95" fmla="*/ 1402 h 4373789"/>
              <a:gd name="connsiteX96" fmla="*/ 898909 w 3140162"/>
              <a:gd name="connsiteY96" fmla="*/ 8039 h 4373789"/>
              <a:gd name="connsiteX97" fmla="*/ 3137881 w 3140162"/>
              <a:gd name="connsiteY97" fmla="*/ 3801473 h 4373789"/>
              <a:gd name="connsiteX98" fmla="*/ 3132615 w 3140162"/>
              <a:gd name="connsiteY98" fmla="*/ 3823647 h 4373789"/>
              <a:gd name="connsiteX99" fmla="*/ 2972365 w 3140162"/>
              <a:gd name="connsiteY99" fmla="*/ 3924713 h 4373789"/>
              <a:gd name="connsiteX100" fmla="*/ 2695353 w 3140162"/>
              <a:gd name="connsiteY100" fmla="*/ 4097581 h 4373789"/>
              <a:gd name="connsiteX101" fmla="*/ 2258393 w 3140162"/>
              <a:gd name="connsiteY101" fmla="*/ 4371212 h 4373789"/>
              <a:gd name="connsiteX102" fmla="*/ 2245603 w 3140162"/>
              <a:gd name="connsiteY102" fmla="*/ 4373324 h 4373789"/>
              <a:gd name="connsiteX103" fmla="*/ 2235371 w 3140162"/>
              <a:gd name="connsiteY103" fmla="*/ 4365480 h 4373789"/>
              <a:gd name="connsiteX104" fmla="*/ 2268 w 3140162"/>
              <a:gd name="connsiteY104" fmla="*/ 510954 h 4373789"/>
              <a:gd name="connsiteX105" fmla="*/ 7083 w 3140162"/>
              <a:gd name="connsiteY105" fmla="*/ 489082 h 4373789"/>
              <a:gd name="connsiteX106" fmla="*/ 878145 w 3140162"/>
              <a:gd name="connsiteY106" fmla="*/ 1553 h 437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140162" h="4373789">
                <a:moveTo>
                  <a:pt x="751338" y="526925"/>
                </a:moveTo>
                <a:cubicBezTo>
                  <a:pt x="755401" y="527849"/>
                  <a:pt x="759125" y="530338"/>
                  <a:pt x="761532" y="534184"/>
                </a:cubicBezTo>
                <a:cubicBezTo>
                  <a:pt x="1393801" y="1539562"/>
                  <a:pt x="2022007" y="2567264"/>
                  <a:pt x="2628697" y="3588481"/>
                </a:cubicBezTo>
                <a:cubicBezTo>
                  <a:pt x="2633209" y="3596174"/>
                  <a:pt x="2630801" y="3606129"/>
                  <a:pt x="2623279" y="3610957"/>
                </a:cubicBezTo>
                <a:lnTo>
                  <a:pt x="2622977" y="3610957"/>
                </a:lnTo>
                <a:lnTo>
                  <a:pt x="2623129" y="3611107"/>
                </a:lnTo>
                <a:cubicBezTo>
                  <a:pt x="2615305" y="3615633"/>
                  <a:pt x="2605373" y="3613068"/>
                  <a:pt x="2600709" y="3605375"/>
                </a:cubicBezTo>
                <a:cubicBezTo>
                  <a:pt x="1994321" y="2584461"/>
                  <a:pt x="1366265" y="1556909"/>
                  <a:pt x="733996" y="551682"/>
                </a:cubicBezTo>
                <a:cubicBezTo>
                  <a:pt x="729181" y="543989"/>
                  <a:pt x="731438" y="533883"/>
                  <a:pt x="739112" y="529056"/>
                </a:cubicBezTo>
                <a:cubicBezTo>
                  <a:pt x="742874" y="526643"/>
                  <a:pt x="747275" y="526001"/>
                  <a:pt x="751338" y="526925"/>
                </a:cubicBezTo>
                <a:close/>
                <a:moveTo>
                  <a:pt x="878295" y="37303"/>
                </a:moveTo>
                <a:cubicBezTo>
                  <a:pt x="566976" y="178644"/>
                  <a:pt x="306816" y="324209"/>
                  <a:pt x="39734" y="506881"/>
                </a:cubicBezTo>
                <a:cubicBezTo>
                  <a:pt x="77803" y="570538"/>
                  <a:pt x="115721" y="634496"/>
                  <a:pt x="153789" y="698303"/>
                </a:cubicBezTo>
                <a:cubicBezTo>
                  <a:pt x="180272" y="677034"/>
                  <a:pt x="239707" y="633138"/>
                  <a:pt x="316446" y="599349"/>
                </a:cubicBezTo>
                <a:cubicBezTo>
                  <a:pt x="324722" y="595729"/>
                  <a:pt x="334352" y="599500"/>
                  <a:pt x="337963" y="607796"/>
                </a:cubicBezTo>
                <a:cubicBezTo>
                  <a:pt x="341574" y="616093"/>
                  <a:pt x="337662" y="625898"/>
                  <a:pt x="329537" y="629367"/>
                </a:cubicBezTo>
                <a:cubicBezTo>
                  <a:pt x="252948" y="663156"/>
                  <a:pt x="193363" y="708259"/>
                  <a:pt x="170642" y="726662"/>
                </a:cubicBezTo>
                <a:cubicBezTo>
                  <a:pt x="216083" y="802838"/>
                  <a:pt x="261675" y="878864"/>
                  <a:pt x="306966" y="955342"/>
                </a:cubicBezTo>
                <a:cubicBezTo>
                  <a:pt x="330439" y="936184"/>
                  <a:pt x="392583" y="888668"/>
                  <a:pt x="474287" y="852617"/>
                </a:cubicBezTo>
                <a:cubicBezTo>
                  <a:pt x="482563" y="848996"/>
                  <a:pt x="492193" y="852768"/>
                  <a:pt x="495804" y="861064"/>
                </a:cubicBezTo>
                <a:cubicBezTo>
                  <a:pt x="499416" y="869360"/>
                  <a:pt x="495503" y="879165"/>
                  <a:pt x="487378" y="882635"/>
                </a:cubicBezTo>
                <a:cubicBezTo>
                  <a:pt x="404771" y="919139"/>
                  <a:pt x="341875" y="968767"/>
                  <a:pt x="323819" y="983851"/>
                </a:cubicBezTo>
                <a:cubicBezTo>
                  <a:pt x="369110" y="1060028"/>
                  <a:pt x="414250" y="1136657"/>
                  <a:pt x="459391" y="1213135"/>
                </a:cubicBezTo>
                <a:cubicBezTo>
                  <a:pt x="477297" y="1198201"/>
                  <a:pt x="543051" y="1145255"/>
                  <a:pt x="632129" y="1106035"/>
                </a:cubicBezTo>
                <a:cubicBezTo>
                  <a:pt x="640405" y="1102415"/>
                  <a:pt x="650035" y="1106186"/>
                  <a:pt x="653646" y="1114482"/>
                </a:cubicBezTo>
                <a:cubicBezTo>
                  <a:pt x="656956" y="1122025"/>
                  <a:pt x="654097" y="1130774"/>
                  <a:pt x="647326" y="1134997"/>
                </a:cubicBezTo>
                <a:cubicBezTo>
                  <a:pt x="646574" y="1135299"/>
                  <a:pt x="645972" y="1135752"/>
                  <a:pt x="645220" y="1136053"/>
                </a:cubicBezTo>
                <a:cubicBezTo>
                  <a:pt x="547866" y="1179044"/>
                  <a:pt x="477447" y="1240739"/>
                  <a:pt x="476243" y="1241795"/>
                </a:cubicBezTo>
                <a:cubicBezTo>
                  <a:pt x="521384" y="1318273"/>
                  <a:pt x="566675" y="1394751"/>
                  <a:pt x="611816" y="1471380"/>
                </a:cubicBezTo>
                <a:cubicBezTo>
                  <a:pt x="612116" y="1471078"/>
                  <a:pt x="612116" y="1470777"/>
                  <a:pt x="612417" y="1470626"/>
                </a:cubicBezTo>
                <a:cubicBezTo>
                  <a:pt x="615427" y="1467911"/>
                  <a:pt x="687351" y="1404556"/>
                  <a:pt x="789970" y="1359303"/>
                </a:cubicBezTo>
                <a:cubicBezTo>
                  <a:pt x="798246" y="1355683"/>
                  <a:pt x="807876" y="1359454"/>
                  <a:pt x="811487" y="1367750"/>
                </a:cubicBezTo>
                <a:cubicBezTo>
                  <a:pt x="815098" y="1376047"/>
                  <a:pt x="811186" y="1385701"/>
                  <a:pt x="803061" y="1389321"/>
                </a:cubicBezTo>
                <a:cubicBezTo>
                  <a:pt x="704956" y="1432613"/>
                  <a:pt x="634687" y="1494610"/>
                  <a:pt x="633934" y="1495214"/>
                </a:cubicBezTo>
                <a:cubicBezTo>
                  <a:pt x="633182" y="1495817"/>
                  <a:pt x="632430" y="1496420"/>
                  <a:pt x="631677" y="1496873"/>
                </a:cubicBezTo>
                <a:cubicBezTo>
                  <a:pt x="630323" y="1497627"/>
                  <a:pt x="628818" y="1498080"/>
                  <a:pt x="627464" y="1498532"/>
                </a:cubicBezTo>
                <a:cubicBezTo>
                  <a:pt x="672304" y="1574859"/>
                  <a:pt x="717143" y="1651488"/>
                  <a:pt x="761983" y="1727967"/>
                </a:cubicBezTo>
                <a:cubicBezTo>
                  <a:pt x="779738" y="1712882"/>
                  <a:pt x="845644" y="1659936"/>
                  <a:pt x="934721" y="1620716"/>
                </a:cubicBezTo>
                <a:cubicBezTo>
                  <a:pt x="942997" y="1617096"/>
                  <a:pt x="952627" y="1620867"/>
                  <a:pt x="956238" y="1629163"/>
                </a:cubicBezTo>
                <a:cubicBezTo>
                  <a:pt x="959849" y="1637460"/>
                  <a:pt x="955937" y="1647114"/>
                  <a:pt x="947812" y="1650734"/>
                </a:cubicBezTo>
                <a:cubicBezTo>
                  <a:pt x="849706" y="1694027"/>
                  <a:pt x="779437" y="1756024"/>
                  <a:pt x="778685" y="1756627"/>
                </a:cubicBezTo>
                <a:cubicBezTo>
                  <a:pt x="823224" y="1832502"/>
                  <a:pt x="867612" y="1908376"/>
                  <a:pt x="912000" y="1984402"/>
                </a:cubicBezTo>
                <a:cubicBezTo>
                  <a:pt x="937881" y="1963435"/>
                  <a:pt x="997918" y="1918935"/>
                  <a:pt x="1075409" y="1884845"/>
                </a:cubicBezTo>
                <a:cubicBezTo>
                  <a:pt x="1083685" y="1881224"/>
                  <a:pt x="1093315" y="1884995"/>
                  <a:pt x="1096925" y="1893292"/>
                </a:cubicBezTo>
                <a:cubicBezTo>
                  <a:pt x="1100537" y="1901588"/>
                  <a:pt x="1096625" y="1911393"/>
                  <a:pt x="1088501" y="1914863"/>
                </a:cubicBezTo>
                <a:cubicBezTo>
                  <a:pt x="1010709" y="1949104"/>
                  <a:pt x="950520" y="1995263"/>
                  <a:pt x="928552" y="2013062"/>
                </a:cubicBezTo>
                <a:cubicBezTo>
                  <a:pt x="973692" y="2090596"/>
                  <a:pt x="1018833" y="2168130"/>
                  <a:pt x="1063823" y="2245664"/>
                </a:cubicBezTo>
                <a:cubicBezTo>
                  <a:pt x="1090005" y="2224697"/>
                  <a:pt x="1149741" y="2180349"/>
                  <a:pt x="1227081" y="2146258"/>
                </a:cubicBezTo>
                <a:cubicBezTo>
                  <a:pt x="1235357" y="2142638"/>
                  <a:pt x="1244987" y="2146409"/>
                  <a:pt x="1248597" y="2154705"/>
                </a:cubicBezTo>
                <a:cubicBezTo>
                  <a:pt x="1252209" y="2163002"/>
                  <a:pt x="1248297" y="2172806"/>
                  <a:pt x="1240173" y="2176276"/>
                </a:cubicBezTo>
                <a:cubicBezTo>
                  <a:pt x="1162529" y="2210517"/>
                  <a:pt x="1102493" y="2256374"/>
                  <a:pt x="1080375" y="2274325"/>
                </a:cubicBezTo>
                <a:cubicBezTo>
                  <a:pt x="1124461" y="2350048"/>
                  <a:pt x="1168399" y="2425772"/>
                  <a:pt x="1212185" y="2501496"/>
                </a:cubicBezTo>
                <a:cubicBezTo>
                  <a:pt x="1235657" y="2482188"/>
                  <a:pt x="1297801" y="2434823"/>
                  <a:pt x="1379355" y="2398922"/>
                </a:cubicBezTo>
                <a:cubicBezTo>
                  <a:pt x="1387631" y="2395302"/>
                  <a:pt x="1397261" y="2399073"/>
                  <a:pt x="1400873" y="2407369"/>
                </a:cubicBezTo>
                <a:cubicBezTo>
                  <a:pt x="1404183" y="2414912"/>
                  <a:pt x="1401325" y="2423661"/>
                  <a:pt x="1394553" y="2427884"/>
                </a:cubicBezTo>
                <a:cubicBezTo>
                  <a:pt x="1393801" y="2428186"/>
                  <a:pt x="1393199" y="2428638"/>
                  <a:pt x="1392445" y="2428940"/>
                </a:cubicBezTo>
                <a:cubicBezTo>
                  <a:pt x="1309537" y="2465445"/>
                  <a:pt x="1246493" y="2515374"/>
                  <a:pt x="1228585" y="2530308"/>
                </a:cubicBezTo>
                <a:cubicBezTo>
                  <a:pt x="1272825" y="2606937"/>
                  <a:pt x="1317061" y="2683565"/>
                  <a:pt x="1361299" y="2760345"/>
                </a:cubicBezTo>
                <a:cubicBezTo>
                  <a:pt x="1384621" y="2741339"/>
                  <a:pt x="1446917" y="2693672"/>
                  <a:pt x="1528921" y="2657469"/>
                </a:cubicBezTo>
                <a:cubicBezTo>
                  <a:pt x="1537197" y="2653849"/>
                  <a:pt x="1546827" y="2657620"/>
                  <a:pt x="1550437" y="2665917"/>
                </a:cubicBezTo>
                <a:cubicBezTo>
                  <a:pt x="1554049" y="2674213"/>
                  <a:pt x="1550137" y="2684018"/>
                  <a:pt x="1542013" y="2687487"/>
                </a:cubicBezTo>
                <a:cubicBezTo>
                  <a:pt x="1458351" y="2724294"/>
                  <a:pt x="1395155" y="2774675"/>
                  <a:pt x="1377851" y="2789156"/>
                </a:cubicBezTo>
                <a:cubicBezTo>
                  <a:pt x="1421937" y="2865785"/>
                  <a:pt x="1466025" y="2942414"/>
                  <a:pt x="1509961" y="3019194"/>
                </a:cubicBezTo>
                <a:cubicBezTo>
                  <a:pt x="1534037" y="2999584"/>
                  <a:pt x="1595729" y="2952823"/>
                  <a:pt x="1676531" y="2917223"/>
                </a:cubicBezTo>
                <a:cubicBezTo>
                  <a:pt x="1684807" y="2913603"/>
                  <a:pt x="1694437" y="2917374"/>
                  <a:pt x="1698049" y="2925671"/>
                </a:cubicBezTo>
                <a:cubicBezTo>
                  <a:pt x="1701357" y="2933213"/>
                  <a:pt x="1698499" y="2941962"/>
                  <a:pt x="1691729" y="2946185"/>
                </a:cubicBezTo>
                <a:cubicBezTo>
                  <a:pt x="1690977" y="2946487"/>
                  <a:pt x="1690373" y="2946940"/>
                  <a:pt x="1689621" y="2947241"/>
                </a:cubicBezTo>
                <a:cubicBezTo>
                  <a:pt x="1607617" y="2983444"/>
                  <a:pt x="1545021" y="3032619"/>
                  <a:pt x="1526363" y="3048156"/>
                </a:cubicBezTo>
                <a:cubicBezTo>
                  <a:pt x="1570301" y="3125087"/>
                  <a:pt x="1614387" y="3201867"/>
                  <a:pt x="1658325" y="3278797"/>
                </a:cubicBezTo>
                <a:cubicBezTo>
                  <a:pt x="1681345" y="3259942"/>
                  <a:pt x="1743789" y="3211973"/>
                  <a:pt x="1826097" y="3175771"/>
                </a:cubicBezTo>
                <a:cubicBezTo>
                  <a:pt x="1834373" y="3172150"/>
                  <a:pt x="1844001" y="3175921"/>
                  <a:pt x="1847613" y="3184218"/>
                </a:cubicBezTo>
                <a:cubicBezTo>
                  <a:pt x="1851225" y="3192514"/>
                  <a:pt x="1847313" y="3202168"/>
                  <a:pt x="1839187" y="3205789"/>
                </a:cubicBezTo>
                <a:cubicBezTo>
                  <a:pt x="1755075" y="3242896"/>
                  <a:pt x="1691577" y="3293580"/>
                  <a:pt x="1674725" y="3307759"/>
                </a:cubicBezTo>
                <a:cubicBezTo>
                  <a:pt x="1718661" y="3384690"/>
                  <a:pt x="1762297" y="3461621"/>
                  <a:pt x="1806085" y="3538551"/>
                </a:cubicBezTo>
                <a:cubicBezTo>
                  <a:pt x="1828955" y="3519696"/>
                  <a:pt x="1891549" y="3471576"/>
                  <a:pt x="1974157" y="3435223"/>
                </a:cubicBezTo>
                <a:cubicBezTo>
                  <a:pt x="1982433" y="3431603"/>
                  <a:pt x="1992063" y="3435374"/>
                  <a:pt x="1995675" y="3443670"/>
                </a:cubicBezTo>
                <a:cubicBezTo>
                  <a:pt x="1998985" y="3451212"/>
                  <a:pt x="1996125" y="3459961"/>
                  <a:pt x="1989355" y="3464185"/>
                </a:cubicBezTo>
                <a:cubicBezTo>
                  <a:pt x="1988603" y="3464487"/>
                  <a:pt x="1988001" y="3464939"/>
                  <a:pt x="1987249" y="3465241"/>
                </a:cubicBezTo>
                <a:cubicBezTo>
                  <a:pt x="1902835" y="3502499"/>
                  <a:pt x="1838737" y="3553786"/>
                  <a:pt x="1822335" y="3567513"/>
                </a:cubicBezTo>
                <a:cubicBezTo>
                  <a:pt x="1866121" y="3644595"/>
                  <a:pt x="1909907" y="3721525"/>
                  <a:pt x="1953543" y="3798607"/>
                </a:cubicBezTo>
                <a:cubicBezTo>
                  <a:pt x="1975211" y="3780656"/>
                  <a:pt x="2038709" y="3731330"/>
                  <a:pt x="2123121" y="3694072"/>
                </a:cubicBezTo>
                <a:cubicBezTo>
                  <a:pt x="2131397" y="3690451"/>
                  <a:pt x="2141027" y="3694222"/>
                  <a:pt x="2144637" y="3702519"/>
                </a:cubicBezTo>
                <a:cubicBezTo>
                  <a:pt x="2148249" y="3710815"/>
                  <a:pt x="2144337" y="3720469"/>
                  <a:pt x="2136213" y="3724090"/>
                </a:cubicBezTo>
                <a:cubicBezTo>
                  <a:pt x="2048789" y="3762706"/>
                  <a:pt x="1983487" y="3815954"/>
                  <a:pt x="1969945" y="3827569"/>
                </a:cubicBezTo>
                <a:cubicBezTo>
                  <a:pt x="2013429" y="3904349"/>
                  <a:pt x="2056613" y="3981129"/>
                  <a:pt x="2099799" y="4057908"/>
                </a:cubicBezTo>
                <a:cubicBezTo>
                  <a:pt x="2126581" y="4036488"/>
                  <a:pt x="2185717" y="3993045"/>
                  <a:pt x="2261703" y="3959558"/>
                </a:cubicBezTo>
                <a:cubicBezTo>
                  <a:pt x="2269979" y="3955937"/>
                  <a:pt x="2279609" y="3959709"/>
                  <a:pt x="2283221" y="3968005"/>
                </a:cubicBezTo>
                <a:cubicBezTo>
                  <a:pt x="2286529" y="3975547"/>
                  <a:pt x="2283671" y="3984296"/>
                  <a:pt x="2276901" y="3988520"/>
                </a:cubicBezTo>
                <a:cubicBezTo>
                  <a:pt x="2276149" y="3988821"/>
                  <a:pt x="2275545" y="3989274"/>
                  <a:pt x="2274793" y="3989576"/>
                </a:cubicBezTo>
                <a:cubicBezTo>
                  <a:pt x="2198505" y="4023214"/>
                  <a:pt x="2138921" y="4068317"/>
                  <a:pt x="2116049" y="4086870"/>
                </a:cubicBezTo>
                <a:cubicBezTo>
                  <a:pt x="2162545" y="4169533"/>
                  <a:pt x="2209189" y="4252196"/>
                  <a:pt x="2255533" y="4334708"/>
                </a:cubicBezTo>
                <a:cubicBezTo>
                  <a:pt x="2296311" y="4308763"/>
                  <a:pt x="2346265" y="4277387"/>
                  <a:pt x="2401187" y="4242994"/>
                </a:cubicBezTo>
                <a:cubicBezTo>
                  <a:pt x="2485901" y="4189897"/>
                  <a:pt x="2582953" y="4129408"/>
                  <a:pt x="2678201" y="4070127"/>
                </a:cubicBezTo>
                <a:cubicBezTo>
                  <a:pt x="2835589" y="3972078"/>
                  <a:pt x="2998245" y="3870711"/>
                  <a:pt x="3101769" y="3804942"/>
                </a:cubicBezTo>
                <a:lnTo>
                  <a:pt x="3101769" y="3804791"/>
                </a:lnTo>
                <a:close/>
                <a:moveTo>
                  <a:pt x="878145" y="1402"/>
                </a:moveTo>
                <a:cubicBezTo>
                  <a:pt x="885668" y="-1917"/>
                  <a:pt x="894696" y="799"/>
                  <a:pt x="898909" y="8039"/>
                </a:cubicBezTo>
                <a:lnTo>
                  <a:pt x="3137881" y="3801473"/>
                </a:lnTo>
                <a:cubicBezTo>
                  <a:pt x="3142395" y="3809166"/>
                  <a:pt x="3139989" y="3818971"/>
                  <a:pt x="3132615" y="3823647"/>
                </a:cubicBezTo>
                <a:cubicBezTo>
                  <a:pt x="3089281" y="3851251"/>
                  <a:pt x="3034057" y="3886096"/>
                  <a:pt x="2972365" y="3924713"/>
                </a:cubicBezTo>
                <a:cubicBezTo>
                  <a:pt x="2887501" y="3977810"/>
                  <a:pt x="2790449" y="4038298"/>
                  <a:pt x="2695353" y="4097581"/>
                </a:cubicBezTo>
                <a:cubicBezTo>
                  <a:pt x="2530891" y="4199853"/>
                  <a:pt x="2361013" y="4305746"/>
                  <a:pt x="2258393" y="4371212"/>
                </a:cubicBezTo>
                <a:cubicBezTo>
                  <a:pt x="2254481" y="4373626"/>
                  <a:pt x="2249965" y="4374380"/>
                  <a:pt x="2245603" y="4373324"/>
                </a:cubicBezTo>
                <a:cubicBezTo>
                  <a:pt x="2241239" y="4372268"/>
                  <a:pt x="2237629" y="4369402"/>
                  <a:pt x="2235371" y="4365480"/>
                </a:cubicBezTo>
                <a:cubicBezTo>
                  <a:pt x="1512671" y="3076364"/>
                  <a:pt x="761381" y="1779404"/>
                  <a:pt x="2268" y="510954"/>
                </a:cubicBezTo>
                <a:cubicBezTo>
                  <a:pt x="-2096" y="503563"/>
                  <a:pt x="11" y="493909"/>
                  <a:pt x="7083" y="489082"/>
                </a:cubicBezTo>
                <a:cubicBezTo>
                  <a:pt x="285600" y="298113"/>
                  <a:pt x="554186" y="147721"/>
                  <a:pt x="878145" y="1553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E85D61D5-7984-80AA-267B-4EFF5E87316F}"/>
              </a:ext>
            </a:extLst>
          </p:cNvPr>
          <p:cNvSpPr/>
          <p:nvPr/>
        </p:nvSpPr>
        <p:spPr>
          <a:xfrm>
            <a:off x="1833260" y="975109"/>
            <a:ext cx="1584515" cy="2394968"/>
          </a:xfrm>
          <a:custGeom>
            <a:avLst/>
            <a:gdLst>
              <a:gd name="connsiteX0" fmla="*/ 404318 w 1903189"/>
              <a:gd name="connsiteY0" fmla="*/ 2221032 h 2876639"/>
              <a:gd name="connsiteX1" fmla="*/ 320623 w 1903189"/>
              <a:gd name="connsiteY1" fmla="*/ 2226839 h 2876639"/>
              <a:gd name="connsiteX2" fmla="*/ 284400 w 1903189"/>
              <a:gd name="connsiteY2" fmla="*/ 2230118 h 2876639"/>
              <a:gd name="connsiteX3" fmla="*/ 249641 w 1903189"/>
              <a:gd name="connsiteY3" fmla="*/ 2265641 h 2876639"/>
              <a:gd name="connsiteX4" fmla="*/ 243421 w 1903189"/>
              <a:gd name="connsiteY4" fmla="*/ 2455644 h 2876639"/>
              <a:gd name="connsiteX5" fmla="*/ 273607 w 1903189"/>
              <a:gd name="connsiteY5" fmla="*/ 2493353 h 2876639"/>
              <a:gd name="connsiteX6" fmla="*/ 368736 w 1903189"/>
              <a:gd name="connsiteY6" fmla="*/ 2494629 h 2876639"/>
              <a:gd name="connsiteX7" fmla="*/ 393616 w 1903189"/>
              <a:gd name="connsiteY7" fmla="*/ 2492989 h 2876639"/>
              <a:gd name="connsiteX8" fmla="*/ 417399 w 1903189"/>
              <a:gd name="connsiteY8" fmla="*/ 2492078 h 2876639"/>
              <a:gd name="connsiteX9" fmla="*/ 484904 w 1903189"/>
              <a:gd name="connsiteY9" fmla="*/ 2485884 h 2876639"/>
              <a:gd name="connsiteX10" fmla="*/ 484904 w 1903189"/>
              <a:gd name="connsiteY10" fmla="*/ 2485702 h 2876639"/>
              <a:gd name="connsiteX11" fmla="*/ 499722 w 1903189"/>
              <a:gd name="connsiteY11" fmla="*/ 2261452 h 2876639"/>
              <a:gd name="connsiteX12" fmla="*/ 485819 w 1903189"/>
              <a:gd name="connsiteY12" fmla="*/ 2229572 h 2876639"/>
              <a:gd name="connsiteX13" fmla="*/ 404318 w 1903189"/>
              <a:gd name="connsiteY13" fmla="*/ 2221032 h 2876639"/>
              <a:gd name="connsiteX14" fmla="*/ 794647 w 1903189"/>
              <a:gd name="connsiteY14" fmla="*/ 2220578 h 2876639"/>
              <a:gd name="connsiteX15" fmla="*/ 711020 w 1903189"/>
              <a:gd name="connsiteY15" fmla="*/ 2226293 h 2876639"/>
              <a:gd name="connsiteX16" fmla="*/ 674797 w 1903189"/>
              <a:gd name="connsiteY16" fmla="*/ 2229572 h 2876639"/>
              <a:gd name="connsiteX17" fmla="*/ 640038 w 1903189"/>
              <a:gd name="connsiteY17" fmla="*/ 2265095 h 2876639"/>
              <a:gd name="connsiteX18" fmla="*/ 633818 w 1903189"/>
              <a:gd name="connsiteY18" fmla="*/ 2455098 h 2876639"/>
              <a:gd name="connsiteX19" fmla="*/ 664004 w 1903189"/>
              <a:gd name="connsiteY19" fmla="*/ 2492807 h 2876639"/>
              <a:gd name="connsiteX20" fmla="*/ 759133 w 1903189"/>
              <a:gd name="connsiteY20" fmla="*/ 2494083 h 2876639"/>
              <a:gd name="connsiteX21" fmla="*/ 784196 w 1903189"/>
              <a:gd name="connsiteY21" fmla="*/ 2492443 h 2876639"/>
              <a:gd name="connsiteX22" fmla="*/ 807979 w 1903189"/>
              <a:gd name="connsiteY22" fmla="*/ 2491532 h 2876639"/>
              <a:gd name="connsiteX23" fmla="*/ 875484 w 1903189"/>
              <a:gd name="connsiteY23" fmla="*/ 2485338 h 2876639"/>
              <a:gd name="connsiteX24" fmla="*/ 890302 w 1903189"/>
              <a:gd name="connsiteY24" fmla="*/ 2261088 h 2876639"/>
              <a:gd name="connsiteX25" fmla="*/ 876216 w 1903189"/>
              <a:gd name="connsiteY25" fmla="*/ 2229208 h 2876639"/>
              <a:gd name="connsiteX26" fmla="*/ 794647 w 1903189"/>
              <a:gd name="connsiteY26" fmla="*/ 2220578 h 2876639"/>
              <a:gd name="connsiteX27" fmla="*/ 1185593 w 1903189"/>
              <a:gd name="connsiteY27" fmla="*/ 2219940 h 2876639"/>
              <a:gd name="connsiteX28" fmla="*/ 1101966 w 1903189"/>
              <a:gd name="connsiteY28" fmla="*/ 2225746 h 2876639"/>
              <a:gd name="connsiteX29" fmla="*/ 1065743 w 1903189"/>
              <a:gd name="connsiteY29" fmla="*/ 2229025 h 2876639"/>
              <a:gd name="connsiteX30" fmla="*/ 1030984 w 1903189"/>
              <a:gd name="connsiteY30" fmla="*/ 2264548 h 2876639"/>
              <a:gd name="connsiteX31" fmla="*/ 1024764 w 1903189"/>
              <a:gd name="connsiteY31" fmla="*/ 2454551 h 2876639"/>
              <a:gd name="connsiteX32" fmla="*/ 1054950 w 1903189"/>
              <a:gd name="connsiteY32" fmla="*/ 2492260 h 2876639"/>
              <a:gd name="connsiteX33" fmla="*/ 1149896 w 1903189"/>
              <a:gd name="connsiteY33" fmla="*/ 2493536 h 2876639"/>
              <a:gd name="connsiteX34" fmla="*/ 1174959 w 1903189"/>
              <a:gd name="connsiteY34" fmla="*/ 2491896 h 2876639"/>
              <a:gd name="connsiteX35" fmla="*/ 1198925 w 1903189"/>
              <a:gd name="connsiteY35" fmla="*/ 2490985 h 2876639"/>
              <a:gd name="connsiteX36" fmla="*/ 1266247 w 1903189"/>
              <a:gd name="connsiteY36" fmla="*/ 2484791 h 2876639"/>
              <a:gd name="connsiteX37" fmla="*/ 1266430 w 1903189"/>
              <a:gd name="connsiteY37" fmla="*/ 2484609 h 2876639"/>
              <a:gd name="connsiteX38" fmla="*/ 1281248 w 1903189"/>
              <a:gd name="connsiteY38" fmla="*/ 2260359 h 2876639"/>
              <a:gd name="connsiteX39" fmla="*/ 1267162 w 1903189"/>
              <a:gd name="connsiteY39" fmla="*/ 2228479 h 2876639"/>
              <a:gd name="connsiteX40" fmla="*/ 1185593 w 1903189"/>
              <a:gd name="connsiteY40" fmla="*/ 2219940 h 2876639"/>
              <a:gd name="connsiteX41" fmla="*/ 404502 w 1903189"/>
              <a:gd name="connsiteY41" fmla="*/ 2193776 h 2876639"/>
              <a:gd name="connsiteX42" fmla="*/ 492588 w 1903189"/>
              <a:gd name="connsiteY42" fmla="*/ 2203157 h 2876639"/>
              <a:gd name="connsiteX43" fmla="*/ 533932 w 1903189"/>
              <a:gd name="connsiteY43" fmla="*/ 2347618 h 2876639"/>
              <a:gd name="connsiteX44" fmla="*/ 491124 w 1903189"/>
              <a:gd name="connsiteY44" fmla="*/ 2512481 h 2876639"/>
              <a:gd name="connsiteX45" fmla="*/ 418313 w 1903189"/>
              <a:gd name="connsiteY45" fmla="*/ 2519404 h 2876639"/>
              <a:gd name="connsiteX46" fmla="*/ 395080 w 1903189"/>
              <a:gd name="connsiteY46" fmla="*/ 2520315 h 2876639"/>
              <a:gd name="connsiteX47" fmla="*/ 370749 w 1903189"/>
              <a:gd name="connsiteY47" fmla="*/ 2521954 h 2876639"/>
              <a:gd name="connsiteX48" fmla="*/ 316415 w 1903189"/>
              <a:gd name="connsiteY48" fmla="*/ 2524504 h 2876639"/>
              <a:gd name="connsiteX49" fmla="*/ 267936 w 1903189"/>
              <a:gd name="connsiteY49" fmla="*/ 2520132 h 2876639"/>
              <a:gd name="connsiteX50" fmla="*/ 216163 w 1903189"/>
              <a:gd name="connsiteY50" fmla="*/ 2457102 h 2876639"/>
              <a:gd name="connsiteX51" fmla="*/ 222566 w 1903189"/>
              <a:gd name="connsiteY51" fmla="*/ 2262545 h 2876639"/>
              <a:gd name="connsiteX52" fmla="*/ 282388 w 1903189"/>
              <a:gd name="connsiteY52" fmla="*/ 2202975 h 2876639"/>
              <a:gd name="connsiteX53" fmla="*/ 318062 w 1903189"/>
              <a:gd name="connsiteY53" fmla="*/ 2199696 h 2876639"/>
              <a:gd name="connsiteX54" fmla="*/ 404502 w 1903189"/>
              <a:gd name="connsiteY54" fmla="*/ 2193776 h 2876639"/>
              <a:gd name="connsiteX55" fmla="*/ 795082 w 1903189"/>
              <a:gd name="connsiteY55" fmla="*/ 2193230 h 2876639"/>
              <a:gd name="connsiteX56" fmla="*/ 883168 w 1903189"/>
              <a:gd name="connsiteY56" fmla="*/ 2202611 h 2876639"/>
              <a:gd name="connsiteX57" fmla="*/ 883351 w 1903189"/>
              <a:gd name="connsiteY57" fmla="*/ 2202611 h 2876639"/>
              <a:gd name="connsiteX58" fmla="*/ 924695 w 1903189"/>
              <a:gd name="connsiteY58" fmla="*/ 2347254 h 2876639"/>
              <a:gd name="connsiteX59" fmla="*/ 881887 w 1903189"/>
              <a:gd name="connsiteY59" fmla="*/ 2511935 h 2876639"/>
              <a:gd name="connsiteX60" fmla="*/ 809076 w 1903189"/>
              <a:gd name="connsiteY60" fmla="*/ 2518858 h 2876639"/>
              <a:gd name="connsiteX61" fmla="*/ 785843 w 1903189"/>
              <a:gd name="connsiteY61" fmla="*/ 2519769 h 2876639"/>
              <a:gd name="connsiteX62" fmla="*/ 761329 w 1903189"/>
              <a:gd name="connsiteY62" fmla="*/ 2521408 h 2876639"/>
              <a:gd name="connsiteX63" fmla="*/ 706995 w 1903189"/>
              <a:gd name="connsiteY63" fmla="*/ 2523958 h 2876639"/>
              <a:gd name="connsiteX64" fmla="*/ 658516 w 1903189"/>
              <a:gd name="connsiteY64" fmla="*/ 2519586 h 2876639"/>
              <a:gd name="connsiteX65" fmla="*/ 606743 w 1903189"/>
              <a:gd name="connsiteY65" fmla="*/ 2456556 h 2876639"/>
              <a:gd name="connsiteX66" fmla="*/ 613146 w 1903189"/>
              <a:gd name="connsiteY66" fmla="*/ 2261999 h 2876639"/>
              <a:gd name="connsiteX67" fmla="*/ 672968 w 1903189"/>
              <a:gd name="connsiteY67" fmla="*/ 2202429 h 2876639"/>
              <a:gd name="connsiteX68" fmla="*/ 708642 w 1903189"/>
              <a:gd name="connsiteY68" fmla="*/ 2199150 h 2876639"/>
              <a:gd name="connsiteX69" fmla="*/ 795082 w 1903189"/>
              <a:gd name="connsiteY69" fmla="*/ 2193230 h 2876639"/>
              <a:gd name="connsiteX70" fmla="*/ 1185913 w 1903189"/>
              <a:gd name="connsiteY70" fmla="*/ 2192683 h 2876639"/>
              <a:gd name="connsiteX71" fmla="*/ 1273931 w 1903189"/>
              <a:gd name="connsiteY71" fmla="*/ 2202064 h 2876639"/>
              <a:gd name="connsiteX72" fmla="*/ 1273748 w 1903189"/>
              <a:gd name="connsiteY72" fmla="*/ 2202064 h 2876639"/>
              <a:gd name="connsiteX73" fmla="*/ 1315092 w 1903189"/>
              <a:gd name="connsiteY73" fmla="*/ 2346525 h 2876639"/>
              <a:gd name="connsiteX74" fmla="*/ 1272284 w 1903189"/>
              <a:gd name="connsiteY74" fmla="*/ 2511388 h 2876639"/>
              <a:gd name="connsiteX75" fmla="*/ 1199656 w 1903189"/>
              <a:gd name="connsiteY75" fmla="*/ 2518311 h 2876639"/>
              <a:gd name="connsiteX76" fmla="*/ 1176423 w 1903189"/>
              <a:gd name="connsiteY76" fmla="*/ 2519221 h 2876639"/>
              <a:gd name="connsiteX77" fmla="*/ 1151909 w 1903189"/>
              <a:gd name="connsiteY77" fmla="*/ 2520861 h 2876639"/>
              <a:gd name="connsiteX78" fmla="*/ 1097758 w 1903189"/>
              <a:gd name="connsiteY78" fmla="*/ 2523411 h 2876639"/>
              <a:gd name="connsiteX79" fmla="*/ 1049279 w 1903189"/>
              <a:gd name="connsiteY79" fmla="*/ 2519039 h 2876639"/>
              <a:gd name="connsiteX80" fmla="*/ 997506 w 1903189"/>
              <a:gd name="connsiteY80" fmla="*/ 2456009 h 2876639"/>
              <a:gd name="connsiteX81" fmla="*/ 1003909 w 1903189"/>
              <a:gd name="connsiteY81" fmla="*/ 2261452 h 2876639"/>
              <a:gd name="connsiteX82" fmla="*/ 1063731 w 1903189"/>
              <a:gd name="connsiteY82" fmla="*/ 2201882 h 2876639"/>
              <a:gd name="connsiteX83" fmla="*/ 1099405 w 1903189"/>
              <a:gd name="connsiteY83" fmla="*/ 2198603 h 2876639"/>
              <a:gd name="connsiteX84" fmla="*/ 1185913 w 1903189"/>
              <a:gd name="connsiteY84" fmla="*/ 2192683 h 2876639"/>
              <a:gd name="connsiteX85" fmla="*/ 1472423 w 1903189"/>
              <a:gd name="connsiteY85" fmla="*/ 2154518 h 2876639"/>
              <a:gd name="connsiteX86" fmla="*/ 1628106 w 1903189"/>
              <a:gd name="connsiteY86" fmla="*/ 2155793 h 2876639"/>
              <a:gd name="connsiteX87" fmla="*/ 1628106 w 1903189"/>
              <a:gd name="connsiteY87" fmla="*/ 2155975 h 2876639"/>
              <a:gd name="connsiteX88" fmla="*/ 1641826 w 1903189"/>
              <a:gd name="connsiteY88" fmla="*/ 2169456 h 2876639"/>
              <a:gd name="connsiteX89" fmla="*/ 1628289 w 1903189"/>
              <a:gd name="connsiteY89" fmla="*/ 2183301 h 2876639"/>
              <a:gd name="connsiteX90" fmla="*/ 1586578 w 1903189"/>
              <a:gd name="connsiteY90" fmla="*/ 2183301 h 2876639"/>
              <a:gd name="connsiteX91" fmla="*/ 1471691 w 1903189"/>
              <a:gd name="connsiteY91" fmla="*/ 2181843 h 2876639"/>
              <a:gd name="connsiteX92" fmla="*/ 1458336 w 1903189"/>
              <a:gd name="connsiteY92" fmla="*/ 2167816 h 2876639"/>
              <a:gd name="connsiteX93" fmla="*/ 1472423 w 1903189"/>
              <a:gd name="connsiteY93" fmla="*/ 2154518 h 2876639"/>
              <a:gd name="connsiteX94" fmla="*/ 1623531 w 1903189"/>
              <a:gd name="connsiteY94" fmla="*/ 2058514 h 2876639"/>
              <a:gd name="connsiteX95" fmla="*/ 1637984 w 1903189"/>
              <a:gd name="connsiteY95" fmla="*/ 2071448 h 2876639"/>
              <a:gd name="connsiteX96" fmla="*/ 1624995 w 1903189"/>
              <a:gd name="connsiteY96" fmla="*/ 2085840 h 2876639"/>
              <a:gd name="connsiteX97" fmla="*/ 1472605 w 1903189"/>
              <a:gd name="connsiteY97" fmla="*/ 2093491 h 2876639"/>
              <a:gd name="connsiteX98" fmla="*/ 1471873 w 1903189"/>
              <a:gd name="connsiteY98" fmla="*/ 2093491 h 2876639"/>
              <a:gd name="connsiteX99" fmla="*/ 1458152 w 1903189"/>
              <a:gd name="connsiteY99" fmla="*/ 2080557 h 2876639"/>
              <a:gd name="connsiteX100" fmla="*/ 1471141 w 1903189"/>
              <a:gd name="connsiteY100" fmla="*/ 2066165 h 2876639"/>
              <a:gd name="connsiteX101" fmla="*/ 404136 w 1903189"/>
              <a:gd name="connsiteY101" fmla="*/ 1809034 h 2876639"/>
              <a:gd name="connsiteX102" fmla="*/ 320440 w 1903189"/>
              <a:gd name="connsiteY102" fmla="*/ 1814772 h 2876639"/>
              <a:gd name="connsiteX103" fmla="*/ 284217 w 1903189"/>
              <a:gd name="connsiteY103" fmla="*/ 1818051 h 2876639"/>
              <a:gd name="connsiteX104" fmla="*/ 249459 w 1903189"/>
              <a:gd name="connsiteY104" fmla="*/ 1853574 h 2876639"/>
              <a:gd name="connsiteX105" fmla="*/ 243238 w 1903189"/>
              <a:gd name="connsiteY105" fmla="*/ 2043577 h 2876639"/>
              <a:gd name="connsiteX106" fmla="*/ 273424 w 1903189"/>
              <a:gd name="connsiteY106" fmla="*/ 2081286 h 2876639"/>
              <a:gd name="connsiteX107" fmla="*/ 368553 w 1903189"/>
              <a:gd name="connsiteY107" fmla="*/ 2082562 h 2876639"/>
              <a:gd name="connsiteX108" fmla="*/ 393616 w 1903189"/>
              <a:gd name="connsiteY108" fmla="*/ 2080922 h 2876639"/>
              <a:gd name="connsiteX109" fmla="*/ 417399 w 1903189"/>
              <a:gd name="connsiteY109" fmla="*/ 2080011 h 2876639"/>
              <a:gd name="connsiteX110" fmla="*/ 484904 w 1903189"/>
              <a:gd name="connsiteY110" fmla="*/ 2073817 h 2876639"/>
              <a:gd name="connsiteX111" fmla="*/ 484721 w 1903189"/>
              <a:gd name="connsiteY111" fmla="*/ 2073635 h 2876639"/>
              <a:gd name="connsiteX112" fmla="*/ 499539 w 1903189"/>
              <a:gd name="connsiteY112" fmla="*/ 1849384 h 2876639"/>
              <a:gd name="connsiteX113" fmla="*/ 485636 w 1903189"/>
              <a:gd name="connsiteY113" fmla="*/ 1817505 h 2876639"/>
              <a:gd name="connsiteX114" fmla="*/ 404136 w 1903189"/>
              <a:gd name="connsiteY114" fmla="*/ 1809034 h 2876639"/>
              <a:gd name="connsiteX115" fmla="*/ 794647 w 1903189"/>
              <a:gd name="connsiteY115" fmla="*/ 1808510 h 2876639"/>
              <a:gd name="connsiteX116" fmla="*/ 711020 w 1903189"/>
              <a:gd name="connsiteY116" fmla="*/ 1814225 h 2876639"/>
              <a:gd name="connsiteX117" fmla="*/ 674797 w 1903189"/>
              <a:gd name="connsiteY117" fmla="*/ 1817504 h 2876639"/>
              <a:gd name="connsiteX118" fmla="*/ 640038 w 1903189"/>
              <a:gd name="connsiteY118" fmla="*/ 1853027 h 2876639"/>
              <a:gd name="connsiteX119" fmla="*/ 633818 w 1903189"/>
              <a:gd name="connsiteY119" fmla="*/ 2043030 h 2876639"/>
              <a:gd name="connsiteX120" fmla="*/ 664004 w 1903189"/>
              <a:gd name="connsiteY120" fmla="*/ 2080739 h 2876639"/>
              <a:gd name="connsiteX121" fmla="*/ 759133 w 1903189"/>
              <a:gd name="connsiteY121" fmla="*/ 2082015 h 2876639"/>
              <a:gd name="connsiteX122" fmla="*/ 784196 w 1903189"/>
              <a:gd name="connsiteY122" fmla="*/ 2080375 h 2876639"/>
              <a:gd name="connsiteX123" fmla="*/ 807979 w 1903189"/>
              <a:gd name="connsiteY123" fmla="*/ 2079464 h 2876639"/>
              <a:gd name="connsiteX124" fmla="*/ 875484 w 1903189"/>
              <a:gd name="connsiteY124" fmla="*/ 2073270 h 2876639"/>
              <a:gd name="connsiteX125" fmla="*/ 890302 w 1903189"/>
              <a:gd name="connsiteY125" fmla="*/ 1849020 h 2876639"/>
              <a:gd name="connsiteX126" fmla="*/ 876216 w 1903189"/>
              <a:gd name="connsiteY126" fmla="*/ 1817140 h 2876639"/>
              <a:gd name="connsiteX127" fmla="*/ 794647 w 1903189"/>
              <a:gd name="connsiteY127" fmla="*/ 1808510 h 2876639"/>
              <a:gd name="connsiteX128" fmla="*/ 1185593 w 1903189"/>
              <a:gd name="connsiteY128" fmla="*/ 1807690 h 2876639"/>
              <a:gd name="connsiteX129" fmla="*/ 1101966 w 1903189"/>
              <a:gd name="connsiteY129" fmla="*/ 1813496 h 2876639"/>
              <a:gd name="connsiteX130" fmla="*/ 1065743 w 1903189"/>
              <a:gd name="connsiteY130" fmla="*/ 1816775 h 2876639"/>
              <a:gd name="connsiteX131" fmla="*/ 1030984 w 1903189"/>
              <a:gd name="connsiteY131" fmla="*/ 1852298 h 2876639"/>
              <a:gd name="connsiteX132" fmla="*/ 1024764 w 1903189"/>
              <a:gd name="connsiteY132" fmla="*/ 2042301 h 2876639"/>
              <a:gd name="connsiteX133" fmla="*/ 1054950 w 1903189"/>
              <a:gd name="connsiteY133" fmla="*/ 2080010 h 2876639"/>
              <a:gd name="connsiteX134" fmla="*/ 1149896 w 1903189"/>
              <a:gd name="connsiteY134" fmla="*/ 2081286 h 2876639"/>
              <a:gd name="connsiteX135" fmla="*/ 1174959 w 1903189"/>
              <a:gd name="connsiteY135" fmla="*/ 2079646 h 2876639"/>
              <a:gd name="connsiteX136" fmla="*/ 1198925 w 1903189"/>
              <a:gd name="connsiteY136" fmla="*/ 2078735 h 2876639"/>
              <a:gd name="connsiteX137" fmla="*/ 1266247 w 1903189"/>
              <a:gd name="connsiteY137" fmla="*/ 2072541 h 2876639"/>
              <a:gd name="connsiteX138" fmla="*/ 1266430 w 1903189"/>
              <a:gd name="connsiteY138" fmla="*/ 2072359 h 2876639"/>
              <a:gd name="connsiteX139" fmla="*/ 1281248 w 1903189"/>
              <a:gd name="connsiteY139" fmla="*/ 1848108 h 2876639"/>
              <a:gd name="connsiteX140" fmla="*/ 1267162 w 1903189"/>
              <a:gd name="connsiteY140" fmla="*/ 1816229 h 2876639"/>
              <a:gd name="connsiteX141" fmla="*/ 1185593 w 1903189"/>
              <a:gd name="connsiteY141" fmla="*/ 1807690 h 2876639"/>
              <a:gd name="connsiteX142" fmla="*/ 1557742 w 1903189"/>
              <a:gd name="connsiteY142" fmla="*/ 1787447 h 2876639"/>
              <a:gd name="connsiteX143" fmla="*/ 1428517 w 1903189"/>
              <a:gd name="connsiteY143" fmla="*/ 1807850 h 2876639"/>
              <a:gd name="connsiteX144" fmla="*/ 1421199 w 1903189"/>
              <a:gd name="connsiteY144" fmla="*/ 1880717 h 2876639"/>
              <a:gd name="connsiteX145" fmla="*/ 1419918 w 1903189"/>
              <a:gd name="connsiteY145" fmla="*/ 1933182 h 2876639"/>
              <a:gd name="connsiteX146" fmla="*/ 1407295 w 1903189"/>
              <a:gd name="connsiteY146" fmla="*/ 2383870 h 2876639"/>
              <a:gd name="connsiteX147" fmla="*/ 1438761 w 1903189"/>
              <a:gd name="connsiteY147" fmla="*/ 2488435 h 2876639"/>
              <a:gd name="connsiteX148" fmla="*/ 1654266 w 1903189"/>
              <a:gd name="connsiteY148" fmla="*/ 2497726 h 2876639"/>
              <a:gd name="connsiteX149" fmla="*/ 1654449 w 1903189"/>
              <a:gd name="connsiteY149" fmla="*/ 2497726 h 2876639"/>
              <a:gd name="connsiteX150" fmla="*/ 1674756 w 1903189"/>
              <a:gd name="connsiteY150" fmla="*/ 1805299 h 2876639"/>
              <a:gd name="connsiteX151" fmla="*/ 1557742 w 1903189"/>
              <a:gd name="connsiteY151" fmla="*/ 1787447 h 2876639"/>
              <a:gd name="connsiteX152" fmla="*/ 404502 w 1903189"/>
              <a:gd name="connsiteY152" fmla="*/ 1781709 h 2876639"/>
              <a:gd name="connsiteX153" fmla="*/ 492588 w 1903189"/>
              <a:gd name="connsiteY153" fmla="*/ 1791090 h 2876639"/>
              <a:gd name="connsiteX154" fmla="*/ 492771 w 1903189"/>
              <a:gd name="connsiteY154" fmla="*/ 1791090 h 2876639"/>
              <a:gd name="connsiteX155" fmla="*/ 534115 w 1903189"/>
              <a:gd name="connsiteY155" fmla="*/ 1935551 h 2876639"/>
              <a:gd name="connsiteX156" fmla="*/ 491307 w 1903189"/>
              <a:gd name="connsiteY156" fmla="*/ 2100414 h 2876639"/>
              <a:gd name="connsiteX157" fmla="*/ 418496 w 1903189"/>
              <a:gd name="connsiteY157" fmla="*/ 2107337 h 2876639"/>
              <a:gd name="connsiteX158" fmla="*/ 395263 w 1903189"/>
              <a:gd name="connsiteY158" fmla="*/ 2108247 h 2876639"/>
              <a:gd name="connsiteX159" fmla="*/ 370749 w 1903189"/>
              <a:gd name="connsiteY159" fmla="*/ 2109887 h 2876639"/>
              <a:gd name="connsiteX160" fmla="*/ 316415 w 1903189"/>
              <a:gd name="connsiteY160" fmla="*/ 2112437 h 2876639"/>
              <a:gd name="connsiteX161" fmla="*/ 267936 w 1903189"/>
              <a:gd name="connsiteY161" fmla="*/ 2108065 h 2876639"/>
              <a:gd name="connsiteX162" fmla="*/ 216163 w 1903189"/>
              <a:gd name="connsiteY162" fmla="*/ 2045035 h 2876639"/>
              <a:gd name="connsiteX163" fmla="*/ 222566 w 1903189"/>
              <a:gd name="connsiteY163" fmla="*/ 1850478 h 2876639"/>
              <a:gd name="connsiteX164" fmla="*/ 282388 w 1903189"/>
              <a:gd name="connsiteY164" fmla="*/ 1790908 h 2876639"/>
              <a:gd name="connsiteX165" fmla="*/ 318062 w 1903189"/>
              <a:gd name="connsiteY165" fmla="*/ 1787629 h 2876639"/>
              <a:gd name="connsiteX166" fmla="*/ 404502 w 1903189"/>
              <a:gd name="connsiteY166" fmla="*/ 1781709 h 2876639"/>
              <a:gd name="connsiteX167" fmla="*/ 795082 w 1903189"/>
              <a:gd name="connsiteY167" fmla="*/ 1781162 h 2876639"/>
              <a:gd name="connsiteX168" fmla="*/ 883168 w 1903189"/>
              <a:gd name="connsiteY168" fmla="*/ 1790543 h 2876639"/>
              <a:gd name="connsiteX169" fmla="*/ 883351 w 1903189"/>
              <a:gd name="connsiteY169" fmla="*/ 1790543 h 2876639"/>
              <a:gd name="connsiteX170" fmla="*/ 924695 w 1903189"/>
              <a:gd name="connsiteY170" fmla="*/ 1935004 h 2876639"/>
              <a:gd name="connsiteX171" fmla="*/ 881887 w 1903189"/>
              <a:gd name="connsiteY171" fmla="*/ 2099867 h 2876639"/>
              <a:gd name="connsiteX172" fmla="*/ 809076 w 1903189"/>
              <a:gd name="connsiteY172" fmla="*/ 2106790 h 2876639"/>
              <a:gd name="connsiteX173" fmla="*/ 785843 w 1903189"/>
              <a:gd name="connsiteY173" fmla="*/ 2107700 h 2876639"/>
              <a:gd name="connsiteX174" fmla="*/ 761329 w 1903189"/>
              <a:gd name="connsiteY174" fmla="*/ 2109340 h 2876639"/>
              <a:gd name="connsiteX175" fmla="*/ 706995 w 1903189"/>
              <a:gd name="connsiteY175" fmla="*/ 2111890 h 2876639"/>
              <a:gd name="connsiteX176" fmla="*/ 658516 w 1903189"/>
              <a:gd name="connsiteY176" fmla="*/ 2107518 h 2876639"/>
              <a:gd name="connsiteX177" fmla="*/ 606743 w 1903189"/>
              <a:gd name="connsiteY177" fmla="*/ 2044488 h 2876639"/>
              <a:gd name="connsiteX178" fmla="*/ 613146 w 1903189"/>
              <a:gd name="connsiteY178" fmla="*/ 1849931 h 2876639"/>
              <a:gd name="connsiteX179" fmla="*/ 672968 w 1903189"/>
              <a:gd name="connsiteY179" fmla="*/ 1790361 h 2876639"/>
              <a:gd name="connsiteX180" fmla="*/ 708642 w 1903189"/>
              <a:gd name="connsiteY180" fmla="*/ 1787082 h 2876639"/>
              <a:gd name="connsiteX181" fmla="*/ 795082 w 1903189"/>
              <a:gd name="connsiteY181" fmla="*/ 1781162 h 2876639"/>
              <a:gd name="connsiteX182" fmla="*/ 1185913 w 1903189"/>
              <a:gd name="connsiteY182" fmla="*/ 1780433 h 2876639"/>
              <a:gd name="connsiteX183" fmla="*/ 1273931 w 1903189"/>
              <a:gd name="connsiteY183" fmla="*/ 1789814 h 2876639"/>
              <a:gd name="connsiteX184" fmla="*/ 1273748 w 1903189"/>
              <a:gd name="connsiteY184" fmla="*/ 1789814 h 2876639"/>
              <a:gd name="connsiteX185" fmla="*/ 1315092 w 1903189"/>
              <a:gd name="connsiteY185" fmla="*/ 1934275 h 2876639"/>
              <a:gd name="connsiteX186" fmla="*/ 1272284 w 1903189"/>
              <a:gd name="connsiteY186" fmla="*/ 2099138 h 2876639"/>
              <a:gd name="connsiteX187" fmla="*/ 1199656 w 1903189"/>
              <a:gd name="connsiteY187" fmla="*/ 2106061 h 2876639"/>
              <a:gd name="connsiteX188" fmla="*/ 1176423 w 1903189"/>
              <a:gd name="connsiteY188" fmla="*/ 2106971 h 2876639"/>
              <a:gd name="connsiteX189" fmla="*/ 1151909 w 1903189"/>
              <a:gd name="connsiteY189" fmla="*/ 2108611 h 2876639"/>
              <a:gd name="connsiteX190" fmla="*/ 1097758 w 1903189"/>
              <a:gd name="connsiteY190" fmla="*/ 2111161 h 2876639"/>
              <a:gd name="connsiteX191" fmla="*/ 1049279 w 1903189"/>
              <a:gd name="connsiteY191" fmla="*/ 2106789 h 2876639"/>
              <a:gd name="connsiteX192" fmla="*/ 997506 w 1903189"/>
              <a:gd name="connsiteY192" fmla="*/ 2043759 h 2876639"/>
              <a:gd name="connsiteX193" fmla="*/ 1003909 w 1903189"/>
              <a:gd name="connsiteY193" fmla="*/ 1849202 h 2876639"/>
              <a:gd name="connsiteX194" fmla="*/ 1063731 w 1903189"/>
              <a:gd name="connsiteY194" fmla="*/ 1789632 h 2876639"/>
              <a:gd name="connsiteX195" fmla="*/ 1099405 w 1903189"/>
              <a:gd name="connsiteY195" fmla="*/ 1786353 h 2876639"/>
              <a:gd name="connsiteX196" fmla="*/ 1185913 w 1903189"/>
              <a:gd name="connsiteY196" fmla="*/ 1780433 h 2876639"/>
              <a:gd name="connsiteX197" fmla="*/ 1559892 w 1903189"/>
              <a:gd name="connsiteY197" fmla="*/ 1760326 h 2876639"/>
              <a:gd name="connsiteX198" fmla="*/ 1688842 w 1903189"/>
              <a:gd name="connsiteY198" fmla="*/ 1782164 h 2876639"/>
              <a:gd name="connsiteX199" fmla="*/ 1688842 w 1903189"/>
              <a:gd name="connsiteY199" fmla="*/ 1781982 h 2876639"/>
              <a:gd name="connsiteX200" fmla="*/ 1720125 w 1903189"/>
              <a:gd name="connsiteY200" fmla="*/ 2010969 h 2876639"/>
              <a:gd name="connsiteX201" fmla="*/ 1669085 w 1903189"/>
              <a:gd name="connsiteY201" fmla="*/ 2520679 h 2876639"/>
              <a:gd name="connsiteX202" fmla="*/ 1580175 w 1903189"/>
              <a:gd name="connsiteY202" fmla="*/ 2531974 h 2876639"/>
              <a:gd name="connsiteX203" fmla="*/ 1427053 w 1903189"/>
              <a:gd name="connsiteY203" fmla="*/ 2513028 h 2876639"/>
              <a:gd name="connsiteX204" fmla="*/ 1379854 w 1903189"/>
              <a:gd name="connsiteY204" fmla="*/ 2384052 h 2876639"/>
              <a:gd name="connsiteX205" fmla="*/ 1392477 w 1903189"/>
              <a:gd name="connsiteY205" fmla="*/ 1931543 h 2876639"/>
              <a:gd name="connsiteX206" fmla="*/ 1393575 w 1903189"/>
              <a:gd name="connsiteY206" fmla="*/ 1880717 h 2876639"/>
              <a:gd name="connsiteX207" fmla="*/ 1422297 w 1903189"/>
              <a:gd name="connsiteY207" fmla="*/ 1781253 h 2876639"/>
              <a:gd name="connsiteX208" fmla="*/ 1559892 w 1903189"/>
              <a:gd name="connsiteY208" fmla="*/ 1760326 h 2876639"/>
              <a:gd name="connsiteX209" fmla="*/ 363476 w 1903189"/>
              <a:gd name="connsiteY209" fmla="*/ 1581914 h 2876639"/>
              <a:gd name="connsiteX210" fmla="*/ 375505 w 1903189"/>
              <a:gd name="connsiteY210" fmla="*/ 1582870 h 2876639"/>
              <a:gd name="connsiteX211" fmla="*/ 375322 w 1903189"/>
              <a:gd name="connsiteY211" fmla="*/ 1582870 h 2876639"/>
              <a:gd name="connsiteX212" fmla="*/ 384286 w 1903189"/>
              <a:gd name="connsiteY212" fmla="*/ 1619122 h 2876639"/>
              <a:gd name="connsiteX213" fmla="*/ 375871 w 1903189"/>
              <a:gd name="connsiteY213" fmla="*/ 1625134 h 2876639"/>
              <a:gd name="connsiteX214" fmla="*/ 358491 w 1903189"/>
              <a:gd name="connsiteY214" fmla="*/ 1617300 h 2876639"/>
              <a:gd name="connsiteX215" fmla="*/ 353918 w 1903189"/>
              <a:gd name="connsiteY215" fmla="*/ 1592161 h 2876639"/>
              <a:gd name="connsiteX216" fmla="*/ 363476 w 1903189"/>
              <a:gd name="connsiteY216" fmla="*/ 1581914 h 2876639"/>
              <a:gd name="connsiteX217" fmla="*/ 451975 w 1903189"/>
              <a:gd name="connsiteY217" fmla="*/ 1515103 h 2876639"/>
              <a:gd name="connsiteX218" fmla="*/ 452340 w 1903189"/>
              <a:gd name="connsiteY218" fmla="*/ 1515103 h 2876639"/>
              <a:gd name="connsiteX219" fmla="*/ 466427 w 1903189"/>
              <a:gd name="connsiteY219" fmla="*/ 1528401 h 2876639"/>
              <a:gd name="connsiteX220" fmla="*/ 453072 w 1903189"/>
              <a:gd name="connsiteY220" fmla="*/ 1542428 h 2876639"/>
              <a:gd name="connsiteX221" fmla="*/ 290620 w 1903189"/>
              <a:gd name="connsiteY221" fmla="*/ 1547711 h 2876639"/>
              <a:gd name="connsiteX222" fmla="*/ 290071 w 1903189"/>
              <a:gd name="connsiteY222" fmla="*/ 1547711 h 2876639"/>
              <a:gd name="connsiteX223" fmla="*/ 276351 w 1903189"/>
              <a:gd name="connsiteY223" fmla="*/ 1534595 h 2876639"/>
              <a:gd name="connsiteX224" fmla="*/ 289523 w 1903189"/>
              <a:gd name="connsiteY224" fmla="*/ 1520386 h 2876639"/>
              <a:gd name="connsiteX225" fmla="*/ 1575121 w 1903189"/>
              <a:gd name="connsiteY225" fmla="*/ 1510913 h 2876639"/>
              <a:gd name="connsiteX226" fmla="*/ 1617495 w 1903189"/>
              <a:gd name="connsiteY226" fmla="*/ 1515285 h 2876639"/>
              <a:gd name="connsiteX227" fmla="*/ 1617312 w 1903189"/>
              <a:gd name="connsiteY227" fmla="*/ 1515285 h 2876639"/>
              <a:gd name="connsiteX228" fmla="*/ 1624812 w 1903189"/>
              <a:gd name="connsiteY228" fmla="*/ 1533138 h 2876639"/>
              <a:gd name="connsiteX229" fmla="*/ 1606884 w 1903189"/>
              <a:gd name="connsiteY229" fmla="*/ 1540607 h 2876639"/>
              <a:gd name="connsiteX230" fmla="*/ 1495107 w 1903189"/>
              <a:gd name="connsiteY230" fmla="*/ 1543157 h 2876639"/>
              <a:gd name="connsiteX231" fmla="*/ 1493826 w 1903189"/>
              <a:gd name="connsiteY231" fmla="*/ 1543157 h 2876639"/>
              <a:gd name="connsiteX232" fmla="*/ 1480106 w 1903189"/>
              <a:gd name="connsiteY232" fmla="*/ 1530769 h 2876639"/>
              <a:gd name="connsiteX233" fmla="*/ 1492546 w 1903189"/>
              <a:gd name="connsiteY233" fmla="*/ 1515832 h 2876639"/>
              <a:gd name="connsiteX234" fmla="*/ 1575121 w 1903189"/>
              <a:gd name="connsiteY234" fmla="*/ 1510913 h 2876639"/>
              <a:gd name="connsiteX235" fmla="*/ 1082209 w 1903189"/>
              <a:gd name="connsiteY235" fmla="*/ 1452073 h 2876639"/>
              <a:gd name="connsiteX236" fmla="*/ 1101600 w 1903189"/>
              <a:gd name="connsiteY236" fmla="*/ 1453712 h 2876639"/>
              <a:gd name="connsiteX237" fmla="*/ 1144043 w 1903189"/>
              <a:gd name="connsiteY237" fmla="*/ 1503809 h 2876639"/>
              <a:gd name="connsiteX238" fmla="*/ 1180631 w 1903189"/>
              <a:gd name="connsiteY238" fmla="*/ 1455352 h 2876639"/>
              <a:gd name="connsiteX239" fmla="*/ 1180448 w 1903189"/>
              <a:gd name="connsiteY239" fmla="*/ 1455352 h 2876639"/>
              <a:gd name="connsiteX240" fmla="*/ 1199657 w 1903189"/>
              <a:gd name="connsiteY240" fmla="*/ 1452255 h 2876639"/>
              <a:gd name="connsiteX241" fmla="*/ 1202767 w 1903189"/>
              <a:gd name="connsiteY241" fmla="*/ 1471382 h 2876639"/>
              <a:gd name="connsiteX242" fmla="*/ 1161971 w 1903189"/>
              <a:gd name="connsiteY242" fmla="*/ 1525305 h 2876639"/>
              <a:gd name="connsiteX243" fmla="*/ 1198559 w 1903189"/>
              <a:gd name="connsiteY243" fmla="*/ 1568479 h 2876639"/>
              <a:gd name="connsiteX244" fmla="*/ 1196913 w 1903189"/>
              <a:gd name="connsiteY244" fmla="*/ 1587789 h 2876639"/>
              <a:gd name="connsiteX245" fmla="*/ 1188132 w 1903189"/>
              <a:gd name="connsiteY245" fmla="*/ 1591068 h 2876639"/>
              <a:gd name="connsiteX246" fmla="*/ 1177704 w 1903189"/>
              <a:gd name="connsiteY246" fmla="*/ 1586149 h 2876639"/>
              <a:gd name="connsiteX247" fmla="*/ 1144775 w 1903189"/>
              <a:gd name="connsiteY247" fmla="*/ 1547165 h 2876639"/>
              <a:gd name="connsiteX248" fmla="*/ 1100869 w 1903189"/>
              <a:gd name="connsiteY248" fmla="*/ 1599994 h 2876639"/>
              <a:gd name="connsiteX249" fmla="*/ 1090441 w 1903189"/>
              <a:gd name="connsiteY249" fmla="*/ 1604731 h 2876639"/>
              <a:gd name="connsiteX250" fmla="*/ 1081477 w 1903189"/>
              <a:gd name="connsiteY250" fmla="*/ 1601452 h 2876639"/>
              <a:gd name="connsiteX251" fmla="*/ 1080196 w 1903189"/>
              <a:gd name="connsiteY251" fmla="*/ 1582142 h 2876639"/>
              <a:gd name="connsiteX252" fmla="*/ 1126846 w 1903189"/>
              <a:gd name="connsiteY252" fmla="*/ 1526033 h 2876639"/>
              <a:gd name="connsiteX253" fmla="*/ 1080562 w 1903189"/>
              <a:gd name="connsiteY253" fmla="*/ 1471382 h 2876639"/>
              <a:gd name="connsiteX254" fmla="*/ 1082209 w 1903189"/>
              <a:gd name="connsiteY254" fmla="*/ 1452073 h 2876639"/>
              <a:gd name="connsiteX255" fmla="*/ 757304 w 1903189"/>
              <a:gd name="connsiteY255" fmla="*/ 1447700 h 2876639"/>
              <a:gd name="connsiteX256" fmla="*/ 772854 w 1903189"/>
              <a:gd name="connsiteY256" fmla="*/ 1459359 h 2876639"/>
              <a:gd name="connsiteX257" fmla="*/ 776147 w 1903189"/>
              <a:gd name="connsiteY257" fmla="*/ 1517289 h 2876639"/>
              <a:gd name="connsiteX258" fmla="*/ 831578 w 1903189"/>
              <a:gd name="connsiteY258" fmla="*/ 1512917 h 2876639"/>
              <a:gd name="connsiteX259" fmla="*/ 831395 w 1903189"/>
              <a:gd name="connsiteY259" fmla="*/ 1513099 h 2876639"/>
              <a:gd name="connsiteX260" fmla="*/ 846214 w 1903189"/>
              <a:gd name="connsiteY260" fmla="*/ 1525669 h 2876639"/>
              <a:gd name="connsiteX261" fmla="*/ 833591 w 1903189"/>
              <a:gd name="connsiteY261" fmla="*/ 1540424 h 2876639"/>
              <a:gd name="connsiteX262" fmla="*/ 776330 w 1903189"/>
              <a:gd name="connsiteY262" fmla="*/ 1544979 h 2876639"/>
              <a:gd name="connsiteX263" fmla="*/ 782184 w 1903189"/>
              <a:gd name="connsiteY263" fmla="*/ 1605459 h 2876639"/>
              <a:gd name="connsiteX264" fmla="*/ 771756 w 1903189"/>
              <a:gd name="connsiteY264" fmla="*/ 1621672 h 2876639"/>
              <a:gd name="connsiteX265" fmla="*/ 768829 w 1903189"/>
              <a:gd name="connsiteY265" fmla="*/ 1622036 h 2876639"/>
              <a:gd name="connsiteX266" fmla="*/ 755475 w 1903189"/>
              <a:gd name="connsiteY266" fmla="*/ 1611288 h 2876639"/>
              <a:gd name="connsiteX267" fmla="*/ 749072 w 1903189"/>
              <a:gd name="connsiteY267" fmla="*/ 1546983 h 2876639"/>
              <a:gd name="connsiteX268" fmla="*/ 698214 w 1903189"/>
              <a:gd name="connsiteY268" fmla="*/ 1550990 h 2876639"/>
              <a:gd name="connsiteX269" fmla="*/ 697116 w 1903189"/>
              <a:gd name="connsiteY269" fmla="*/ 1550990 h 2876639"/>
              <a:gd name="connsiteX270" fmla="*/ 683396 w 1903189"/>
              <a:gd name="connsiteY270" fmla="*/ 1538421 h 2876639"/>
              <a:gd name="connsiteX271" fmla="*/ 696019 w 1903189"/>
              <a:gd name="connsiteY271" fmla="*/ 1523665 h 2876639"/>
              <a:gd name="connsiteX272" fmla="*/ 748706 w 1903189"/>
              <a:gd name="connsiteY272" fmla="*/ 1519475 h 2876639"/>
              <a:gd name="connsiteX273" fmla="*/ 745596 w 1903189"/>
              <a:gd name="connsiteY273" fmla="*/ 1463185 h 2876639"/>
              <a:gd name="connsiteX274" fmla="*/ 757304 w 1903189"/>
              <a:gd name="connsiteY274" fmla="*/ 1447700 h 2876639"/>
              <a:gd name="connsiteX275" fmla="*/ 362563 w 1903189"/>
              <a:gd name="connsiteY275" fmla="*/ 1447655 h 2876639"/>
              <a:gd name="connsiteX276" fmla="*/ 374591 w 1903189"/>
              <a:gd name="connsiteY276" fmla="*/ 1448611 h 2876639"/>
              <a:gd name="connsiteX277" fmla="*/ 383555 w 1903189"/>
              <a:gd name="connsiteY277" fmla="*/ 1484863 h 2876639"/>
              <a:gd name="connsiteX278" fmla="*/ 375140 w 1903189"/>
              <a:gd name="connsiteY278" fmla="*/ 1490875 h 2876639"/>
              <a:gd name="connsiteX279" fmla="*/ 374957 w 1903189"/>
              <a:gd name="connsiteY279" fmla="*/ 1490875 h 2876639"/>
              <a:gd name="connsiteX280" fmla="*/ 357577 w 1903189"/>
              <a:gd name="connsiteY280" fmla="*/ 1483041 h 2876639"/>
              <a:gd name="connsiteX281" fmla="*/ 353004 w 1903189"/>
              <a:gd name="connsiteY281" fmla="*/ 1457902 h 2876639"/>
              <a:gd name="connsiteX282" fmla="*/ 362563 w 1903189"/>
              <a:gd name="connsiteY282" fmla="*/ 1447655 h 2876639"/>
              <a:gd name="connsiteX283" fmla="*/ 404135 w 1903189"/>
              <a:gd name="connsiteY283" fmla="*/ 1396716 h 2876639"/>
              <a:gd name="connsiteX284" fmla="*/ 320440 w 1903189"/>
              <a:gd name="connsiteY284" fmla="*/ 1402522 h 2876639"/>
              <a:gd name="connsiteX285" fmla="*/ 284217 w 1903189"/>
              <a:gd name="connsiteY285" fmla="*/ 1405801 h 2876639"/>
              <a:gd name="connsiteX286" fmla="*/ 249458 w 1903189"/>
              <a:gd name="connsiteY286" fmla="*/ 1441324 h 2876639"/>
              <a:gd name="connsiteX287" fmla="*/ 243238 w 1903189"/>
              <a:gd name="connsiteY287" fmla="*/ 1631327 h 2876639"/>
              <a:gd name="connsiteX288" fmla="*/ 273424 w 1903189"/>
              <a:gd name="connsiteY288" fmla="*/ 1669036 h 2876639"/>
              <a:gd name="connsiteX289" fmla="*/ 368553 w 1903189"/>
              <a:gd name="connsiteY289" fmla="*/ 1670312 h 2876639"/>
              <a:gd name="connsiteX290" fmla="*/ 393616 w 1903189"/>
              <a:gd name="connsiteY290" fmla="*/ 1668672 h 2876639"/>
              <a:gd name="connsiteX291" fmla="*/ 417399 w 1903189"/>
              <a:gd name="connsiteY291" fmla="*/ 1667761 h 2876639"/>
              <a:gd name="connsiteX292" fmla="*/ 484904 w 1903189"/>
              <a:gd name="connsiteY292" fmla="*/ 1661567 h 2876639"/>
              <a:gd name="connsiteX293" fmla="*/ 484721 w 1903189"/>
              <a:gd name="connsiteY293" fmla="*/ 1661385 h 2876639"/>
              <a:gd name="connsiteX294" fmla="*/ 499539 w 1903189"/>
              <a:gd name="connsiteY294" fmla="*/ 1437135 h 2876639"/>
              <a:gd name="connsiteX295" fmla="*/ 485636 w 1903189"/>
              <a:gd name="connsiteY295" fmla="*/ 1405255 h 2876639"/>
              <a:gd name="connsiteX296" fmla="*/ 404135 w 1903189"/>
              <a:gd name="connsiteY296" fmla="*/ 1396716 h 2876639"/>
              <a:gd name="connsiteX297" fmla="*/ 794830 w 1903189"/>
              <a:gd name="connsiteY297" fmla="*/ 1396261 h 2876639"/>
              <a:gd name="connsiteX298" fmla="*/ 711203 w 1903189"/>
              <a:gd name="connsiteY298" fmla="*/ 1401976 h 2876639"/>
              <a:gd name="connsiteX299" fmla="*/ 674980 w 1903189"/>
              <a:gd name="connsiteY299" fmla="*/ 1405255 h 2876639"/>
              <a:gd name="connsiteX300" fmla="*/ 640221 w 1903189"/>
              <a:gd name="connsiteY300" fmla="*/ 1440778 h 2876639"/>
              <a:gd name="connsiteX301" fmla="*/ 634001 w 1903189"/>
              <a:gd name="connsiteY301" fmla="*/ 1630781 h 2876639"/>
              <a:gd name="connsiteX302" fmla="*/ 664187 w 1903189"/>
              <a:gd name="connsiteY302" fmla="*/ 1668490 h 2876639"/>
              <a:gd name="connsiteX303" fmla="*/ 759133 w 1903189"/>
              <a:gd name="connsiteY303" fmla="*/ 1669766 h 2876639"/>
              <a:gd name="connsiteX304" fmla="*/ 784196 w 1903189"/>
              <a:gd name="connsiteY304" fmla="*/ 1668126 h 2876639"/>
              <a:gd name="connsiteX305" fmla="*/ 808162 w 1903189"/>
              <a:gd name="connsiteY305" fmla="*/ 1667215 h 2876639"/>
              <a:gd name="connsiteX306" fmla="*/ 875484 w 1903189"/>
              <a:gd name="connsiteY306" fmla="*/ 1661021 h 2876639"/>
              <a:gd name="connsiteX307" fmla="*/ 875667 w 1903189"/>
              <a:gd name="connsiteY307" fmla="*/ 1661021 h 2876639"/>
              <a:gd name="connsiteX308" fmla="*/ 890485 w 1903189"/>
              <a:gd name="connsiteY308" fmla="*/ 1436771 h 2876639"/>
              <a:gd name="connsiteX309" fmla="*/ 876399 w 1903189"/>
              <a:gd name="connsiteY309" fmla="*/ 1404891 h 2876639"/>
              <a:gd name="connsiteX310" fmla="*/ 794830 w 1903189"/>
              <a:gd name="connsiteY310" fmla="*/ 1396261 h 2876639"/>
              <a:gd name="connsiteX311" fmla="*/ 1185501 w 1903189"/>
              <a:gd name="connsiteY311" fmla="*/ 1395691 h 2876639"/>
              <a:gd name="connsiteX312" fmla="*/ 1101783 w 1903189"/>
              <a:gd name="connsiteY312" fmla="*/ 1401429 h 2876639"/>
              <a:gd name="connsiteX313" fmla="*/ 1065743 w 1903189"/>
              <a:gd name="connsiteY313" fmla="*/ 1404708 h 2876639"/>
              <a:gd name="connsiteX314" fmla="*/ 1030984 w 1903189"/>
              <a:gd name="connsiteY314" fmla="*/ 1440231 h 2876639"/>
              <a:gd name="connsiteX315" fmla="*/ 1024764 w 1903189"/>
              <a:gd name="connsiteY315" fmla="*/ 1630234 h 2876639"/>
              <a:gd name="connsiteX316" fmla="*/ 1054950 w 1903189"/>
              <a:gd name="connsiteY316" fmla="*/ 1667943 h 2876639"/>
              <a:gd name="connsiteX317" fmla="*/ 1149896 w 1903189"/>
              <a:gd name="connsiteY317" fmla="*/ 1669218 h 2876639"/>
              <a:gd name="connsiteX318" fmla="*/ 1174959 w 1903189"/>
              <a:gd name="connsiteY318" fmla="*/ 1667579 h 2876639"/>
              <a:gd name="connsiteX319" fmla="*/ 1198742 w 1903189"/>
              <a:gd name="connsiteY319" fmla="*/ 1666668 h 2876639"/>
              <a:gd name="connsiteX320" fmla="*/ 1266247 w 1903189"/>
              <a:gd name="connsiteY320" fmla="*/ 1660474 h 2876639"/>
              <a:gd name="connsiteX321" fmla="*/ 1266430 w 1903189"/>
              <a:gd name="connsiteY321" fmla="*/ 1660292 h 2876639"/>
              <a:gd name="connsiteX322" fmla="*/ 1281248 w 1903189"/>
              <a:gd name="connsiteY322" fmla="*/ 1436042 h 2876639"/>
              <a:gd name="connsiteX323" fmla="*/ 1267162 w 1903189"/>
              <a:gd name="connsiteY323" fmla="*/ 1404162 h 2876639"/>
              <a:gd name="connsiteX324" fmla="*/ 1185501 w 1903189"/>
              <a:gd name="connsiteY324" fmla="*/ 1395691 h 2876639"/>
              <a:gd name="connsiteX325" fmla="*/ 1581455 w 1903189"/>
              <a:gd name="connsiteY325" fmla="*/ 1395054 h 2876639"/>
              <a:gd name="connsiteX326" fmla="*/ 1492546 w 1903189"/>
              <a:gd name="connsiteY326" fmla="*/ 1400883 h 2876639"/>
              <a:gd name="connsiteX327" fmla="*/ 1456506 w 1903189"/>
              <a:gd name="connsiteY327" fmla="*/ 1404162 h 2876639"/>
              <a:gd name="connsiteX328" fmla="*/ 1421747 w 1903189"/>
              <a:gd name="connsiteY328" fmla="*/ 1439685 h 2876639"/>
              <a:gd name="connsiteX329" fmla="*/ 1415527 w 1903189"/>
              <a:gd name="connsiteY329" fmla="*/ 1629688 h 2876639"/>
              <a:gd name="connsiteX330" fmla="*/ 1445713 w 1903189"/>
              <a:gd name="connsiteY330" fmla="*/ 1667397 h 2876639"/>
              <a:gd name="connsiteX331" fmla="*/ 1540659 w 1903189"/>
              <a:gd name="connsiteY331" fmla="*/ 1668672 h 2876639"/>
              <a:gd name="connsiteX332" fmla="*/ 1565722 w 1903189"/>
              <a:gd name="connsiteY332" fmla="*/ 1667033 h 2876639"/>
              <a:gd name="connsiteX333" fmla="*/ 1589505 w 1903189"/>
              <a:gd name="connsiteY333" fmla="*/ 1666122 h 2876639"/>
              <a:gd name="connsiteX334" fmla="*/ 1657010 w 1903189"/>
              <a:gd name="connsiteY334" fmla="*/ 1659928 h 2876639"/>
              <a:gd name="connsiteX335" fmla="*/ 1657193 w 1903189"/>
              <a:gd name="connsiteY335" fmla="*/ 1659746 h 2876639"/>
              <a:gd name="connsiteX336" fmla="*/ 1672011 w 1903189"/>
              <a:gd name="connsiteY336" fmla="*/ 1435496 h 2876639"/>
              <a:gd name="connsiteX337" fmla="*/ 1657925 w 1903189"/>
              <a:gd name="connsiteY337" fmla="*/ 1403616 h 2876639"/>
              <a:gd name="connsiteX338" fmla="*/ 1581455 w 1903189"/>
              <a:gd name="connsiteY338" fmla="*/ 1395054 h 2876639"/>
              <a:gd name="connsiteX339" fmla="*/ 404501 w 1903189"/>
              <a:gd name="connsiteY339" fmla="*/ 1369459 h 2876639"/>
              <a:gd name="connsiteX340" fmla="*/ 492588 w 1903189"/>
              <a:gd name="connsiteY340" fmla="*/ 1378840 h 2876639"/>
              <a:gd name="connsiteX341" fmla="*/ 533932 w 1903189"/>
              <a:gd name="connsiteY341" fmla="*/ 1523119 h 2876639"/>
              <a:gd name="connsiteX342" fmla="*/ 491124 w 1903189"/>
              <a:gd name="connsiteY342" fmla="*/ 1688164 h 2876639"/>
              <a:gd name="connsiteX343" fmla="*/ 418313 w 1903189"/>
              <a:gd name="connsiteY343" fmla="*/ 1695087 h 2876639"/>
              <a:gd name="connsiteX344" fmla="*/ 395080 w 1903189"/>
              <a:gd name="connsiteY344" fmla="*/ 1695997 h 2876639"/>
              <a:gd name="connsiteX345" fmla="*/ 370566 w 1903189"/>
              <a:gd name="connsiteY345" fmla="*/ 1697637 h 2876639"/>
              <a:gd name="connsiteX346" fmla="*/ 316232 w 1903189"/>
              <a:gd name="connsiteY346" fmla="*/ 1700187 h 2876639"/>
              <a:gd name="connsiteX347" fmla="*/ 267753 w 1903189"/>
              <a:gd name="connsiteY347" fmla="*/ 1695815 h 2876639"/>
              <a:gd name="connsiteX348" fmla="*/ 215980 w 1903189"/>
              <a:gd name="connsiteY348" fmla="*/ 1632785 h 2876639"/>
              <a:gd name="connsiteX349" fmla="*/ 222383 w 1903189"/>
              <a:gd name="connsiteY349" fmla="*/ 1438228 h 2876639"/>
              <a:gd name="connsiteX350" fmla="*/ 282205 w 1903189"/>
              <a:gd name="connsiteY350" fmla="*/ 1378658 h 2876639"/>
              <a:gd name="connsiteX351" fmla="*/ 317879 w 1903189"/>
              <a:gd name="connsiteY351" fmla="*/ 1375379 h 2876639"/>
              <a:gd name="connsiteX352" fmla="*/ 318061 w 1903189"/>
              <a:gd name="connsiteY352" fmla="*/ 1375379 h 2876639"/>
              <a:gd name="connsiteX353" fmla="*/ 404501 w 1903189"/>
              <a:gd name="connsiteY353" fmla="*/ 1369459 h 2876639"/>
              <a:gd name="connsiteX354" fmla="*/ 795082 w 1903189"/>
              <a:gd name="connsiteY354" fmla="*/ 1368913 h 2876639"/>
              <a:gd name="connsiteX355" fmla="*/ 883168 w 1903189"/>
              <a:gd name="connsiteY355" fmla="*/ 1378294 h 2876639"/>
              <a:gd name="connsiteX356" fmla="*/ 882985 w 1903189"/>
              <a:gd name="connsiteY356" fmla="*/ 1378294 h 2876639"/>
              <a:gd name="connsiteX357" fmla="*/ 924330 w 1903189"/>
              <a:gd name="connsiteY357" fmla="*/ 1522755 h 2876639"/>
              <a:gd name="connsiteX358" fmla="*/ 881521 w 1903189"/>
              <a:gd name="connsiteY358" fmla="*/ 1687618 h 2876639"/>
              <a:gd name="connsiteX359" fmla="*/ 808893 w 1903189"/>
              <a:gd name="connsiteY359" fmla="*/ 1694540 h 2876639"/>
              <a:gd name="connsiteX360" fmla="*/ 785660 w 1903189"/>
              <a:gd name="connsiteY360" fmla="*/ 1695451 h 2876639"/>
              <a:gd name="connsiteX361" fmla="*/ 761146 w 1903189"/>
              <a:gd name="connsiteY361" fmla="*/ 1697091 h 2876639"/>
              <a:gd name="connsiteX362" fmla="*/ 706995 w 1903189"/>
              <a:gd name="connsiteY362" fmla="*/ 1699641 h 2876639"/>
              <a:gd name="connsiteX363" fmla="*/ 658516 w 1903189"/>
              <a:gd name="connsiteY363" fmla="*/ 1695269 h 2876639"/>
              <a:gd name="connsiteX364" fmla="*/ 606743 w 1903189"/>
              <a:gd name="connsiteY364" fmla="*/ 1632239 h 2876639"/>
              <a:gd name="connsiteX365" fmla="*/ 613146 w 1903189"/>
              <a:gd name="connsiteY365" fmla="*/ 1437682 h 2876639"/>
              <a:gd name="connsiteX366" fmla="*/ 672968 w 1903189"/>
              <a:gd name="connsiteY366" fmla="*/ 1378112 h 2876639"/>
              <a:gd name="connsiteX367" fmla="*/ 708642 w 1903189"/>
              <a:gd name="connsiteY367" fmla="*/ 1374833 h 2876639"/>
              <a:gd name="connsiteX368" fmla="*/ 795082 w 1903189"/>
              <a:gd name="connsiteY368" fmla="*/ 1368913 h 2876639"/>
              <a:gd name="connsiteX369" fmla="*/ 1185822 w 1903189"/>
              <a:gd name="connsiteY369" fmla="*/ 1368366 h 2876639"/>
              <a:gd name="connsiteX370" fmla="*/ 1273931 w 1903189"/>
              <a:gd name="connsiteY370" fmla="*/ 1377747 h 2876639"/>
              <a:gd name="connsiteX371" fmla="*/ 1273565 w 1903189"/>
              <a:gd name="connsiteY371" fmla="*/ 1377747 h 2876639"/>
              <a:gd name="connsiteX372" fmla="*/ 1314910 w 1903189"/>
              <a:gd name="connsiteY372" fmla="*/ 1522208 h 2876639"/>
              <a:gd name="connsiteX373" fmla="*/ 1272101 w 1903189"/>
              <a:gd name="connsiteY373" fmla="*/ 1687071 h 2876639"/>
              <a:gd name="connsiteX374" fmla="*/ 1199291 w 1903189"/>
              <a:gd name="connsiteY374" fmla="*/ 1693994 h 2876639"/>
              <a:gd name="connsiteX375" fmla="*/ 1176240 w 1903189"/>
              <a:gd name="connsiteY375" fmla="*/ 1694904 h 2876639"/>
              <a:gd name="connsiteX376" fmla="*/ 1151726 w 1903189"/>
              <a:gd name="connsiteY376" fmla="*/ 1696544 h 2876639"/>
              <a:gd name="connsiteX377" fmla="*/ 1097575 w 1903189"/>
              <a:gd name="connsiteY377" fmla="*/ 1699094 h 2876639"/>
              <a:gd name="connsiteX378" fmla="*/ 1049096 w 1903189"/>
              <a:gd name="connsiteY378" fmla="*/ 1694722 h 2876639"/>
              <a:gd name="connsiteX379" fmla="*/ 997323 w 1903189"/>
              <a:gd name="connsiteY379" fmla="*/ 1631692 h 2876639"/>
              <a:gd name="connsiteX380" fmla="*/ 1003726 w 1903189"/>
              <a:gd name="connsiteY380" fmla="*/ 1437135 h 2876639"/>
              <a:gd name="connsiteX381" fmla="*/ 1063548 w 1903189"/>
              <a:gd name="connsiteY381" fmla="*/ 1377565 h 2876639"/>
              <a:gd name="connsiteX382" fmla="*/ 1099222 w 1903189"/>
              <a:gd name="connsiteY382" fmla="*/ 1374286 h 2876639"/>
              <a:gd name="connsiteX383" fmla="*/ 1185822 w 1903189"/>
              <a:gd name="connsiteY383" fmla="*/ 1368366 h 2876639"/>
              <a:gd name="connsiteX384" fmla="*/ 1576402 w 1903189"/>
              <a:gd name="connsiteY384" fmla="*/ 1367820 h 2876639"/>
              <a:gd name="connsiteX385" fmla="*/ 1664511 w 1903189"/>
              <a:gd name="connsiteY385" fmla="*/ 1377201 h 2876639"/>
              <a:gd name="connsiteX386" fmla="*/ 1705855 w 1903189"/>
              <a:gd name="connsiteY386" fmla="*/ 1521844 h 2876639"/>
              <a:gd name="connsiteX387" fmla="*/ 1663047 w 1903189"/>
              <a:gd name="connsiteY387" fmla="*/ 1686525 h 2876639"/>
              <a:gd name="connsiteX388" fmla="*/ 1590236 w 1903189"/>
              <a:gd name="connsiteY388" fmla="*/ 1693448 h 2876639"/>
              <a:gd name="connsiteX389" fmla="*/ 1567003 w 1903189"/>
              <a:gd name="connsiteY389" fmla="*/ 1694358 h 2876639"/>
              <a:gd name="connsiteX390" fmla="*/ 1542489 w 1903189"/>
              <a:gd name="connsiteY390" fmla="*/ 1695998 h 2876639"/>
              <a:gd name="connsiteX391" fmla="*/ 1488338 w 1903189"/>
              <a:gd name="connsiteY391" fmla="*/ 1698548 h 2876639"/>
              <a:gd name="connsiteX392" fmla="*/ 1439858 w 1903189"/>
              <a:gd name="connsiteY392" fmla="*/ 1694176 h 2876639"/>
              <a:gd name="connsiteX393" fmla="*/ 1388086 w 1903189"/>
              <a:gd name="connsiteY393" fmla="*/ 1631146 h 2876639"/>
              <a:gd name="connsiteX394" fmla="*/ 1394489 w 1903189"/>
              <a:gd name="connsiteY394" fmla="*/ 1436589 h 2876639"/>
              <a:gd name="connsiteX395" fmla="*/ 1454311 w 1903189"/>
              <a:gd name="connsiteY395" fmla="*/ 1377019 h 2876639"/>
              <a:gd name="connsiteX396" fmla="*/ 1489985 w 1903189"/>
              <a:gd name="connsiteY396" fmla="*/ 1373740 h 2876639"/>
              <a:gd name="connsiteX397" fmla="*/ 1489802 w 1903189"/>
              <a:gd name="connsiteY397" fmla="*/ 1373740 h 2876639"/>
              <a:gd name="connsiteX398" fmla="*/ 1576402 w 1903189"/>
              <a:gd name="connsiteY398" fmla="*/ 1367820 h 2876639"/>
              <a:gd name="connsiteX399" fmla="*/ 1227876 w 1903189"/>
              <a:gd name="connsiteY399" fmla="*/ 300807 h 2876639"/>
              <a:gd name="connsiteX400" fmla="*/ 933477 w 1903189"/>
              <a:gd name="connsiteY400" fmla="*/ 302037 h 2876639"/>
              <a:gd name="connsiteX401" fmla="*/ 344222 w 1903189"/>
              <a:gd name="connsiteY401" fmla="*/ 302037 h 2876639"/>
              <a:gd name="connsiteX402" fmla="*/ 343125 w 1903189"/>
              <a:gd name="connsiteY402" fmla="*/ 302037 h 2876639"/>
              <a:gd name="connsiteX403" fmla="*/ 231896 w 1903189"/>
              <a:gd name="connsiteY403" fmla="*/ 416257 h 2876639"/>
              <a:gd name="connsiteX404" fmla="*/ 242324 w 1903189"/>
              <a:gd name="connsiteY404" fmla="*/ 1102307 h 2876639"/>
              <a:gd name="connsiteX405" fmla="*/ 357394 w 1903189"/>
              <a:gd name="connsiteY405" fmla="*/ 1212702 h 2876639"/>
              <a:gd name="connsiteX406" fmla="*/ 741388 w 1903189"/>
              <a:gd name="connsiteY406" fmla="*/ 1197946 h 2876639"/>
              <a:gd name="connsiteX407" fmla="*/ 1249965 w 1903189"/>
              <a:gd name="connsiteY407" fmla="*/ 1178090 h 2876639"/>
              <a:gd name="connsiteX408" fmla="*/ 1529317 w 1903189"/>
              <a:gd name="connsiteY408" fmla="*/ 1174629 h 2876639"/>
              <a:gd name="connsiteX409" fmla="*/ 1610543 w 1903189"/>
              <a:gd name="connsiteY409" fmla="*/ 1143660 h 2876639"/>
              <a:gd name="connsiteX410" fmla="*/ 1646034 w 1903189"/>
              <a:gd name="connsiteY410" fmla="*/ 1056036 h 2876639"/>
              <a:gd name="connsiteX411" fmla="*/ 1634143 w 1903189"/>
              <a:gd name="connsiteY411" fmla="*/ 416257 h 2876639"/>
              <a:gd name="connsiteX412" fmla="*/ 1524743 w 1903189"/>
              <a:gd name="connsiteY412" fmla="*/ 302037 h 2876639"/>
              <a:gd name="connsiteX413" fmla="*/ 1227876 w 1903189"/>
              <a:gd name="connsiteY413" fmla="*/ 300807 h 2876639"/>
              <a:gd name="connsiteX414" fmla="*/ 1227784 w 1903189"/>
              <a:gd name="connsiteY414" fmla="*/ 273732 h 2876639"/>
              <a:gd name="connsiteX415" fmla="*/ 1524926 w 1903189"/>
              <a:gd name="connsiteY415" fmla="*/ 274893 h 2876639"/>
              <a:gd name="connsiteX416" fmla="*/ 1661401 w 1903189"/>
              <a:gd name="connsiteY416" fmla="*/ 415893 h 2876639"/>
              <a:gd name="connsiteX417" fmla="*/ 1673292 w 1903189"/>
              <a:gd name="connsiteY417" fmla="*/ 1055672 h 2876639"/>
              <a:gd name="connsiteX418" fmla="*/ 1629386 w 1903189"/>
              <a:gd name="connsiteY418" fmla="*/ 1163334 h 2876639"/>
              <a:gd name="connsiteX419" fmla="*/ 1527671 w 1903189"/>
              <a:gd name="connsiteY419" fmla="*/ 1201954 h 2876639"/>
              <a:gd name="connsiteX420" fmla="*/ 1250880 w 1903189"/>
              <a:gd name="connsiteY420" fmla="*/ 1205415 h 2876639"/>
              <a:gd name="connsiteX421" fmla="*/ 742303 w 1903189"/>
              <a:gd name="connsiteY421" fmla="*/ 1225272 h 2876639"/>
              <a:gd name="connsiteX422" fmla="*/ 358309 w 1903189"/>
              <a:gd name="connsiteY422" fmla="*/ 1240027 h 2876639"/>
              <a:gd name="connsiteX423" fmla="*/ 353004 w 1903189"/>
              <a:gd name="connsiteY423" fmla="*/ 1240027 h 2876639"/>
              <a:gd name="connsiteX424" fmla="*/ 353004 w 1903189"/>
              <a:gd name="connsiteY424" fmla="*/ 1240210 h 2876639"/>
              <a:gd name="connsiteX425" fmla="*/ 214700 w 1903189"/>
              <a:gd name="connsiteY425" fmla="*/ 1103765 h 2876639"/>
              <a:gd name="connsiteX426" fmla="*/ 204272 w 1903189"/>
              <a:gd name="connsiteY426" fmla="*/ 415893 h 2876639"/>
              <a:gd name="connsiteX427" fmla="*/ 342942 w 1903189"/>
              <a:gd name="connsiteY427" fmla="*/ 274893 h 2876639"/>
              <a:gd name="connsiteX428" fmla="*/ 344405 w 1903189"/>
              <a:gd name="connsiteY428" fmla="*/ 274893 h 2876639"/>
              <a:gd name="connsiteX429" fmla="*/ 933111 w 1903189"/>
              <a:gd name="connsiteY429" fmla="*/ 274893 h 2876639"/>
              <a:gd name="connsiteX430" fmla="*/ 1227784 w 1903189"/>
              <a:gd name="connsiteY430" fmla="*/ 273732 h 2876639"/>
              <a:gd name="connsiteX431" fmla="*/ 1578528 w 1903189"/>
              <a:gd name="connsiteY431" fmla="*/ 27325 h 2876639"/>
              <a:gd name="connsiteX432" fmla="*/ 1051291 w 1903189"/>
              <a:gd name="connsiteY432" fmla="*/ 38438 h 2876639"/>
              <a:gd name="connsiteX433" fmla="*/ 303792 w 1903189"/>
              <a:gd name="connsiteY433" fmla="*/ 52647 h 2876639"/>
              <a:gd name="connsiteX434" fmla="*/ 105850 w 1903189"/>
              <a:gd name="connsiteY434" fmla="*/ 136627 h 2876639"/>
              <a:gd name="connsiteX435" fmla="*/ 27551 w 1903189"/>
              <a:gd name="connsiteY435" fmla="*/ 337378 h 2876639"/>
              <a:gd name="connsiteX436" fmla="*/ 63773 w 1903189"/>
              <a:gd name="connsiteY436" fmla="*/ 2573691 h 2876639"/>
              <a:gd name="connsiteX437" fmla="*/ 147743 w 1903189"/>
              <a:gd name="connsiteY437" fmla="*/ 2770798 h 2876639"/>
              <a:gd name="connsiteX438" fmla="*/ 347150 w 1903189"/>
              <a:gd name="connsiteY438" fmla="*/ 2849313 h 2876639"/>
              <a:gd name="connsiteX439" fmla="*/ 1603591 w 1903189"/>
              <a:gd name="connsiteY439" fmla="*/ 2824903 h 2876639"/>
              <a:gd name="connsiteX440" fmla="*/ 1800619 w 1903189"/>
              <a:gd name="connsiteY440" fmla="*/ 2737825 h 2876639"/>
              <a:gd name="connsiteX441" fmla="*/ 1800436 w 1903189"/>
              <a:gd name="connsiteY441" fmla="*/ 2737825 h 2876639"/>
              <a:gd name="connsiteX442" fmla="*/ 1875625 w 1903189"/>
              <a:gd name="connsiteY442" fmla="*/ 2536164 h 2876639"/>
              <a:gd name="connsiteX443" fmla="*/ 1858978 w 1903189"/>
              <a:gd name="connsiteY443" fmla="*/ 314971 h 2876639"/>
              <a:gd name="connsiteX444" fmla="*/ 1779947 w 1903189"/>
              <a:gd name="connsiteY444" fmla="*/ 110577 h 2876639"/>
              <a:gd name="connsiteX445" fmla="*/ 1581821 w 1903189"/>
              <a:gd name="connsiteY445" fmla="*/ 27325 h 2876639"/>
              <a:gd name="connsiteX446" fmla="*/ 1578528 w 1903189"/>
              <a:gd name="connsiteY446" fmla="*/ 27325 h 2876639"/>
              <a:gd name="connsiteX447" fmla="*/ 1578345 w 1903189"/>
              <a:gd name="connsiteY447" fmla="*/ 0 h 2876639"/>
              <a:gd name="connsiteX448" fmla="*/ 1581821 w 1903189"/>
              <a:gd name="connsiteY448" fmla="*/ 0 h 2876639"/>
              <a:gd name="connsiteX449" fmla="*/ 1799705 w 1903189"/>
              <a:gd name="connsiteY449" fmla="*/ 91449 h 2876639"/>
              <a:gd name="connsiteX450" fmla="*/ 1886602 w 1903189"/>
              <a:gd name="connsiteY450" fmla="*/ 315882 h 2876639"/>
              <a:gd name="connsiteX451" fmla="*/ 1886236 w 1903189"/>
              <a:gd name="connsiteY451" fmla="*/ 315700 h 2876639"/>
              <a:gd name="connsiteX452" fmla="*/ 1902884 w 1903189"/>
              <a:gd name="connsiteY452" fmla="*/ 2534889 h 2876639"/>
              <a:gd name="connsiteX453" fmla="*/ 1820377 w 1903189"/>
              <a:gd name="connsiteY453" fmla="*/ 2756407 h 2876639"/>
              <a:gd name="connsiteX454" fmla="*/ 1603957 w 1903189"/>
              <a:gd name="connsiteY454" fmla="*/ 2852228 h 2876639"/>
              <a:gd name="connsiteX455" fmla="*/ 347515 w 1903189"/>
              <a:gd name="connsiteY455" fmla="*/ 2876639 h 2876639"/>
              <a:gd name="connsiteX456" fmla="*/ 341478 w 1903189"/>
              <a:gd name="connsiteY456" fmla="*/ 2876639 h 2876639"/>
              <a:gd name="connsiteX457" fmla="*/ 128534 w 1903189"/>
              <a:gd name="connsiteY457" fmla="*/ 2790290 h 2876639"/>
              <a:gd name="connsiteX458" fmla="*/ 36332 w 1903189"/>
              <a:gd name="connsiteY458" fmla="*/ 2573691 h 2876639"/>
              <a:gd name="connsiteX459" fmla="*/ 110 w 1903189"/>
              <a:gd name="connsiteY459" fmla="*/ 338107 h 2876639"/>
              <a:gd name="connsiteX460" fmla="*/ 86275 w 1903189"/>
              <a:gd name="connsiteY460" fmla="*/ 117681 h 2876639"/>
              <a:gd name="connsiteX461" fmla="*/ 303792 w 1903189"/>
              <a:gd name="connsiteY461" fmla="*/ 25322 h 2876639"/>
              <a:gd name="connsiteX462" fmla="*/ 1050742 w 1903189"/>
              <a:gd name="connsiteY462" fmla="*/ 11112 h 2876639"/>
              <a:gd name="connsiteX463" fmla="*/ 1578345 w 1903189"/>
              <a:gd name="connsiteY463" fmla="*/ 0 h 287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</a:cxnLst>
            <a:rect l="l" t="t" r="r" b="b"/>
            <a:pathLst>
              <a:path w="1903189" h="2876639">
                <a:moveTo>
                  <a:pt x="404318" y="2221032"/>
                </a:moveTo>
                <a:cubicBezTo>
                  <a:pt x="376923" y="2221328"/>
                  <a:pt x="349162" y="2224015"/>
                  <a:pt x="320623" y="2226839"/>
                </a:cubicBezTo>
                <a:cubicBezTo>
                  <a:pt x="308549" y="2227932"/>
                  <a:pt x="296474" y="2229208"/>
                  <a:pt x="284400" y="2230118"/>
                </a:cubicBezTo>
                <a:cubicBezTo>
                  <a:pt x="266472" y="2231576"/>
                  <a:pt x="251837" y="2246514"/>
                  <a:pt x="249641" y="2265641"/>
                </a:cubicBezTo>
                <a:cubicBezTo>
                  <a:pt x="242141" y="2328490"/>
                  <a:pt x="240128" y="2392431"/>
                  <a:pt x="243421" y="2455644"/>
                </a:cubicBezTo>
                <a:cubicBezTo>
                  <a:pt x="244519" y="2474408"/>
                  <a:pt x="256776" y="2489892"/>
                  <a:pt x="273607" y="2493353"/>
                </a:cubicBezTo>
                <a:cubicBezTo>
                  <a:pt x="302146" y="2499365"/>
                  <a:pt x="335990" y="2496997"/>
                  <a:pt x="368736" y="2494629"/>
                </a:cubicBezTo>
                <a:cubicBezTo>
                  <a:pt x="377152" y="2494082"/>
                  <a:pt x="385567" y="2493353"/>
                  <a:pt x="393616" y="2492989"/>
                </a:cubicBezTo>
                <a:cubicBezTo>
                  <a:pt x="401300" y="2492625"/>
                  <a:pt x="409349" y="2492260"/>
                  <a:pt x="417399" y="2492078"/>
                </a:cubicBezTo>
                <a:cubicBezTo>
                  <a:pt x="440449" y="2491349"/>
                  <a:pt x="464232" y="2490621"/>
                  <a:pt x="484904" y="2485884"/>
                </a:cubicBezTo>
                <a:lnTo>
                  <a:pt x="484904" y="2485702"/>
                </a:lnTo>
                <a:cubicBezTo>
                  <a:pt x="500271" y="2473132"/>
                  <a:pt x="516004" y="2337416"/>
                  <a:pt x="499722" y="2261452"/>
                </a:cubicBezTo>
                <a:cubicBezTo>
                  <a:pt x="494600" y="2237041"/>
                  <a:pt x="487831" y="2230118"/>
                  <a:pt x="485819" y="2229572"/>
                </a:cubicBezTo>
                <a:cubicBezTo>
                  <a:pt x="458744" y="2222831"/>
                  <a:pt x="431714" y="2220736"/>
                  <a:pt x="404318" y="2221032"/>
                </a:cubicBezTo>
                <a:close/>
                <a:moveTo>
                  <a:pt x="794647" y="2220578"/>
                </a:moveTo>
                <a:cubicBezTo>
                  <a:pt x="767275" y="2220873"/>
                  <a:pt x="739559" y="2223560"/>
                  <a:pt x="711020" y="2226293"/>
                </a:cubicBezTo>
                <a:cubicBezTo>
                  <a:pt x="698946" y="2227386"/>
                  <a:pt x="686872" y="2228661"/>
                  <a:pt x="674797" y="2229572"/>
                </a:cubicBezTo>
                <a:cubicBezTo>
                  <a:pt x="656869" y="2231030"/>
                  <a:pt x="642234" y="2245968"/>
                  <a:pt x="640038" y="2265095"/>
                </a:cubicBezTo>
                <a:cubicBezTo>
                  <a:pt x="632538" y="2327944"/>
                  <a:pt x="630526" y="2391885"/>
                  <a:pt x="633818" y="2455098"/>
                </a:cubicBezTo>
                <a:cubicBezTo>
                  <a:pt x="634916" y="2473679"/>
                  <a:pt x="647173" y="2489164"/>
                  <a:pt x="664004" y="2492807"/>
                </a:cubicBezTo>
                <a:cubicBezTo>
                  <a:pt x="692543" y="2498819"/>
                  <a:pt x="726387" y="2496451"/>
                  <a:pt x="759133" y="2494083"/>
                </a:cubicBezTo>
                <a:cubicBezTo>
                  <a:pt x="767732" y="2493536"/>
                  <a:pt x="776147" y="2492807"/>
                  <a:pt x="784196" y="2492443"/>
                </a:cubicBezTo>
                <a:cubicBezTo>
                  <a:pt x="791880" y="2492079"/>
                  <a:pt x="799929" y="2491714"/>
                  <a:pt x="807979" y="2491532"/>
                </a:cubicBezTo>
                <a:cubicBezTo>
                  <a:pt x="831029" y="2490803"/>
                  <a:pt x="854812" y="2490075"/>
                  <a:pt x="875484" y="2485338"/>
                </a:cubicBezTo>
                <a:cubicBezTo>
                  <a:pt x="890668" y="2472769"/>
                  <a:pt x="906584" y="2337052"/>
                  <a:pt x="890302" y="2261088"/>
                </a:cubicBezTo>
                <a:cubicBezTo>
                  <a:pt x="884997" y="2236677"/>
                  <a:pt x="878228" y="2229755"/>
                  <a:pt x="876216" y="2229208"/>
                </a:cubicBezTo>
                <a:cubicBezTo>
                  <a:pt x="849049" y="2222377"/>
                  <a:pt x="822020" y="2220282"/>
                  <a:pt x="794647" y="2220578"/>
                </a:cubicBezTo>
                <a:close/>
                <a:moveTo>
                  <a:pt x="1185593" y="2219940"/>
                </a:moveTo>
                <a:cubicBezTo>
                  <a:pt x="1158220" y="2220236"/>
                  <a:pt x="1130505" y="2222923"/>
                  <a:pt x="1101966" y="2225746"/>
                </a:cubicBezTo>
                <a:cubicBezTo>
                  <a:pt x="1089892" y="2226839"/>
                  <a:pt x="1077817" y="2228115"/>
                  <a:pt x="1065743" y="2229025"/>
                </a:cubicBezTo>
                <a:cubicBezTo>
                  <a:pt x="1047815" y="2230483"/>
                  <a:pt x="1033180" y="2245421"/>
                  <a:pt x="1030984" y="2264548"/>
                </a:cubicBezTo>
                <a:cubicBezTo>
                  <a:pt x="1023484" y="2327397"/>
                  <a:pt x="1021472" y="2391339"/>
                  <a:pt x="1024764" y="2454551"/>
                </a:cubicBezTo>
                <a:cubicBezTo>
                  <a:pt x="1025862" y="2473132"/>
                  <a:pt x="1038119" y="2488617"/>
                  <a:pt x="1054950" y="2492260"/>
                </a:cubicBezTo>
                <a:cubicBezTo>
                  <a:pt x="1083306" y="2498272"/>
                  <a:pt x="1117150" y="2495904"/>
                  <a:pt x="1149896" y="2493536"/>
                </a:cubicBezTo>
                <a:cubicBezTo>
                  <a:pt x="1158495" y="2492989"/>
                  <a:pt x="1166910" y="2492260"/>
                  <a:pt x="1174959" y="2491896"/>
                </a:cubicBezTo>
                <a:cubicBezTo>
                  <a:pt x="1182826" y="2491532"/>
                  <a:pt x="1190692" y="2491167"/>
                  <a:pt x="1198925" y="2490985"/>
                </a:cubicBezTo>
                <a:cubicBezTo>
                  <a:pt x="1221975" y="2490256"/>
                  <a:pt x="1245758" y="2489528"/>
                  <a:pt x="1266247" y="2484791"/>
                </a:cubicBezTo>
                <a:lnTo>
                  <a:pt x="1266430" y="2484609"/>
                </a:lnTo>
                <a:cubicBezTo>
                  <a:pt x="1281614" y="2472039"/>
                  <a:pt x="1297530" y="2336323"/>
                  <a:pt x="1281248" y="2260359"/>
                </a:cubicBezTo>
                <a:cubicBezTo>
                  <a:pt x="1275943" y="2235948"/>
                  <a:pt x="1269174" y="2229025"/>
                  <a:pt x="1267162" y="2228479"/>
                </a:cubicBezTo>
                <a:cubicBezTo>
                  <a:pt x="1239995" y="2221739"/>
                  <a:pt x="1212965" y="2219644"/>
                  <a:pt x="1185593" y="2219940"/>
                </a:cubicBezTo>
                <a:close/>
                <a:moveTo>
                  <a:pt x="404502" y="2193776"/>
                </a:moveTo>
                <a:cubicBezTo>
                  <a:pt x="433681" y="2193502"/>
                  <a:pt x="463135" y="2195779"/>
                  <a:pt x="492588" y="2203157"/>
                </a:cubicBezTo>
                <a:cubicBezTo>
                  <a:pt x="527895" y="2212084"/>
                  <a:pt x="534664" y="2286591"/>
                  <a:pt x="533932" y="2347618"/>
                </a:cubicBezTo>
                <a:cubicBezTo>
                  <a:pt x="533750" y="2373668"/>
                  <a:pt x="530274" y="2503555"/>
                  <a:pt x="491124" y="2512481"/>
                </a:cubicBezTo>
                <a:cubicBezTo>
                  <a:pt x="467891" y="2517946"/>
                  <a:pt x="442645" y="2518675"/>
                  <a:pt x="418313" y="2519404"/>
                </a:cubicBezTo>
                <a:cubicBezTo>
                  <a:pt x="410264" y="2519586"/>
                  <a:pt x="402580" y="2519950"/>
                  <a:pt x="395080" y="2520315"/>
                </a:cubicBezTo>
                <a:cubicBezTo>
                  <a:pt x="387396" y="2520679"/>
                  <a:pt x="379164" y="2521407"/>
                  <a:pt x="370749" y="2521954"/>
                </a:cubicBezTo>
                <a:cubicBezTo>
                  <a:pt x="353369" y="2523229"/>
                  <a:pt x="334892" y="2524504"/>
                  <a:pt x="316415" y="2524504"/>
                </a:cubicBezTo>
                <a:cubicBezTo>
                  <a:pt x="299767" y="2524504"/>
                  <a:pt x="283303" y="2523411"/>
                  <a:pt x="267936" y="2520132"/>
                </a:cubicBezTo>
                <a:cubicBezTo>
                  <a:pt x="239031" y="2513938"/>
                  <a:pt x="217810" y="2488070"/>
                  <a:pt x="216163" y="2457102"/>
                </a:cubicBezTo>
                <a:cubicBezTo>
                  <a:pt x="212870" y="2392431"/>
                  <a:pt x="214883" y="2326850"/>
                  <a:pt x="222566" y="2262545"/>
                </a:cubicBezTo>
                <a:cubicBezTo>
                  <a:pt x="226408" y="2230483"/>
                  <a:pt x="251471" y="2205526"/>
                  <a:pt x="282388" y="2202975"/>
                </a:cubicBezTo>
                <a:cubicBezTo>
                  <a:pt x="294279" y="2202064"/>
                  <a:pt x="306170" y="2200789"/>
                  <a:pt x="318062" y="2199696"/>
                </a:cubicBezTo>
                <a:cubicBezTo>
                  <a:pt x="346418" y="2196872"/>
                  <a:pt x="375322" y="2194049"/>
                  <a:pt x="404502" y="2193776"/>
                </a:cubicBezTo>
                <a:close/>
                <a:moveTo>
                  <a:pt x="795082" y="2193230"/>
                </a:moveTo>
                <a:cubicBezTo>
                  <a:pt x="824261" y="2192956"/>
                  <a:pt x="853715" y="2195234"/>
                  <a:pt x="883168" y="2202611"/>
                </a:cubicBezTo>
                <a:lnTo>
                  <a:pt x="883351" y="2202611"/>
                </a:lnTo>
                <a:cubicBezTo>
                  <a:pt x="918658" y="2211538"/>
                  <a:pt x="925427" y="2286227"/>
                  <a:pt x="924695" y="2347254"/>
                </a:cubicBezTo>
                <a:cubicBezTo>
                  <a:pt x="924512" y="2373122"/>
                  <a:pt x="921037" y="2503009"/>
                  <a:pt x="881887" y="2511935"/>
                </a:cubicBezTo>
                <a:cubicBezTo>
                  <a:pt x="858654" y="2517400"/>
                  <a:pt x="833408" y="2518129"/>
                  <a:pt x="809076" y="2518858"/>
                </a:cubicBezTo>
                <a:cubicBezTo>
                  <a:pt x="801027" y="2519040"/>
                  <a:pt x="793343" y="2519404"/>
                  <a:pt x="785843" y="2519769"/>
                </a:cubicBezTo>
                <a:cubicBezTo>
                  <a:pt x="777976" y="2520133"/>
                  <a:pt x="769744" y="2520861"/>
                  <a:pt x="761329" y="2521408"/>
                </a:cubicBezTo>
                <a:cubicBezTo>
                  <a:pt x="743949" y="2522683"/>
                  <a:pt x="725472" y="2523958"/>
                  <a:pt x="706995" y="2523958"/>
                </a:cubicBezTo>
                <a:cubicBezTo>
                  <a:pt x="690347" y="2523958"/>
                  <a:pt x="673883" y="2522865"/>
                  <a:pt x="658516" y="2519586"/>
                </a:cubicBezTo>
                <a:cubicBezTo>
                  <a:pt x="629611" y="2513392"/>
                  <a:pt x="608390" y="2487524"/>
                  <a:pt x="606743" y="2456556"/>
                </a:cubicBezTo>
                <a:cubicBezTo>
                  <a:pt x="603450" y="2391885"/>
                  <a:pt x="605463" y="2326304"/>
                  <a:pt x="613146" y="2261999"/>
                </a:cubicBezTo>
                <a:cubicBezTo>
                  <a:pt x="616988" y="2229937"/>
                  <a:pt x="642051" y="2204980"/>
                  <a:pt x="672968" y="2202429"/>
                </a:cubicBezTo>
                <a:cubicBezTo>
                  <a:pt x="684859" y="2201518"/>
                  <a:pt x="696750" y="2200243"/>
                  <a:pt x="708642" y="2199150"/>
                </a:cubicBezTo>
                <a:cubicBezTo>
                  <a:pt x="736998" y="2196327"/>
                  <a:pt x="765902" y="2193503"/>
                  <a:pt x="795082" y="2193230"/>
                </a:cubicBezTo>
                <a:close/>
                <a:moveTo>
                  <a:pt x="1185913" y="2192683"/>
                </a:moveTo>
                <a:cubicBezTo>
                  <a:pt x="1215069" y="2192409"/>
                  <a:pt x="1244477" y="2194686"/>
                  <a:pt x="1273931" y="2202064"/>
                </a:cubicBezTo>
                <a:lnTo>
                  <a:pt x="1273748" y="2202064"/>
                </a:lnTo>
                <a:cubicBezTo>
                  <a:pt x="1309056" y="2210991"/>
                  <a:pt x="1315824" y="2285498"/>
                  <a:pt x="1315092" y="2346525"/>
                </a:cubicBezTo>
                <a:cubicBezTo>
                  <a:pt x="1314910" y="2372393"/>
                  <a:pt x="1311434" y="2502462"/>
                  <a:pt x="1272284" y="2511388"/>
                </a:cubicBezTo>
                <a:cubicBezTo>
                  <a:pt x="1249051" y="2516853"/>
                  <a:pt x="1223988" y="2517582"/>
                  <a:pt x="1199656" y="2518311"/>
                </a:cubicBezTo>
                <a:cubicBezTo>
                  <a:pt x="1191790" y="2518493"/>
                  <a:pt x="1183923" y="2518857"/>
                  <a:pt x="1176423" y="2519221"/>
                </a:cubicBezTo>
                <a:cubicBezTo>
                  <a:pt x="1168556" y="2519586"/>
                  <a:pt x="1160324" y="2520315"/>
                  <a:pt x="1151909" y="2520861"/>
                </a:cubicBezTo>
                <a:cubicBezTo>
                  <a:pt x="1134712" y="2522136"/>
                  <a:pt x="1116052" y="2523411"/>
                  <a:pt x="1097758" y="2523411"/>
                </a:cubicBezTo>
                <a:cubicBezTo>
                  <a:pt x="1081110" y="2523411"/>
                  <a:pt x="1064646" y="2522318"/>
                  <a:pt x="1049279" y="2519039"/>
                </a:cubicBezTo>
                <a:cubicBezTo>
                  <a:pt x="1020374" y="2512846"/>
                  <a:pt x="999153" y="2486978"/>
                  <a:pt x="997506" y="2456009"/>
                </a:cubicBezTo>
                <a:cubicBezTo>
                  <a:pt x="994213" y="2391339"/>
                  <a:pt x="996226" y="2325757"/>
                  <a:pt x="1003909" y="2261452"/>
                </a:cubicBezTo>
                <a:cubicBezTo>
                  <a:pt x="1007751" y="2229390"/>
                  <a:pt x="1032814" y="2204433"/>
                  <a:pt x="1063731" y="2201882"/>
                </a:cubicBezTo>
                <a:cubicBezTo>
                  <a:pt x="1075622" y="2200971"/>
                  <a:pt x="1087513" y="2199696"/>
                  <a:pt x="1099405" y="2198603"/>
                </a:cubicBezTo>
                <a:cubicBezTo>
                  <a:pt x="1127852" y="2195779"/>
                  <a:pt x="1156757" y="2192956"/>
                  <a:pt x="1185913" y="2192683"/>
                </a:cubicBezTo>
                <a:close/>
                <a:moveTo>
                  <a:pt x="1472423" y="2154518"/>
                </a:moveTo>
                <a:cubicBezTo>
                  <a:pt x="1528768" y="2155793"/>
                  <a:pt x="1572491" y="2156158"/>
                  <a:pt x="1628106" y="2155793"/>
                </a:cubicBezTo>
                <a:lnTo>
                  <a:pt x="1628106" y="2155975"/>
                </a:lnTo>
                <a:cubicBezTo>
                  <a:pt x="1635606" y="2155975"/>
                  <a:pt x="1641826" y="2161987"/>
                  <a:pt x="1641826" y="2169456"/>
                </a:cubicBezTo>
                <a:cubicBezTo>
                  <a:pt x="1642009" y="2177107"/>
                  <a:pt x="1635789" y="2183301"/>
                  <a:pt x="1628289" y="2183301"/>
                </a:cubicBezTo>
                <a:cubicBezTo>
                  <a:pt x="1613653" y="2183301"/>
                  <a:pt x="1599933" y="2183301"/>
                  <a:pt x="1586578" y="2183301"/>
                </a:cubicBezTo>
                <a:cubicBezTo>
                  <a:pt x="1548526" y="2183301"/>
                  <a:pt x="1513584" y="2182937"/>
                  <a:pt x="1471691" y="2181843"/>
                </a:cubicBezTo>
                <a:cubicBezTo>
                  <a:pt x="1464190" y="2181661"/>
                  <a:pt x="1458336" y="2175285"/>
                  <a:pt x="1458336" y="2167816"/>
                </a:cubicBezTo>
                <a:cubicBezTo>
                  <a:pt x="1458519" y="2160347"/>
                  <a:pt x="1465288" y="2154518"/>
                  <a:pt x="1472423" y="2154518"/>
                </a:cubicBezTo>
                <a:close/>
                <a:moveTo>
                  <a:pt x="1623531" y="2058514"/>
                </a:moveTo>
                <a:cubicBezTo>
                  <a:pt x="1631032" y="2057786"/>
                  <a:pt x="1637618" y="2063980"/>
                  <a:pt x="1637984" y="2071448"/>
                </a:cubicBezTo>
                <a:cubicBezTo>
                  <a:pt x="1638350" y="2079099"/>
                  <a:pt x="1632496" y="2085476"/>
                  <a:pt x="1624995" y="2085840"/>
                </a:cubicBezTo>
                <a:lnTo>
                  <a:pt x="1472605" y="2093491"/>
                </a:lnTo>
                <a:cubicBezTo>
                  <a:pt x="1472422" y="2093491"/>
                  <a:pt x="1471873" y="2093491"/>
                  <a:pt x="1471873" y="2093491"/>
                </a:cubicBezTo>
                <a:cubicBezTo>
                  <a:pt x="1464555" y="2093491"/>
                  <a:pt x="1458518" y="2087844"/>
                  <a:pt x="1458152" y="2080557"/>
                </a:cubicBezTo>
                <a:cubicBezTo>
                  <a:pt x="1457786" y="2072906"/>
                  <a:pt x="1463641" y="2066530"/>
                  <a:pt x="1471141" y="2066165"/>
                </a:cubicBezTo>
                <a:close/>
                <a:moveTo>
                  <a:pt x="404136" y="1809034"/>
                </a:moveTo>
                <a:cubicBezTo>
                  <a:pt x="376740" y="1809352"/>
                  <a:pt x="348979" y="1812039"/>
                  <a:pt x="320440" y="1814772"/>
                </a:cubicBezTo>
                <a:cubicBezTo>
                  <a:pt x="308366" y="1815865"/>
                  <a:pt x="296292" y="1817141"/>
                  <a:pt x="284217" y="1818051"/>
                </a:cubicBezTo>
                <a:cubicBezTo>
                  <a:pt x="266289" y="1819509"/>
                  <a:pt x="251654" y="1834447"/>
                  <a:pt x="249459" y="1853574"/>
                </a:cubicBezTo>
                <a:cubicBezTo>
                  <a:pt x="241958" y="1916423"/>
                  <a:pt x="239946" y="1980364"/>
                  <a:pt x="243238" y="2043577"/>
                </a:cubicBezTo>
                <a:cubicBezTo>
                  <a:pt x="244336" y="2062158"/>
                  <a:pt x="256593" y="2077643"/>
                  <a:pt x="273424" y="2081286"/>
                </a:cubicBezTo>
                <a:cubicBezTo>
                  <a:pt x="301963" y="2087298"/>
                  <a:pt x="335807" y="2084930"/>
                  <a:pt x="368553" y="2082562"/>
                </a:cubicBezTo>
                <a:cubicBezTo>
                  <a:pt x="377152" y="2082015"/>
                  <a:pt x="385567" y="2081286"/>
                  <a:pt x="393616" y="2080922"/>
                </a:cubicBezTo>
                <a:cubicBezTo>
                  <a:pt x="401300" y="2080558"/>
                  <a:pt x="409349" y="2080193"/>
                  <a:pt x="417399" y="2080011"/>
                </a:cubicBezTo>
                <a:cubicBezTo>
                  <a:pt x="440449" y="2079282"/>
                  <a:pt x="464232" y="2078554"/>
                  <a:pt x="484904" y="2073817"/>
                </a:cubicBezTo>
                <a:lnTo>
                  <a:pt x="484721" y="2073635"/>
                </a:lnTo>
                <a:cubicBezTo>
                  <a:pt x="500088" y="2061065"/>
                  <a:pt x="515821" y="1925349"/>
                  <a:pt x="499539" y="1849384"/>
                </a:cubicBezTo>
                <a:cubicBezTo>
                  <a:pt x="494417" y="1824974"/>
                  <a:pt x="487648" y="1818051"/>
                  <a:pt x="485636" y="1817505"/>
                </a:cubicBezTo>
                <a:cubicBezTo>
                  <a:pt x="458561" y="1810765"/>
                  <a:pt x="431531" y="1808715"/>
                  <a:pt x="404136" y="1809034"/>
                </a:cubicBezTo>
                <a:close/>
                <a:moveTo>
                  <a:pt x="794647" y="1808510"/>
                </a:moveTo>
                <a:cubicBezTo>
                  <a:pt x="767275" y="1808805"/>
                  <a:pt x="739559" y="1811492"/>
                  <a:pt x="711020" y="1814225"/>
                </a:cubicBezTo>
                <a:cubicBezTo>
                  <a:pt x="698946" y="1815318"/>
                  <a:pt x="686872" y="1816594"/>
                  <a:pt x="674797" y="1817504"/>
                </a:cubicBezTo>
                <a:cubicBezTo>
                  <a:pt x="656869" y="1818962"/>
                  <a:pt x="642234" y="1833900"/>
                  <a:pt x="640038" y="1853027"/>
                </a:cubicBezTo>
                <a:cubicBezTo>
                  <a:pt x="632538" y="1915876"/>
                  <a:pt x="630526" y="1979817"/>
                  <a:pt x="633818" y="2043030"/>
                </a:cubicBezTo>
                <a:cubicBezTo>
                  <a:pt x="634916" y="2061611"/>
                  <a:pt x="647173" y="2077096"/>
                  <a:pt x="664004" y="2080739"/>
                </a:cubicBezTo>
                <a:cubicBezTo>
                  <a:pt x="692543" y="2086751"/>
                  <a:pt x="726387" y="2084383"/>
                  <a:pt x="759133" y="2082015"/>
                </a:cubicBezTo>
                <a:cubicBezTo>
                  <a:pt x="767732" y="2081468"/>
                  <a:pt x="776147" y="2080739"/>
                  <a:pt x="784196" y="2080375"/>
                </a:cubicBezTo>
                <a:cubicBezTo>
                  <a:pt x="791880" y="2080011"/>
                  <a:pt x="799929" y="2079646"/>
                  <a:pt x="807979" y="2079464"/>
                </a:cubicBezTo>
                <a:cubicBezTo>
                  <a:pt x="831029" y="2078735"/>
                  <a:pt x="854812" y="2078007"/>
                  <a:pt x="875484" y="2073270"/>
                </a:cubicBezTo>
                <a:cubicBezTo>
                  <a:pt x="890668" y="2060701"/>
                  <a:pt x="906584" y="1924984"/>
                  <a:pt x="890302" y="1849020"/>
                </a:cubicBezTo>
                <a:cubicBezTo>
                  <a:pt x="884997" y="1824609"/>
                  <a:pt x="878228" y="1817687"/>
                  <a:pt x="876216" y="1817140"/>
                </a:cubicBezTo>
                <a:cubicBezTo>
                  <a:pt x="849049" y="1810309"/>
                  <a:pt x="822020" y="1808214"/>
                  <a:pt x="794647" y="1808510"/>
                </a:cubicBezTo>
                <a:close/>
                <a:moveTo>
                  <a:pt x="1185593" y="1807690"/>
                </a:moveTo>
                <a:cubicBezTo>
                  <a:pt x="1158220" y="1807986"/>
                  <a:pt x="1130505" y="1810673"/>
                  <a:pt x="1101966" y="1813496"/>
                </a:cubicBezTo>
                <a:cubicBezTo>
                  <a:pt x="1089892" y="1814589"/>
                  <a:pt x="1077817" y="1815865"/>
                  <a:pt x="1065743" y="1816775"/>
                </a:cubicBezTo>
                <a:cubicBezTo>
                  <a:pt x="1047815" y="1818233"/>
                  <a:pt x="1033180" y="1833171"/>
                  <a:pt x="1030984" y="1852298"/>
                </a:cubicBezTo>
                <a:cubicBezTo>
                  <a:pt x="1023484" y="1915147"/>
                  <a:pt x="1021472" y="1979088"/>
                  <a:pt x="1024764" y="2042301"/>
                </a:cubicBezTo>
                <a:cubicBezTo>
                  <a:pt x="1025862" y="2060882"/>
                  <a:pt x="1038119" y="2076367"/>
                  <a:pt x="1054950" y="2080010"/>
                </a:cubicBezTo>
                <a:cubicBezTo>
                  <a:pt x="1083489" y="2086022"/>
                  <a:pt x="1117150" y="2083654"/>
                  <a:pt x="1149896" y="2081286"/>
                </a:cubicBezTo>
                <a:cubicBezTo>
                  <a:pt x="1158495" y="2080739"/>
                  <a:pt x="1166910" y="2080010"/>
                  <a:pt x="1174959" y="2079646"/>
                </a:cubicBezTo>
                <a:cubicBezTo>
                  <a:pt x="1182826" y="2079282"/>
                  <a:pt x="1190692" y="2078917"/>
                  <a:pt x="1198925" y="2078735"/>
                </a:cubicBezTo>
                <a:cubicBezTo>
                  <a:pt x="1221975" y="2078006"/>
                  <a:pt x="1245758" y="2077278"/>
                  <a:pt x="1266247" y="2072541"/>
                </a:cubicBezTo>
                <a:lnTo>
                  <a:pt x="1266430" y="2072359"/>
                </a:lnTo>
                <a:cubicBezTo>
                  <a:pt x="1281614" y="2059789"/>
                  <a:pt x="1297530" y="1924073"/>
                  <a:pt x="1281248" y="1848108"/>
                </a:cubicBezTo>
                <a:cubicBezTo>
                  <a:pt x="1275943" y="1823698"/>
                  <a:pt x="1269174" y="1816775"/>
                  <a:pt x="1267162" y="1816229"/>
                </a:cubicBezTo>
                <a:cubicBezTo>
                  <a:pt x="1239995" y="1809489"/>
                  <a:pt x="1212965" y="1807394"/>
                  <a:pt x="1185593" y="1807690"/>
                </a:cubicBezTo>
                <a:close/>
                <a:moveTo>
                  <a:pt x="1557742" y="1787447"/>
                </a:moveTo>
                <a:cubicBezTo>
                  <a:pt x="1513310" y="1790134"/>
                  <a:pt x="1466843" y="1799197"/>
                  <a:pt x="1428517" y="1807850"/>
                </a:cubicBezTo>
                <a:cubicBezTo>
                  <a:pt x="1421382" y="1813133"/>
                  <a:pt x="1421199" y="1855396"/>
                  <a:pt x="1421199" y="1880717"/>
                </a:cubicBezTo>
                <a:cubicBezTo>
                  <a:pt x="1421016" y="1898024"/>
                  <a:pt x="1421016" y="1915876"/>
                  <a:pt x="1419918" y="1933182"/>
                </a:cubicBezTo>
                <a:cubicBezTo>
                  <a:pt x="1410222" y="2082561"/>
                  <a:pt x="1406015" y="2234126"/>
                  <a:pt x="1407295" y="2383870"/>
                </a:cubicBezTo>
                <a:cubicBezTo>
                  <a:pt x="1407661" y="2440342"/>
                  <a:pt x="1423577" y="2481330"/>
                  <a:pt x="1438761" y="2488435"/>
                </a:cubicBezTo>
                <a:cubicBezTo>
                  <a:pt x="1473703" y="2504830"/>
                  <a:pt x="1625361" y="2511024"/>
                  <a:pt x="1654266" y="2497726"/>
                </a:cubicBezTo>
                <a:lnTo>
                  <a:pt x="1654449" y="2497726"/>
                </a:lnTo>
                <a:cubicBezTo>
                  <a:pt x="1690489" y="2443439"/>
                  <a:pt x="1708417" y="1841004"/>
                  <a:pt x="1674756" y="1805299"/>
                </a:cubicBezTo>
                <a:cubicBezTo>
                  <a:pt x="1644571" y="1788449"/>
                  <a:pt x="1602174" y="1784760"/>
                  <a:pt x="1557742" y="1787447"/>
                </a:cubicBezTo>
                <a:close/>
                <a:moveTo>
                  <a:pt x="404502" y="1781709"/>
                </a:moveTo>
                <a:cubicBezTo>
                  <a:pt x="433681" y="1781435"/>
                  <a:pt x="463135" y="1783712"/>
                  <a:pt x="492588" y="1791090"/>
                </a:cubicBezTo>
                <a:lnTo>
                  <a:pt x="492771" y="1791090"/>
                </a:lnTo>
                <a:cubicBezTo>
                  <a:pt x="528078" y="1800017"/>
                  <a:pt x="534847" y="1874524"/>
                  <a:pt x="534115" y="1935551"/>
                </a:cubicBezTo>
                <a:cubicBezTo>
                  <a:pt x="533932" y="1961601"/>
                  <a:pt x="530457" y="2091488"/>
                  <a:pt x="491307" y="2100414"/>
                </a:cubicBezTo>
                <a:cubicBezTo>
                  <a:pt x="468074" y="2105879"/>
                  <a:pt x="442828" y="2106608"/>
                  <a:pt x="418496" y="2107337"/>
                </a:cubicBezTo>
                <a:cubicBezTo>
                  <a:pt x="410447" y="2107519"/>
                  <a:pt x="402763" y="2107883"/>
                  <a:pt x="395263" y="2108247"/>
                </a:cubicBezTo>
                <a:cubicBezTo>
                  <a:pt x="387396" y="2108612"/>
                  <a:pt x="379164" y="2109340"/>
                  <a:pt x="370749" y="2109887"/>
                </a:cubicBezTo>
                <a:cubicBezTo>
                  <a:pt x="353369" y="2111162"/>
                  <a:pt x="334892" y="2112437"/>
                  <a:pt x="316415" y="2112437"/>
                </a:cubicBezTo>
                <a:cubicBezTo>
                  <a:pt x="299767" y="2112437"/>
                  <a:pt x="283303" y="2111344"/>
                  <a:pt x="267936" y="2108065"/>
                </a:cubicBezTo>
                <a:cubicBezTo>
                  <a:pt x="239031" y="2101871"/>
                  <a:pt x="217810" y="2076003"/>
                  <a:pt x="216163" y="2045035"/>
                </a:cubicBezTo>
                <a:cubicBezTo>
                  <a:pt x="212870" y="1980364"/>
                  <a:pt x="214883" y="1914783"/>
                  <a:pt x="222566" y="1850478"/>
                </a:cubicBezTo>
                <a:cubicBezTo>
                  <a:pt x="226408" y="1818416"/>
                  <a:pt x="251471" y="1793458"/>
                  <a:pt x="282388" y="1790908"/>
                </a:cubicBezTo>
                <a:cubicBezTo>
                  <a:pt x="294279" y="1789997"/>
                  <a:pt x="306170" y="1788722"/>
                  <a:pt x="318062" y="1787629"/>
                </a:cubicBezTo>
                <a:cubicBezTo>
                  <a:pt x="346418" y="1784806"/>
                  <a:pt x="375322" y="1781982"/>
                  <a:pt x="404502" y="1781709"/>
                </a:cubicBezTo>
                <a:close/>
                <a:moveTo>
                  <a:pt x="795082" y="1781162"/>
                </a:moveTo>
                <a:cubicBezTo>
                  <a:pt x="824261" y="1780888"/>
                  <a:pt x="853715" y="1783166"/>
                  <a:pt x="883168" y="1790543"/>
                </a:cubicBezTo>
                <a:lnTo>
                  <a:pt x="883351" y="1790543"/>
                </a:lnTo>
                <a:cubicBezTo>
                  <a:pt x="918658" y="1799470"/>
                  <a:pt x="925427" y="1873977"/>
                  <a:pt x="924695" y="1935004"/>
                </a:cubicBezTo>
                <a:cubicBezTo>
                  <a:pt x="924512" y="1960872"/>
                  <a:pt x="921037" y="2090941"/>
                  <a:pt x="881887" y="2099867"/>
                </a:cubicBezTo>
                <a:cubicBezTo>
                  <a:pt x="858654" y="2105332"/>
                  <a:pt x="833408" y="2106061"/>
                  <a:pt x="809076" y="2106790"/>
                </a:cubicBezTo>
                <a:cubicBezTo>
                  <a:pt x="801210" y="2106972"/>
                  <a:pt x="793343" y="2107336"/>
                  <a:pt x="785843" y="2107700"/>
                </a:cubicBezTo>
                <a:cubicBezTo>
                  <a:pt x="777976" y="2108065"/>
                  <a:pt x="769744" y="2108793"/>
                  <a:pt x="761329" y="2109340"/>
                </a:cubicBezTo>
                <a:cubicBezTo>
                  <a:pt x="743949" y="2110615"/>
                  <a:pt x="725472" y="2111890"/>
                  <a:pt x="706995" y="2111890"/>
                </a:cubicBezTo>
                <a:cubicBezTo>
                  <a:pt x="690347" y="2111890"/>
                  <a:pt x="673883" y="2110797"/>
                  <a:pt x="658516" y="2107518"/>
                </a:cubicBezTo>
                <a:cubicBezTo>
                  <a:pt x="629611" y="2101324"/>
                  <a:pt x="608390" y="2075456"/>
                  <a:pt x="606743" y="2044488"/>
                </a:cubicBezTo>
                <a:cubicBezTo>
                  <a:pt x="603450" y="1979817"/>
                  <a:pt x="605463" y="1914236"/>
                  <a:pt x="613146" y="1849931"/>
                </a:cubicBezTo>
                <a:cubicBezTo>
                  <a:pt x="616988" y="1817869"/>
                  <a:pt x="642051" y="1792911"/>
                  <a:pt x="672968" y="1790361"/>
                </a:cubicBezTo>
                <a:cubicBezTo>
                  <a:pt x="684859" y="1789450"/>
                  <a:pt x="696750" y="1788175"/>
                  <a:pt x="708642" y="1787082"/>
                </a:cubicBezTo>
                <a:cubicBezTo>
                  <a:pt x="736998" y="1784259"/>
                  <a:pt x="765902" y="1781435"/>
                  <a:pt x="795082" y="1781162"/>
                </a:cubicBezTo>
                <a:close/>
                <a:moveTo>
                  <a:pt x="1185913" y="1780433"/>
                </a:moveTo>
                <a:cubicBezTo>
                  <a:pt x="1215069" y="1780160"/>
                  <a:pt x="1244477" y="1782437"/>
                  <a:pt x="1273931" y="1789814"/>
                </a:cubicBezTo>
                <a:lnTo>
                  <a:pt x="1273748" y="1789814"/>
                </a:lnTo>
                <a:cubicBezTo>
                  <a:pt x="1309056" y="1798741"/>
                  <a:pt x="1315824" y="1873248"/>
                  <a:pt x="1315092" y="1934275"/>
                </a:cubicBezTo>
                <a:cubicBezTo>
                  <a:pt x="1314910" y="1960143"/>
                  <a:pt x="1311434" y="2090212"/>
                  <a:pt x="1272284" y="2099138"/>
                </a:cubicBezTo>
                <a:cubicBezTo>
                  <a:pt x="1249051" y="2104603"/>
                  <a:pt x="1223988" y="2105332"/>
                  <a:pt x="1199656" y="2106061"/>
                </a:cubicBezTo>
                <a:cubicBezTo>
                  <a:pt x="1191790" y="2106243"/>
                  <a:pt x="1183923" y="2106607"/>
                  <a:pt x="1176423" y="2106971"/>
                </a:cubicBezTo>
                <a:cubicBezTo>
                  <a:pt x="1168556" y="2107336"/>
                  <a:pt x="1160324" y="2108064"/>
                  <a:pt x="1151909" y="2108611"/>
                </a:cubicBezTo>
                <a:cubicBezTo>
                  <a:pt x="1134712" y="2109886"/>
                  <a:pt x="1116052" y="2111161"/>
                  <a:pt x="1097758" y="2111161"/>
                </a:cubicBezTo>
                <a:cubicBezTo>
                  <a:pt x="1081110" y="2111161"/>
                  <a:pt x="1064646" y="2110068"/>
                  <a:pt x="1049279" y="2106789"/>
                </a:cubicBezTo>
                <a:cubicBezTo>
                  <a:pt x="1020374" y="2100595"/>
                  <a:pt x="999153" y="2074727"/>
                  <a:pt x="997506" y="2043759"/>
                </a:cubicBezTo>
                <a:cubicBezTo>
                  <a:pt x="994213" y="1979088"/>
                  <a:pt x="996226" y="1913507"/>
                  <a:pt x="1003909" y="1849202"/>
                </a:cubicBezTo>
                <a:cubicBezTo>
                  <a:pt x="1007751" y="1817140"/>
                  <a:pt x="1032814" y="1792182"/>
                  <a:pt x="1063731" y="1789632"/>
                </a:cubicBezTo>
                <a:cubicBezTo>
                  <a:pt x="1075622" y="1788721"/>
                  <a:pt x="1087513" y="1787446"/>
                  <a:pt x="1099405" y="1786353"/>
                </a:cubicBezTo>
                <a:cubicBezTo>
                  <a:pt x="1127852" y="1783529"/>
                  <a:pt x="1156757" y="1780706"/>
                  <a:pt x="1185913" y="1780433"/>
                </a:cubicBezTo>
                <a:close/>
                <a:moveTo>
                  <a:pt x="1559892" y="1760326"/>
                </a:moveTo>
                <a:cubicBezTo>
                  <a:pt x="1607708" y="1757981"/>
                  <a:pt x="1654084" y="1762763"/>
                  <a:pt x="1688842" y="1782164"/>
                </a:cubicBezTo>
                <a:lnTo>
                  <a:pt x="1688842" y="1781982"/>
                </a:lnTo>
                <a:cubicBezTo>
                  <a:pt x="1698904" y="1787629"/>
                  <a:pt x="1720125" y="1799470"/>
                  <a:pt x="1720125" y="2010969"/>
                </a:cubicBezTo>
                <a:cubicBezTo>
                  <a:pt x="1720125" y="2116991"/>
                  <a:pt x="1708234" y="2498637"/>
                  <a:pt x="1669085" y="2520679"/>
                </a:cubicBezTo>
                <a:cubicBezTo>
                  <a:pt x="1654998" y="2528512"/>
                  <a:pt x="1619873" y="2531974"/>
                  <a:pt x="1580175" y="2531974"/>
                </a:cubicBezTo>
                <a:cubicBezTo>
                  <a:pt x="1520902" y="2531974"/>
                  <a:pt x="1451384" y="2524505"/>
                  <a:pt x="1427053" y="2513028"/>
                </a:cubicBezTo>
                <a:cubicBezTo>
                  <a:pt x="1392843" y="2496997"/>
                  <a:pt x="1380220" y="2433602"/>
                  <a:pt x="1379854" y="2384052"/>
                </a:cubicBezTo>
                <a:cubicBezTo>
                  <a:pt x="1378574" y="2233762"/>
                  <a:pt x="1382781" y="2081468"/>
                  <a:pt x="1392477" y="1931543"/>
                </a:cubicBezTo>
                <a:cubicBezTo>
                  <a:pt x="1393575" y="1915147"/>
                  <a:pt x="1393575" y="1897659"/>
                  <a:pt x="1393575" y="1880717"/>
                </a:cubicBezTo>
                <a:cubicBezTo>
                  <a:pt x="1393758" y="1828617"/>
                  <a:pt x="1393941" y="1787629"/>
                  <a:pt x="1422297" y="1781253"/>
                </a:cubicBezTo>
                <a:cubicBezTo>
                  <a:pt x="1462818" y="1772145"/>
                  <a:pt x="1512075" y="1762672"/>
                  <a:pt x="1559892" y="1760326"/>
                </a:cubicBezTo>
                <a:close/>
                <a:moveTo>
                  <a:pt x="363476" y="1581914"/>
                </a:moveTo>
                <a:cubicBezTo>
                  <a:pt x="367318" y="1580548"/>
                  <a:pt x="371572" y="1581049"/>
                  <a:pt x="375505" y="1582870"/>
                </a:cubicBezTo>
                <a:lnTo>
                  <a:pt x="375322" y="1582870"/>
                </a:lnTo>
                <a:cubicBezTo>
                  <a:pt x="387030" y="1588335"/>
                  <a:pt x="395994" y="1604913"/>
                  <a:pt x="384286" y="1619122"/>
                </a:cubicBezTo>
                <a:cubicBezTo>
                  <a:pt x="382091" y="1621855"/>
                  <a:pt x="379347" y="1624223"/>
                  <a:pt x="375871" y="1625134"/>
                </a:cubicBezTo>
                <a:cubicBezTo>
                  <a:pt x="369285" y="1626773"/>
                  <a:pt x="362699" y="1622583"/>
                  <a:pt x="358491" y="1617300"/>
                </a:cubicBezTo>
                <a:cubicBezTo>
                  <a:pt x="353003" y="1610378"/>
                  <a:pt x="350442" y="1600359"/>
                  <a:pt x="353918" y="1592161"/>
                </a:cubicBezTo>
                <a:cubicBezTo>
                  <a:pt x="356205" y="1586514"/>
                  <a:pt x="359635" y="1583280"/>
                  <a:pt x="363476" y="1581914"/>
                </a:cubicBezTo>
                <a:close/>
                <a:moveTo>
                  <a:pt x="451975" y="1515103"/>
                </a:moveTo>
                <a:lnTo>
                  <a:pt x="452340" y="1515103"/>
                </a:lnTo>
                <a:cubicBezTo>
                  <a:pt x="459841" y="1515285"/>
                  <a:pt x="466244" y="1520932"/>
                  <a:pt x="466427" y="1528401"/>
                </a:cubicBezTo>
                <a:cubicBezTo>
                  <a:pt x="466610" y="1535870"/>
                  <a:pt x="460573" y="1542246"/>
                  <a:pt x="453072" y="1542428"/>
                </a:cubicBezTo>
                <a:lnTo>
                  <a:pt x="290620" y="1547711"/>
                </a:lnTo>
                <a:lnTo>
                  <a:pt x="290071" y="1547711"/>
                </a:lnTo>
                <a:cubicBezTo>
                  <a:pt x="282754" y="1547711"/>
                  <a:pt x="276534" y="1542064"/>
                  <a:pt x="276351" y="1534595"/>
                </a:cubicBezTo>
                <a:cubicBezTo>
                  <a:pt x="275985" y="1526944"/>
                  <a:pt x="282022" y="1520568"/>
                  <a:pt x="289523" y="1520386"/>
                </a:cubicBezTo>
                <a:close/>
                <a:moveTo>
                  <a:pt x="1575121" y="1510913"/>
                </a:moveTo>
                <a:cubicBezTo>
                  <a:pt x="1595999" y="1510822"/>
                  <a:pt x="1610177" y="1512279"/>
                  <a:pt x="1617495" y="1515285"/>
                </a:cubicBezTo>
                <a:lnTo>
                  <a:pt x="1617312" y="1515285"/>
                </a:lnTo>
                <a:cubicBezTo>
                  <a:pt x="1624447" y="1518200"/>
                  <a:pt x="1627740" y="1526215"/>
                  <a:pt x="1624812" y="1533138"/>
                </a:cubicBezTo>
                <a:cubicBezTo>
                  <a:pt x="1621885" y="1540242"/>
                  <a:pt x="1613836" y="1543521"/>
                  <a:pt x="1606884" y="1540607"/>
                </a:cubicBezTo>
                <a:cubicBezTo>
                  <a:pt x="1601030" y="1538238"/>
                  <a:pt x="1571028" y="1536052"/>
                  <a:pt x="1495107" y="1543157"/>
                </a:cubicBezTo>
                <a:cubicBezTo>
                  <a:pt x="1494741" y="1543157"/>
                  <a:pt x="1494192" y="1543157"/>
                  <a:pt x="1493826" y="1543157"/>
                </a:cubicBezTo>
                <a:cubicBezTo>
                  <a:pt x="1486692" y="1543157"/>
                  <a:pt x="1480838" y="1537874"/>
                  <a:pt x="1480106" y="1530769"/>
                </a:cubicBezTo>
                <a:cubicBezTo>
                  <a:pt x="1479557" y="1523301"/>
                  <a:pt x="1485045" y="1516560"/>
                  <a:pt x="1492546" y="1515832"/>
                </a:cubicBezTo>
                <a:cubicBezTo>
                  <a:pt x="1526665" y="1512644"/>
                  <a:pt x="1554243" y="1511004"/>
                  <a:pt x="1575121" y="1510913"/>
                </a:cubicBezTo>
                <a:close/>
                <a:moveTo>
                  <a:pt x="1082209" y="1452073"/>
                </a:moveTo>
                <a:cubicBezTo>
                  <a:pt x="1088063" y="1447154"/>
                  <a:pt x="1096661" y="1447883"/>
                  <a:pt x="1101600" y="1453712"/>
                </a:cubicBezTo>
                <a:lnTo>
                  <a:pt x="1144043" y="1503809"/>
                </a:lnTo>
                <a:cubicBezTo>
                  <a:pt x="1156483" y="1487778"/>
                  <a:pt x="1168923" y="1471747"/>
                  <a:pt x="1180631" y="1455352"/>
                </a:cubicBezTo>
                <a:lnTo>
                  <a:pt x="1180448" y="1455352"/>
                </a:lnTo>
                <a:cubicBezTo>
                  <a:pt x="1184839" y="1449340"/>
                  <a:pt x="1193437" y="1447883"/>
                  <a:pt x="1199657" y="1452255"/>
                </a:cubicBezTo>
                <a:cubicBezTo>
                  <a:pt x="1205694" y="1456627"/>
                  <a:pt x="1207158" y="1465189"/>
                  <a:pt x="1202767" y="1471382"/>
                </a:cubicBezTo>
                <a:cubicBezTo>
                  <a:pt x="1189595" y="1489599"/>
                  <a:pt x="1175875" y="1507452"/>
                  <a:pt x="1161971" y="1525305"/>
                </a:cubicBezTo>
                <a:lnTo>
                  <a:pt x="1198559" y="1568479"/>
                </a:lnTo>
                <a:cubicBezTo>
                  <a:pt x="1203499" y="1574308"/>
                  <a:pt x="1202767" y="1582870"/>
                  <a:pt x="1196913" y="1587789"/>
                </a:cubicBezTo>
                <a:cubicBezTo>
                  <a:pt x="1194352" y="1589975"/>
                  <a:pt x="1191242" y="1591068"/>
                  <a:pt x="1188132" y="1591068"/>
                </a:cubicBezTo>
                <a:cubicBezTo>
                  <a:pt x="1184290" y="1591068"/>
                  <a:pt x="1180448" y="1589428"/>
                  <a:pt x="1177704" y="1586149"/>
                </a:cubicBezTo>
                <a:lnTo>
                  <a:pt x="1144775" y="1547165"/>
                </a:lnTo>
                <a:cubicBezTo>
                  <a:pt x="1130322" y="1565018"/>
                  <a:pt x="1115870" y="1582870"/>
                  <a:pt x="1100869" y="1599994"/>
                </a:cubicBezTo>
                <a:cubicBezTo>
                  <a:pt x="1098124" y="1603091"/>
                  <a:pt x="1094283" y="1604731"/>
                  <a:pt x="1090441" y="1604731"/>
                </a:cubicBezTo>
                <a:cubicBezTo>
                  <a:pt x="1087331" y="1604731"/>
                  <a:pt x="1084038" y="1603638"/>
                  <a:pt x="1081477" y="1601452"/>
                </a:cubicBezTo>
                <a:cubicBezTo>
                  <a:pt x="1075806" y="1596533"/>
                  <a:pt x="1075257" y="1587789"/>
                  <a:pt x="1080196" y="1582142"/>
                </a:cubicBezTo>
                <a:cubicBezTo>
                  <a:pt x="1096112" y="1563742"/>
                  <a:pt x="1111662" y="1544979"/>
                  <a:pt x="1126846" y="1526033"/>
                </a:cubicBezTo>
                <a:lnTo>
                  <a:pt x="1080562" y="1471382"/>
                </a:lnTo>
                <a:cubicBezTo>
                  <a:pt x="1075623" y="1465553"/>
                  <a:pt x="1076354" y="1456991"/>
                  <a:pt x="1082209" y="1452073"/>
                </a:cubicBezTo>
                <a:close/>
                <a:moveTo>
                  <a:pt x="757304" y="1447700"/>
                </a:moveTo>
                <a:cubicBezTo>
                  <a:pt x="764988" y="1446607"/>
                  <a:pt x="771756" y="1451890"/>
                  <a:pt x="772854" y="1459359"/>
                </a:cubicBezTo>
                <a:cubicBezTo>
                  <a:pt x="775415" y="1478851"/>
                  <a:pt x="775964" y="1498161"/>
                  <a:pt x="776147" y="1517289"/>
                </a:cubicBezTo>
                <a:lnTo>
                  <a:pt x="831578" y="1512917"/>
                </a:lnTo>
                <a:lnTo>
                  <a:pt x="831395" y="1513099"/>
                </a:lnTo>
                <a:cubicBezTo>
                  <a:pt x="839445" y="1512917"/>
                  <a:pt x="845665" y="1518200"/>
                  <a:pt x="846214" y="1525669"/>
                </a:cubicBezTo>
                <a:cubicBezTo>
                  <a:pt x="846762" y="1533320"/>
                  <a:pt x="841091" y="1539878"/>
                  <a:pt x="833591" y="1540424"/>
                </a:cubicBezTo>
                <a:lnTo>
                  <a:pt x="776330" y="1544979"/>
                </a:lnTo>
                <a:cubicBezTo>
                  <a:pt x="776696" y="1565746"/>
                  <a:pt x="777793" y="1585785"/>
                  <a:pt x="782184" y="1605459"/>
                </a:cubicBezTo>
                <a:cubicBezTo>
                  <a:pt x="783831" y="1612746"/>
                  <a:pt x="779074" y="1620033"/>
                  <a:pt x="771756" y="1621672"/>
                </a:cubicBezTo>
                <a:cubicBezTo>
                  <a:pt x="770842" y="1622036"/>
                  <a:pt x="769744" y="1622036"/>
                  <a:pt x="768829" y="1622036"/>
                </a:cubicBezTo>
                <a:cubicBezTo>
                  <a:pt x="762609" y="1622036"/>
                  <a:pt x="756938" y="1617664"/>
                  <a:pt x="755475" y="1611288"/>
                </a:cubicBezTo>
                <a:cubicBezTo>
                  <a:pt x="750718" y="1589975"/>
                  <a:pt x="749438" y="1568296"/>
                  <a:pt x="749072" y="1546983"/>
                </a:cubicBezTo>
                <a:lnTo>
                  <a:pt x="698214" y="1550990"/>
                </a:lnTo>
                <a:cubicBezTo>
                  <a:pt x="697848" y="1550990"/>
                  <a:pt x="697482" y="1550990"/>
                  <a:pt x="697116" y="1550990"/>
                </a:cubicBezTo>
                <a:cubicBezTo>
                  <a:pt x="689982" y="1550990"/>
                  <a:pt x="683945" y="1545525"/>
                  <a:pt x="683396" y="1538421"/>
                </a:cubicBezTo>
                <a:cubicBezTo>
                  <a:pt x="682847" y="1530770"/>
                  <a:pt x="688518" y="1524211"/>
                  <a:pt x="696019" y="1523665"/>
                </a:cubicBezTo>
                <a:lnTo>
                  <a:pt x="748706" y="1519475"/>
                </a:lnTo>
                <a:cubicBezTo>
                  <a:pt x="748523" y="1500165"/>
                  <a:pt x="748157" y="1481584"/>
                  <a:pt x="745596" y="1463185"/>
                </a:cubicBezTo>
                <a:cubicBezTo>
                  <a:pt x="744498" y="1455716"/>
                  <a:pt x="749803" y="1448793"/>
                  <a:pt x="757304" y="1447700"/>
                </a:cubicBezTo>
                <a:close/>
                <a:moveTo>
                  <a:pt x="362563" y="1447655"/>
                </a:moveTo>
                <a:cubicBezTo>
                  <a:pt x="366405" y="1446289"/>
                  <a:pt x="370658" y="1446789"/>
                  <a:pt x="374591" y="1448611"/>
                </a:cubicBezTo>
                <a:cubicBezTo>
                  <a:pt x="386299" y="1454076"/>
                  <a:pt x="395263" y="1470654"/>
                  <a:pt x="383555" y="1484863"/>
                </a:cubicBezTo>
                <a:cubicBezTo>
                  <a:pt x="381360" y="1487596"/>
                  <a:pt x="378616" y="1489964"/>
                  <a:pt x="375140" y="1490875"/>
                </a:cubicBezTo>
                <a:lnTo>
                  <a:pt x="374957" y="1490875"/>
                </a:lnTo>
                <a:cubicBezTo>
                  <a:pt x="368371" y="1492514"/>
                  <a:pt x="361785" y="1488324"/>
                  <a:pt x="357577" y="1483041"/>
                </a:cubicBezTo>
                <a:cubicBezTo>
                  <a:pt x="352089" y="1476119"/>
                  <a:pt x="349528" y="1466100"/>
                  <a:pt x="353004" y="1457902"/>
                </a:cubicBezTo>
                <a:cubicBezTo>
                  <a:pt x="355291" y="1452255"/>
                  <a:pt x="358721" y="1449021"/>
                  <a:pt x="362563" y="1447655"/>
                </a:cubicBezTo>
                <a:close/>
                <a:moveTo>
                  <a:pt x="404135" y="1396716"/>
                </a:moveTo>
                <a:cubicBezTo>
                  <a:pt x="376740" y="1397012"/>
                  <a:pt x="348979" y="1399699"/>
                  <a:pt x="320440" y="1402522"/>
                </a:cubicBezTo>
                <a:cubicBezTo>
                  <a:pt x="308366" y="1403615"/>
                  <a:pt x="296291" y="1404891"/>
                  <a:pt x="284217" y="1405801"/>
                </a:cubicBezTo>
                <a:cubicBezTo>
                  <a:pt x="266289" y="1407259"/>
                  <a:pt x="251654" y="1422197"/>
                  <a:pt x="249458" y="1441324"/>
                </a:cubicBezTo>
                <a:cubicBezTo>
                  <a:pt x="241958" y="1504173"/>
                  <a:pt x="239945" y="1568114"/>
                  <a:pt x="243238" y="1631327"/>
                </a:cubicBezTo>
                <a:cubicBezTo>
                  <a:pt x="244336" y="1649909"/>
                  <a:pt x="256593" y="1665393"/>
                  <a:pt x="273424" y="1669036"/>
                </a:cubicBezTo>
                <a:cubicBezTo>
                  <a:pt x="301963" y="1675048"/>
                  <a:pt x="335807" y="1672680"/>
                  <a:pt x="368553" y="1670312"/>
                </a:cubicBezTo>
                <a:cubicBezTo>
                  <a:pt x="377152" y="1669765"/>
                  <a:pt x="385567" y="1669036"/>
                  <a:pt x="393616" y="1668672"/>
                </a:cubicBezTo>
                <a:cubicBezTo>
                  <a:pt x="401300" y="1668308"/>
                  <a:pt x="409349" y="1667943"/>
                  <a:pt x="417399" y="1667761"/>
                </a:cubicBezTo>
                <a:cubicBezTo>
                  <a:pt x="440449" y="1667033"/>
                  <a:pt x="464232" y="1666304"/>
                  <a:pt x="484904" y="1661567"/>
                </a:cubicBezTo>
                <a:lnTo>
                  <a:pt x="484721" y="1661385"/>
                </a:lnTo>
                <a:cubicBezTo>
                  <a:pt x="500088" y="1648816"/>
                  <a:pt x="515821" y="1513099"/>
                  <a:pt x="499539" y="1437135"/>
                </a:cubicBezTo>
                <a:cubicBezTo>
                  <a:pt x="494417" y="1412724"/>
                  <a:pt x="487648" y="1405801"/>
                  <a:pt x="485636" y="1405255"/>
                </a:cubicBezTo>
                <a:cubicBezTo>
                  <a:pt x="458561" y="1398515"/>
                  <a:pt x="431531" y="1396420"/>
                  <a:pt x="404135" y="1396716"/>
                </a:cubicBezTo>
                <a:close/>
                <a:moveTo>
                  <a:pt x="794830" y="1396261"/>
                </a:moveTo>
                <a:cubicBezTo>
                  <a:pt x="767457" y="1396557"/>
                  <a:pt x="739742" y="1399244"/>
                  <a:pt x="711203" y="1401976"/>
                </a:cubicBezTo>
                <a:cubicBezTo>
                  <a:pt x="699129" y="1403069"/>
                  <a:pt x="687054" y="1404344"/>
                  <a:pt x="674980" y="1405255"/>
                </a:cubicBezTo>
                <a:cubicBezTo>
                  <a:pt x="657052" y="1406713"/>
                  <a:pt x="642417" y="1421651"/>
                  <a:pt x="640221" y="1440778"/>
                </a:cubicBezTo>
                <a:cubicBezTo>
                  <a:pt x="632721" y="1503627"/>
                  <a:pt x="630709" y="1567568"/>
                  <a:pt x="634001" y="1630781"/>
                </a:cubicBezTo>
                <a:cubicBezTo>
                  <a:pt x="635099" y="1649363"/>
                  <a:pt x="647356" y="1664847"/>
                  <a:pt x="664187" y="1668490"/>
                </a:cubicBezTo>
                <a:cubicBezTo>
                  <a:pt x="692543" y="1674502"/>
                  <a:pt x="726387" y="1672134"/>
                  <a:pt x="759133" y="1669766"/>
                </a:cubicBezTo>
                <a:cubicBezTo>
                  <a:pt x="767732" y="1669219"/>
                  <a:pt x="776147" y="1668490"/>
                  <a:pt x="784196" y="1668126"/>
                </a:cubicBezTo>
                <a:cubicBezTo>
                  <a:pt x="792063" y="1667762"/>
                  <a:pt x="799929" y="1667397"/>
                  <a:pt x="808162" y="1667215"/>
                </a:cubicBezTo>
                <a:cubicBezTo>
                  <a:pt x="831212" y="1666487"/>
                  <a:pt x="854995" y="1665758"/>
                  <a:pt x="875484" y="1661021"/>
                </a:cubicBezTo>
                <a:lnTo>
                  <a:pt x="875667" y="1661021"/>
                </a:lnTo>
                <a:cubicBezTo>
                  <a:pt x="890851" y="1648452"/>
                  <a:pt x="906767" y="1512735"/>
                  <a:pt x="890485" y="1436771"/>
                </a:cubicBezTo>
                <a:cubicBezTo>
                  <a:pt x="885180" y="1412360"/>
                  <a:pt x="878411" y="1405438"/>
                  <a:pt x="876399" y="1404891"/>
                </a:cubicBezTo>
                <a:cubicBezTo>
                  <a:pt x="849232" y="1398060"/>
                  <a:pt x="822202" y="1395965"/>
                  <a:pt x="794830" y="1396261"/>
                </a:cubicBezTo>
                <a:close/>
                <a:moveTo>
                  <a:pt x="1185501" y="1395691"/>
                </a:moveTo>
                <a:cubicBezTo>
                  <a:pt x="1158083" y="1396010"/>
                  <a:pt x="1130321" y="1398697"/>
                  <a:pt x="1101783" y="1401429"/>
                </a:cubicBezTo>
                <a:cubicBezTo>
                  <a:pt x="1089892" y="1402522"/>
                  <a:pt x="1077817" y="1403798"/>
                  <a:pt x="1065743" y="1404708"/>
                </a:cubicBezTo>
                <a:cubicBezTo>
                  <a:pt x="1047815" y="1406166"/>
                  <a:pt x="1033180" y="1421104"/>
                  <a:pt x="1030984" y="1440231"/>
                </a:cubicBezTo>
                <a:cubicBezTo>
                  <a:pt x="1023484" y="1503080"/>
                  <a:pt x="1021471" y="1567021"/>
                  <a:pt x="1024764" y="1630234"/>
                </a:cubicBezTo>
                <a:cubicBezTo>
                  <a:pt x="1025862" y="1648816"/>
                  <a:pt x="1038119" y="1664300"/>
                  <a:pt x="1054950" y="1667943"/>
                </a:cubicBezTo>
                <a:cubicBezTo>
                  <a:pt x="1083489" y="1673955"/>
                  <a:pt x="1117150" y="1671587"/>
                  <a:pt x="1149896" y="1669218"/>
                </a:cubicBezTo>
                <a:cubicBezTo>
                  <a:pt x="1158495" y="1668672"/>
                  <a:pt x="1166910" y="1667943"/>
                  <a:pt x="1174959" y="1667579"/>
                </a:cubicBezTo>
                <a:cubicBezTo>
                  <a:pt x="1182643" y="1667215"/>
                  <a:pt x="1190692" y="1666850"/>
                  <a:pt x="1198742" y="1666668"/>
                </a:cubicBezTo>
                <a:cubicBezTo>
                  <a:pt x="1221792" y="1665939"/>
                  <a:pt x="1245575" y="1665211"/>
                  <a:pt x="1266247" y="1660474"/>
                </a:cubicBezTo>
                <a:lnTo>
                  <a:pt x="1266430" y="1660292"/>
                </a:lnTo>
                <a:cubicBezTo>
                  <a:pt x="1281614" y="1647722"/>
                  <a:pt x="1297530" y="1512006"/>
                  <a:pt x="1281248" y="1436042"/>
                </a:cubicBezTo>
                <a:cubicBezTo>
                  <a:pt x="1275943" y="1411631"/>
                  <a:pt x="1269174" y="1404708"/>
                  <a:pt x="1267162" y="1404162"/>
                </a:cubicBezTo>
                <a:cubicBezTo>
                  <a:pt x="1239995" y="1397422"/>
                  <a:pt x="1212919" y="1395372"/>
                  <a:pt x="1185501" y="1395691"/>
                </a:cubicBezTo>
                <a:close/>
                <a:moveTo>
                  <a:pt x="1581455" y="1395054"/>
                </a:moveTo>
                <a:cubicBezTo>
                  <a:pt x="1552368" y="1395054"/>
                  <a:pt x="1522914" y="1397969"/>
                  <a:pt x="1492546" y="1400883"/>
                </a:cubicBezTo>
                <a:cubicBezTo>
                  <a:pt x="1480654" y="1401976"/>
                  <a:pt x="1468580" y="1403252"/>
                  <a:pt x="1456506" y="1404162"/>
                </a:cubicBezTo>
                <a:cubicBezTo>
                  <a:pt x="1438578" y="1405620"/>
                  <a:pt x="1423943" y="1420558"/>
                  <a:pt x="1421747" y="1439685"/>
                </a:cubicBezTo>
                <a:cubicBezTo>
                  <a:pt x="1414247" y="1502534"/>
                  <a:pt x="1412234" y="1566475"/>
                  <a:pt x="1415527" y="1629688"/>
                </a:cubicBezTo>
                <a:cubicBezTo>
                  <a:pt x="1416625" y="1648270"/>
                  <a:pt x="1428882" y="1663754"/>
                  <a:pt x="1445713" y="1667397"/>
                </a:cubicBezTo>
                <a:cubicBezTo>
                  <a:pt x="1474252" y="1673409"/>
                  <a:pt x="1507913" y="1671041"/>
                  <a:pt x="1540659" y="1668672"/>
                </a:cubicBezTo>
                <a:cubicBezTo>
                  <a:pt x="1549258" y="1668126"/>
                  <a:pt x="1557673" y="1667397"/>
                  <a:pt x="1565722" y="1667033"/>
                </a:cubicBezTo>
                <a:cubicBezTo>
                  <a:pt x="1573406" y="1666669"/>
                  <a:pt x="1581455" y="1666304"/>
                  <a:pt x="1589505" y="1666122"/>
                </a:cubicBezTo>
                <a:cubicBezTo>
                  <a:pt x="1612555" y="1665393"/>
                  <a:pt x="1636338" y="1664665"/>
                  <a:pt x="1657010" y="1659928"/>
                </a:cubicBezTo>
                <a:lnTo>
                  <a:pt x="1657193" y="1659746"/>
                </a:lnTo>
                <a:cubicBezTo>
                  <a:pt x="1672377" y="1647176"/>
                  <a:pt x="1688293" y="1511460"/>
                  <a:pt x="1672011" y="1435496"/>
                </a:cubicBezTo>
                <a:cubicBezTo>
                  <a:pt x="1666706" y="1411085"/>
                  <a:pt x="1659937" y="1404162"/>
                  <a:pt x="1657925" y="1403616"/>
                </a:cubicBezTo>
                <a:cubicBezTo>
                  <a:pt x="1632496" y="1397240"/>
                  <a:pt x="1607067" y="1395054"/>
                  <a:pt x="1581455" y="1395054"/>
                </a:cubicBezTo>
                <a:close/>
                <a:moveTo>
                  <a:pt x="404501" y="1369459"/>
                </a:moveTo>
                <a:cubicBezTo>
                  <a:pt x="433680" y="1369186"/>
                  <a:pt x="463134" y="1371463"/>
                  <a:pt x="492588" y="1378840"/>
                </a:cubicBezTo>
                <a:cubicBezTo>
                  <a:pt x="527895" y="1387767"/>
                  <a:pt x="534664" y="1462274"/>
                  <a:pt x="533932" y="1523119"/>
                </a:cubicBezTo>
                <a:cubicBezTo>
                  <a:pt x="533749" y="1549169"/>
                  <a:pt x="530274" y="1679238"/>
                  <a:pt x="491124" y="1688164"/>
                </a:cubicBezTo>
                <a:cubicBezTo>
                  <a:pt x="467891" y="1693629"/>
                  <a:pt x="442645" y="1694358"/>
                  <a:pt x="418313" y="1695087"/>
                </a:cubicBezTo>
                <a:cubicBezTo>
                  <a:pt x="410447" y="1695269"/>
                  <a:pt x="402580" y="1695633"/>
                  <a:pt x="395080" y="1695997"/>
                </a:cubicBezTo>
                <a:cubicBezTo>
                  <a:pt x="387213" y="1696362"/>
                  <a:pt x="378981" y="1697090"/>
                  <a:pt x="370566" y="1697637"/>
                </a:cubicBezTo>
                <a:cubicBezTo>
                  <a:pt x="353186" y="1698912"/>
                  <a:pt x="334709" y="1700187"/>
                  <a:pt x="316232" y="1700187"/>
                </a:cubicBezTo>
                <a:cubicBezTo>
                  <a:pt x="299584" y="1700187"/>
                  <a:pt x="283120" y="1699094"/>
                  <a:pt x="267753" y="1695815"/>
                </a:cubicBezTo>
                <a:cubicBezTo>
                  <a:pt x="238848" y="1689621"/>
                  <a:pt x="217627" y="1663753"/>
                  <a:pt x="215980" y="1632785"/>
                </a:cubicBezTo>
                <a:cubicBezTo>
                  <a:pt x="212687" y="1568114"/>
                  <a:pt x="214700" y="1502533"/>
                  <a:pt x="222383" y="1438228"/>
                </a:cubicBezTo>
                <a:cubicBezTo>
                  <a:pt x="226225" y="1406166"/>
                  <a:pt x="251288" y="1381209"/>
                  <a:pt x="282205" y="1378658"/>
                </a:cubicBezTo>
                <a:cubicBezTo>
                  <a:pt x="294096" y="1377747"/>
                  <a:pt x="305987" y="1376472"/>
                  <a:pt x="317879" y="1375379"/>
                </a:cubicBezTo>
                <a:lnTo>
                  <a:pt x="318061" y="1375379"/>
                </a:lnTo>
                <a:cubicBezTo>
                  <a:pt x="346417" y="1372556"/>
                  <a:pt x="375322" y="1369732"/>
                  <a:pt x="404501" y="1369459"/>
                </a:cubicBezTo>
                <a:close/>
                <a:moveTo>
                  <a:pt x="795082" y="1368913"/>
                </a:moveTo>
                <a:cubicBezTo>
                  <a:pt x="824261" y="1368640"/>
                  <a:pt x="853715" y="1370917"/>
                  <a:pt x="883168" y="1378294"/>
                </a:cubicBezTo>
                <a:lnTo>
                  <a:pt x="882985" y="1378294"/>
                </a:lnTo>
                <a:cubicBezTo>
                  <a:pt x="918292" y="1387221"/>
                  <a:pt x="925061" y="1461728"/>
                  <a:pt x="924330" y="1522755"/>
                </a:cubicBezTo>
                <a:cubicBezTo>
                  <a:pt x="924147" y="1548623"/>
                  <a:pt x="920671" y="1678692"/>
                  <a:pt x="881521" y="1687618"/>
                </a:cubicBezTo>
                <a:cubicBezTo>
                  <a:pt x="858288" y="1693083"/>
                  <a:pt x="833225" y="1693812"/>
                  <a:pt x="808893" y="1694540"/>
                </a:cubicBezTo>
                <a:cubicBezTo>
                  <a:pt x="801027" y="1694723"/>
                  <a:pt x="793160" y="1695087"/>
                  <a:pt x="785660" y="1695451"/>
                </a:cubicBezTo>
                <a:cubicBezTo>
                  <a:pt x="777793" y="1695816"/>
                  <a:pt x="769561" y="1696544"/>
                  <a:pt x="761146" y="1697091"/>
                </a:cubicBezTo>
                <a:cubicBezTo>
                  <a:pt x="743949" y="1698366"/>
                  <a:pt x="725289" y="1699641"/>
                  <a:pt x="706995" y="1699641"/>
                </a:cubicBezTo>
                <a:cubicBezTo>
                  <a:pt x="690347" y="1699641"/>
                  <a:pt x="673883" y="1698548"/>
                  <a:pt x="658516" y="1695269"/>
                </a:cubicBezTo>
                <a:cubicBezTo>
                  <a:pt x="629611" y="1689075"/>
                  <a:pt x="608390" y="1663207"/>
                  <a:pt x="606743" y="1632239"/>
                </a:cubicBezTo>
                <a:cubicBezTo>
                  <a:pt x="603450" y="1567568"/>
                  <a:pt x="605463" y="1501987"/>
                  <a:pt x="613146" y="1437682"/>
                </a:cubicBezTo>
                <a:cubicBezTo>
                  <a:pt x="616988" y="1405620"/>
                  <a:pt x="642051" y="1380663"/>
                  <a:pt x="672968" y="1378112"/>
                </a:cubicBezTo>
                <a:cubicBezTo>
                  <a:pt x="684859" y="1377201"/>
                  <a:pt x="696750" y="1375926"/>
                  <a:pt x="708642" y="1374833"/>
                </a:cubicBezTo>
                <a:cubicBezTo>
                  <a:pt x="736998" y="1372010"/>
                  <a:pt x="765902" y="1369186"/>
                  <a:pt x="795082" y="1368913"/>
                </a:cubicBezTo>
                <a:close/>
                <a:moveTo>
                  <a:pt x="1185822" y="1368366"/>
                </a:moveTo>
                <a:cubicBezTo>
                  <a:pt x="1215024" y="1368093"/>
                  <a:pt x="1244477" y="1370370"/>
                  <a:pt x="1273931" y="1377747"/>
                </a:cubicBezTo>
                <a:lnTo>
                  <a:pt x="1273565" y="1377747"/>
                </a:lnTo>
                <a:cubicBezTo>
                  <a:pt x="1308872" y="1386674"/>
                  <a:pt x="1315641" y="1461181"/>
                  <a:pt x="1314910" y="1522208"/>
                </a:cubicBezTo>
                <a:cubicBezTo>
                  <a:pt x="1314727" y="1548076"/>
                  <a:pt x="1311251" y="1678145"/>
                  <a:pt x="1272101" y="1687071"/>
                </a:cubicBezTo>
                <a:cubicBezTo>
                  <a:pt x="1248868" y="1692536"/>
                  <a:pt x="1223622" y="1693265"/>
                  <a:pt x="1199291" y="1693994"/>
                </a:cubicBezTo>
                <a:cubicBezTo>
                  <a:pt x="1191424" y="1694176"/>
                  <a:pt x="1183740" y="1694540"/>
                  <a:pt x="1176240" y="1694904"/>
                </a:cubicBezTo>
                <a:cubicBezTo>
                  <a:pt x="1168373" y="1695269"/>
                  <a:pt x="1160141" y="1695997"/>
                  <a:pt x="1151726" y="1696544"/>
                </a:cubicBezTo>
                <a:cubicBezTo>
                  <a:pt x="1134529" y="1697819"/>
                  <a:pt x="1115869" y="1699094"/>
                  <a:pt x="1097575" y="1699094"/>
                </a:cubicBezTo>
                <a:cubicBezTo>
                  <a:pt x="1080927" y="1699094"/>
                  <a:pt x="1064463" y="1698001"/>
                  <a:pt x="1049096" y="1694722"/>
                </a:cubicBezTo>
                <a:cubicBezTo>
                  <a:pt x="1020191" y="1688529"/>
                  <a:pt x="998970" y="1662660"/>
                  <a:pt x="997323" y="1631692"/>
                </a:cubicBezTo>
                <a:cubicBezTo>
                  <a:pt x="994030" y="1567021"/>
                  <a:pt x="996043" y="1501440"/>
                  <a:pt x="1003726" y="1437135"/>
                </a:cubicBezTo>
                <a:cubicBezTo>
                  <a:pt x="1007568" y="1405073"/>
                  <a:pt x="1032631" y="1380116"/>
                  <a:pt x="1063548" y="1377565"/>
                </a:cubicBezTo>
                <a:cubicBezTo>
                  <a:pt x="1075439" y="1376654"/>
                  <a:pt x="1087330" y="1375379"/>
                  <a:pt x="1099222" y="1374286"/>
                </a:cubicBezTo>
                <a:cubicBezTo>
                  <a:pt x="1127669" y="1371463"/>
                  <a:pt x="1156619" y="1368639"/>
                  <a:pt x="1185822" y="1368366"/>
                </a:cubicBezTo>
                <a:close/>
                <a:moveTo>
                  <a:pt x="1576402" y="1367820"/>
                </a:moveTo>
                <a:cubicBezTo>
                  <a:pt x="1605604" y="1367547"/>
                  <a:pt x="1635058" y="1369824"/>
                  <a:pt x="1664511" y="1377201"/>
                </a:cubicBezTo>
                <a:cubicBezTo>
                  <a:pt x="1700001" y="1386128"/>
                  <a:pt x="1706587" y="1460817"/>
                  <a:pt x="1705855" y="1521844"/>
                </a:cubicBezTo>
                <a:cubicBezTo>
                  <a:pt x="1705673" y="1547712"/>
                  <a:pt x="1702197" y="1677599"/>
                  <a:pt x="1663047" y="1686525"/>
                </a:cubicBezTo>
                <a:cubicBezTo>
                  <a:pt x="1639813" y="1691990"/>
                  <a:pt x="1614568" y="1692719"/>
                  <a:pt x="1590236" y="1693448"/>
                </a:cubicBezTo>
                <a:cubicBezTo>
                  <a:pt x="1582187" y="1693630"/>
                  <a:pt x="1574503" y="1693994"/>
                  <a:pt x="1567003" y="1694358"/>
                </a:cubicBezTo>
                <a:cubicBezTo>
                  <a:pt x="1559136" y="1694723"/>
                  <a:pt x="1550904" y="1695451"/>
                  <a:pt x="1542489" y="1695998"/>
                </a:cubicBezTo>
                <a:cubicBezTo>
                  <a:pt x="1525292" y="1697273"/>
                  <a:pt x="1506632" y="1698548"/>
                  <a:pt x="1488338" y="1698548"/>
                </a:cubicBezTo>
                <a:cubicBezTo>
                  <a:pt x="1471690" y="1698548"/>
                  <a:pt x="1455226" y="1697455"/>
                  <a:pt x="1439858" y="1694176"/>
                </a:cubicBezTo>
                <a:cubicBezTo>
                  <a:pt x="1410954" y="1687983"/>
                  <a:pt x="1389733" y="1662114"/>
                  <a:pt x="1388086" y="1631146"/>
                </a:cubicBezTo>
                <a:cubicBezTo>
                  <a:pt x="1384793" y="1566475"/>
                  <a:pt x="1386806" y="1501077"/>
                  <a:pt x="1394489" y="1436589"/>
                </a:cubicBezTo>
                <a:cubicBezTo>
                  <a:pt x="1398331" y="1404527"/>
                  <a:pt x="1423394" y="1379570"/>
                  <a:pt x="1454311" y="1377019"/>
                </a:cubicBezTo>
                <a:cubicBezTo>
                  <a:pt x="1466202" y="1376108"/>
                  <a:pt x="1478093" y="1374833"/>
                  <a:pt x="1489985" y="1373740"/>
                </a:cubicBezTo>
                <a:lnTo>
                  <a:pt x="1489802" y="1373740"/>
                </a:lnTo>
                <a:cubicBezTo>
                  <a:pt x="1518249" y="1370917"/>
                  <a:pt x="1547200" y="1368093"/>
                  <a:pt x="1576402" y="1367820"/>
                </a:cubicBezTo>
                <a:close/>
                <a:moveTo>
                  <a:pt x="1227876" y="300807"/>
                </a:moveTo>
                <a:cubicBezTo>
                  <a:pt x="1128904" y="300944"/>
                  <a:pt x="1030345" y="301490"/>
                  <a:pt x="933477" y="302037"/>
                </a:cubicBezTo>
                <a:cubicBezTo>
                  <a:pt x="740291" y="302948"/>
                  <a:pt x="540701" y="304041"/>
                  <a:pt x="344222" y="302037"/>
                </a:cubicBezTo>
                <a:lnTo>
                  <a:pt x="343125" y="302037"/>
                </a:lnTo>
                <a:cubicBezTo>
                  <a:pt x="282937" y="302037"/>
                  <a:pt x="233177" y="353044"/>
                  <a:pt x="231896" y="416257"/>
                </a:cubicBezTo>
                <a:cubicBezTo>
                  <a:pt x="227140" y="643969"/>
                  <a:pt x="230616" y="874778"/>
                  <a:pt x="242324" y="1102307"/>
                </a:cubicBezTo>
                <a:cubicBezTo>
                  <a:pt x="245617" y="1165520"/>
                  <a:pt x="297572" y="1214888"/>
                  <a:pt x="357394" y="1212702"/>
                </a:cubicBezTo>
                <a:cubicBezTo>
                  <a:pt x="485636" y="1207601"/>
                  <a:pt x="613512" y="1202865"/>
                  <a:pt x="741388" y="1197946"/>
                </a:cubicBezTo>
                <a:cubicBezTo>
                  <a:pt x="910792" y="1191570"/>
                  <a:pt x="1080013" y="1185194"/>
                  <a:pt x="1249965" y="1178090"/>
                </a:cubicBezTo>
                <a:cubicBezTo>
                  <a:pt x="1341436" y="1174264"/>
                  <a:pt x="1436017" y="1170257"/>
                  <a:pt x="1529317" y="1174629"/>
                </a:cubicBezTo>
                <a:cubicBezTo>
                  <a:pt x="1559685" y="1176268"/>
                  <a:pt x="1588407" y="1164974"/>
                  <a:pt x="1610543" y="1143660"/>
                </a:cubicBezTo>
                <a:cubicBezTo>
                  <a:pt x="1633777" y="1121071"/>
                  <a:pt x="1646583" y="1089191"/>
                  <a:pt x="1646034" y="1056036"/>
                </a:cubicBezTo>
                <a:lnTo>
                  <a:pt x="1634143" y="416257"/>
                </a:lnTo>
                <a:cubicBezTo>
                  <a:pt x="1632862" y="352862"/>
                  <a:pt x="1584931" y="302765"/>
                  <a:pt x="1524743" y="302037"/>
                </a:cubicBezTo>
                <a:cubicBezTo>
                  <a:pt x="1426229" y="300944"/>
                  <a:pt x="1326847" y="300671"/>
                  <a:pt x="1227876" y="300807"/>
                </a:cubicBezTo>
                <a:close/>
                <a:moveTo>
                  <a:pt x="1227784" y="273732"/>
                </a:moveTo>
                <a:cubicBezTo>
                  <a:pt x="1326847" y="273618"/>
                  <a:pt x="1426321" y="273891"/>
                  <a:pt x="1524926" y="274893"/>
                </a:cubicBezTo>
                <a:cubicBezTo>
                  <a:pt x="1599932" y="275622"/>
                  <a:pt x="1659937" y="337560"/>
                  <a:pt x="1661401" y="415893"/>
                </a:cubicBezTo>
                <a:lnTo>
                  <a:pt x="1673292" y="1055672"/>
                </a:lnTo>
                <a:cubicBezTo>
                  <a:pt x="1674024" y="1096478"/>
                  <a:pt x="1658108" y="1135644"/>
                  <a:pt x="1629386" y="1163334"/>
                </a:cubicBezTo>
                <a:cubicBezTo>
                  <a:pt x="1601762" y="1189931"/>
                  <a:pt x="1565722" y="1203776"/>
                  <a:pt x="1527671" y="1201954"/>
                </a:cubicBezTo>
                <a:cubicBezTo>
                  <a:pt x="1435651" y="1197764"/>
                  <a:pt x="1341802" y="1201590"/>
                  <a:pt x="1250880" y="1205415"/>
                </a:cubicBezTo>
                <a:cubicBezTo>
                  <a:pt x="1080928" y="1212520"/>
                  <a:pt x="911524" y="1218896"/>
                  <a:pt x="742303" y="1225272"/>
                </a:cubicBezTo>
                <a:cubicBezTo>
                  <a:pt x="614427" y="1230008"/>
                  <a:pt x="486551" y="1234927"/>
                  <a:pt x="358309" y="1240027"/>
                </a:cubicBezTo>
                <a:cubicBezTo>
                  <a:pt x="356479" y="1240027"/>
                  <a:pt x="354833" y="1240027"/>
                  <a:pt x="353004" y="1240027"/>
                </a:cubicBezTo>
                <a:lnTo>
                  <a:pt x="353004" y="1240210"/>
                </a:lnTo>
                <a:cubicBezTo>
                  <a:pt x="280193" y="1240210"/>
                  <a:pt x="218542" y="1180094"/>
                  <a:pt x="214700" y="1103765"/>
                </a:cubicBezTo>
                <a:cubicBezTo>
                  <a:pt x="202992" y="875688"/>
                  <a:pt x="199516" y="644151"/>
                  <a:pt x="204272" y="415893"/>
                </a:cubicBezTo>
                <a:cubicBezTo>
                  <a:pt x="205919" y="337924"/>
                  <a:pt x="267936" y="274893"/>
                  <a:pt x="342942" y="274893"/>
                </a:cubicBezTo>
                <a:lnTo>
                  <a:pt x="344405" y="274893"/>
                </a:lnTo>
                <a:cubicBezTo>
                  <a:pt x="540519" y="276897"/>
                  <a:pt x="740108" y="275986"/>
                  <a:pt x="933111" y="274893"/>
                </a:cubicBezTo>
                <a:cubicBezTo>
                  <a:pt x="1030070" y="274346"/>
                  <a:pt x="1128721" y="273846"/>
                  <a:pt x="1227784" y="273732"/>
                </a:cubicBezTo>
                <a:close/>
                <a:moveTo>
                  <a:pt x="1578528" y="27325"/>
                </a:moveTo>
                <a:cubicBezTo>
                  <a:pt x="1431261" y="28965"/>
                  <a:pt x="1246673" y="33519"/>
                  <a:pt x="1051291" y="38438"/>
                </a:cubicBezTo>
                <a:cubicBezTo>
                  <a:pt x="793161" y="44996"/>
                  <a:pt x="526249" y="51554"/>
                  <a:pt x="303792" y="52647"/>
                </a:cubicBezTo>
                <a:cubicBezTo>
                  <a:pt x="228603" y="53011"/>
                  <a:pt x="158171" y="82705"/>
                  <a:pt x="105850" y="136627"/>
                </a:cubicBezTo>
                <a:cubicBezTo>
                  <a:pt x="53346" y="190731"/>
                  <a:pt x="25538" y="261960"/>
                  <a:pt x="27551" y="337378"/>
                </a:cubicBezTo>
                <a:cubicBezTo>
                  <a:pt x="48040" y="1078990"/>
                  <a:pt x="60297" y="1831350"/>
                  <a:pt x="63773" y="2573691"/>
                </a:cubicBezTo>
                <a:cubicBezTo>
                  <a:pt x="64139" y="2648562"/>
                  <a:pt x="93959" y="2718515"/>
                  <a:pt x="147743" y="2770798"/>
                </a:cubicBezTo>
                <a:cubicBezTo>
                  <a:pt x="201528" y="2822899"/>
                  <a:pt x="272326" y="2851135"/>
                  <a:pt x="347150" y="2849313"/>
                </a:cubicBezTo>
                <a:lnTo>
                  <a:pt x="1603591" y="2824903"/>
                </a:lnTo>
                <a:cubicBezTo>
                  <a:pt x="1678963" y="2823445"/>
                  <a:pt x="1749030" y="2792476"/>
                  <a:pt x="1800619" y="2737825"/>
                </a:cubicBezTo>
                <a:lnTo>
                  <a:pt x="1800436" y="2737825"/>
                </a:lnTo>
                <a:cubicBezTo>
                  <a:pt x="1852209" y="2682992"/>
                  <a:pt x="1878918" y="2611400"/>
                  <a:pt x="1875625" y="2536164"/>
                </a:cubicBezTo>
                <a:cubicBezTo>
                  <a:pt x="1839952" y="1713304"/>
                  <a:pt x="1834463" y="986630"/>
                  <a:pt x="1858978" y="314971"/>
                </a:cubicBezTo>
                <a:cubicBezTo>
                  <a:pt x="1861722" y="238096"/>
                  <a:pt x="1833732" y="165410"/>
                  <a:pt x="1779947" y="110577"/>
                </a:cubicBezTo>
                <a:cubicBezTo>
                  <a:pt x="1727443" y="56837"/>
                  <a:pt x="1657010" y="27325"/>
                  <a:pt x="1581821" y="27325"/>
                </a:cubicBezTo>
                <a:cubicBezTo>
                  <a:pt x="1580724" y="27325"/>
                  <a:pt x="1579626" y="27325"/>
                  <a:pt x="1578528" y="27325"/>
                </a:cubicBezTo>
                <a:close/>
                <a:moveTo>
                  <a:pt x="1578345" y="0"/>
                </a:moveTo>
                <a:cubicBezTo>
                  <a:pt x="1579443" y="0"/>
                  <a:pt x="1580724" y="0"/>
                  <a:pt x="1581821" y="0"/>
                </a:cubicBezTo>
                <a:cubicBezTo>
                  <a:pt x="1664511" y="0"/>
                  <a:pt x="1741895" y="32426"/>
                  <a:pt x="1799705" y="91449"/>
                </a:cubicBezTo>
                <a:cubicBezTo>
                  <a:pt x="1858795" y="151747"/>
                  <a:pt x="1889712" y="231537"/>
                  <a:pt x="1886602" y="315882"/>
                </a:cubicBezTo>
                <a:lnTo>
                  <a:pt x="1886236" y="315700"/>
                </a:lnTo>
                <a:cubicBezTo>
                  <a:pt x="1861722" y="986812"/>
                  <a:pt x="1867210" y="1712576"/>
                  <a:pt x="1902884" y="2534889"/>
                </a:cubicBezTo>
                <a:cubicBezTo>
                  <a:pt x="1906542" y="2617411"/>
                  <a:pt x="1877272" y="2696109"/>
                  <a:pt x="1820377" y="2756407"/>
                </a:cubicBezTo>
                <a:cubicBezTo>
                  <a:pt x="1763665" y="2816523"/>
                  <a:pt x="1686830" y="2850588"/>
                  <a:pt x="1603957" y="2852228"/>
                </a:cubicBezTo>
                <a:lnTo>
                  <a:pt x="347515" y="2876639"/>
                </a:lnTo>
                <a:cubicBezTo>
                  <a:pt x="345503" y="2876639"/>
                  <a:pt x="343491" y="2876639"/>
                  <a:pt x="341478" y="2876639"/>
                </a:cubicBezTo>
                <a:cubicBezTo>
                  <a:pt x="261350" y="2876639"/>
                  <a:pt x="185978" y="2846216"/>
                  <a:pt x="128534" y="2790290"/>
                </a:cubicBezTo>
                <a:cubicBezTo>
                  <a:pt x="69444" y="2732907"/>
                  <a:pt x="36698" y="2656031"/>
                  <a:pt x="36332" y="2573691"/>
                </a:cubicBezTo>
                <a:cubicBezTo>
                  <a:pt x="32856" y="1831532"/>
                  <a:pt x="20599" y="1079354"/>
                  <a:pt x="110" y="338107"/>
                </a:cubicBezTo>
                <a:cubicBezTo>
                  <a:pt x="-2086" y="255402"/>
                  <a:pt x="28466" y="177069"/>
                  <a:pt x="86275" y="117681"/>
                </a:cubicBezTo>
                <a:cubicBezTo>
                  <a:pt x="143719" y="58476"/>
                  <a:pt x="221103" y="25686"/>
                  <a:pt x="303792" y="25322"/>
                </a:cubicBezTo>
                <a:cubicBezTo>
                  <a:pt x="526066" y="24229"/>
                  <a:pt x="792795" y="17488"/>
                  <a:pt x="1050742" y="11112"/>
                </a:cubicBezTo>
                <a:cubicBezTo>
                  <a:pt x="1246124" y="6194"/>
                  <a:pt x="1430895" y="1640"/>
                  <a:pt x="1578345" y="0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8" name="Gráfico 78">
            <a:extLst>
              <a:ext uri="{FF2B5EF4-FFF2-40B4-BE49-F238E27FC236}">
                <a16:creationId xmlns:a16="http://schemas.microsoft.com/office/drawing/2014/main" id="{A49FC3D5-BEFA-86FD-BD34-279B2ADCC5B1}"/>
              </a:ext>
            </a:extLst>
          </p:cNvPr>
          <p:cNvSpPr/>
          <p:nvPr/>
        </p:nvSpPr>
        <p:spPr>
          <a:xfrm rot="2321517">
            <a:off x="18873826" y="9905138"/>
            <a:ext cx="5351183" cy="6839740"/>
          </a:xfrm>
          <a:custGeom>
            <a:avLst/>
            <a:gdLst>
              <a:gd name="connsiteX0" fmla="*/ 5333537 w 5351183"/>
              <a:gd name="connsiteY0" fmla="*/ 278 h 6839740"/>
              <a:gd name="connsiteX1" fmla="*/ 3405269 w 5351183"/>
              <a:gd name="connsiteY1" fmla="*/ 757311 h 6839740"/>
              <a:gd name="connsiteX2" fmla="*/ 1767811 w 5351183"/>
              <a:gd name="connsiteY2" fmla="*/ 1297869 h 6839740"/>
              <a:gd name="connsiteX3" fmla="*/ 139245 w 5351183"/>
              <a:gd name="connsiteY3" fmla="*/ 3790312 h 6839740"/>
              <a:gd name="connsiteX4" fmla="*/ 73385 w 5351183"/>
              <a:gd name="connsiteY4" fmla="*/ 6839741 h 6839740"/>
              <a:gd name="connsiteX5" fmla="*/ 101174 w 5351183"/>
              <a:gd name="connsiteY5" fmla="*/ 6837792 h 6839740"/>
              <a:gd name="connsiteX6" fmla="*/ 166478 w 5351183"/>
              <a:gd name="connsiteY6" fmla="*/ 3796020 h 6839740"/>
              <a:gd name="connsiteX7" fmla="*/ 1781566 w 5351183"/>
              <a:gd name="connsiteY7" fmla="*/ 1321814 h 6839740"/>
              <a:gd name="connsiteX8" fmla="*/ 3411105 w 5351183"/>
              <a:gd name="connsiteY8" fmla="*/ 784318 h 6839740"/>
              <a:gd name="connsiteX9" fmla="*/ 5351183 w 5351183"/>
              <a:gd name="connsiteY9" fmla="*/ 21439 h 6839740"/>
              <a:gd name="connsiteX10" fmla="*/ 5333399 w 5351183"/>
              <a:gd name="connsiteY10" fmla="*/ 0 h 68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1183" h="6839740">
                <a:moveTo>
                  <a:pt x="5333537" y="278"/>
                </a:moveTo>
                <a:cubicBezTo>
                  <a:pt x="4795823" y="450071"/>
                  <a:pt x="4088875" y="606266"/>
                  <a:pt x="3405269" y="757311"/>
                </a:cubicBezTo>
                <a:cubicBezTo>
                  <a:pt x="2844212" y="881209"/>
                  <a:pt x="2264120" y="1009423"/>
                  <a:pt x="1767811" y="1297869"/>
                </a:cubicBezTo>
                <a:cubicBezTo>
                  <a:pt x="968325" y="1762279"/>
                  <a:pt x="374756" y="2670773"/>
                  <a:pt x="139245" y="3790312"/>
                </a:cubicBezTo>
                <a:cubicBezTo>
                  <a:pt x="-72506" y="4796812"/>
                  <a:pt x="1690" y="5835330"/>
                  <a:pt x="73385" y="6839741"/>
                </a:cubicBezTo>
                <a:lnTo>
                  <a:pt x="101174" y="6837792"/>
                </a:lnTo>
                <a:cubicBezTo>
                  <a:pt x="29618" y="5835330"/>
                  <a:pt x="-44439" y="4798622"/>
                  <a:pt x="166478" y="3796020"/>
                </a:cubicBezTo>
                <a:cubicBezTo>
                  <a:pt x="400321" y="2684137"/>
                  <a:pt x="989028" y="1782465"/>
                  <a:pt x="1781566" y="1321814"/>
                </a:cubicBezTo>
                <a:cubicBezTo>
                  <a:pt x="2274124" y="1035595"/>
                  <a:pt x="2852132" y="907798"/>
                  <a:pt x="3411105" y="784318"/>
                </a:cubicBezTo>
                <a:cubicBezTo>
                  <a:pt x="4098045" y="632577"/>
                  <a:pt x="4808189" y="475686"/>
                  <a:pt x="5351183" y="21439"/>
                </a:cubicBezTo>
                <a:lnTo>
                  <a:pt x="5333399" y="0"/>
                </a:lnTo>
                <a:close/>
              </a:path>
            </a:pathLst>
          </a:custGeom>
          <a:solidFill>
            <a:schemeClr val="accent1"/>
          </a:solidFill>
          <a:ln w="1387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D409E65-8104-CE8B-842A-235E7A59A90F}"/>
              </a:ext>
            </a:extLst>
          </p:cNvPr>
          <p:cNvSpPr txBox="1"/>
          <p:nvPr/>
        </p:nvSpPr>
        <p:spPr>
          <a:xfrm>
            <a:off x="1236939" y="4117939"/>
            <a:ext cx="7498080" cy="24560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9600" b="1" dirty="0" smtClean="0">
                <a:latin typeface="Kanit" pitchFamily="2" charset="-34"/>
                <a:cs typeface="Kanit" pitchFamily="2" charset="-34"/>
              </a:rPr>
              <a:t>ขั้นตอนการเล่นเกมตัวเลขที่หายไป 1-10</a:t>
            </a:r>
            <a:endParaRPr lang="en-US" sz="96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58A553F4-8CE2-09B2-1D67-5447B03F74F5}"/>
              </a:ext>
            </a:extLst>
          </p:cNvPr>
          <p:cNvSpPr txBox="1"/>
          <p:nvPr/>
        </p:nvSpPr>
        <p:spPr>
          <a:xfrm>
            <a:off x="985919" y="6952218"/>
            <a:ext cx="12187644" cy="52168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r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defRPr sz="3200">
                <a:latin typeface="Nunito Sans Light" pitchFamily="2" charset="77"/>
                <a:cs typeface="Tajawal Light" pitchFamily="2" charset="-78"/>
              </a:defRPr>
            </a:lvl1pPr>
          </a:lstStyle>
          <a:p>
            <a:pPr marL="914400" indent="-914400" algn="l">
              <a:lnSpc>
                <a:spcPct val="100000"/>
              </a:lnSpc>
              <a:buAutoNum type="arabicPeriod"/>
            </a:pPr>
            <a:r>
              <a:rPr lang="th-TH" sz="4800" dirty="0" smtClean="0"/>
              <a:t>แบ่งนักเรียนออกเป้นกลุ่ม ๆ </a:t>
            </a:r>
          </a:p>
          <a:p>
            <a:pPr marL="914400" indent="-914400" algn="l">
              <a:lnSpc>
                <a:spcPct val="100000"/>
              </a:lnSpc>
              <a:buAutoNum type="arabicPeriod"/>
            </a:pPr>
            <a:r>
              <a:rPr lang="th-TH" sz="4800" dirty="0" smtClean="0"/>
              <a:t>คุณครูนำตัวเลขไปแปะในตารางโดยที่ใส่ตัวเลขไปแค่บางตัวเลขเท่านั้น</a:t>
            </a:r>
          </a:p>
          <a:p>
            <a:pPr marL="914400" indent="-914400" algn="l">
              <a:lnSpc>
                <a:spcPct val="100000"/>
              </a:lnSpc>
              <a:buAutoNum type="arabicPeriod"/>
            </a:pPr>
            <a:r>
              <a:rPr lang="th-TH" sz="4800" dirty="0" smtClean="0"/>
              <a:t>ให้นักเรียนแต่ละกลุ่มนำตัวเลขที่มีอยุ่ไปแปะลงตารางให้ถูกต้องพร้อมทั้งบอกว่าตัวเลขที่แปะลงไปเป็นเลขอะไร</a:t>
            </a:r>
          </a:p>
          <a:p>
            <a:pPr marL="914400" indent="-914400" algn="l">
              <a:lnSpc>
                <a:spcPct val="100000"/>
              </a:lnSpc>
              <a:buAutoNum type="arabicPeriod"/>
            </a:pPr>
            <a:r>
              <a:rPr lang="th-TH" sz="4800" dirty="0" smtClean="0"/>
              <a:t>คุณครูตรวจทานว่าถูกต้องหรือไม่ แล้วสรุปองค์ความรู้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0996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áfico 6">
            <a:extLst>
              <a:ext uri="{FF2B5EF4-FFF2-40B4-BE49-F238E27FC236}">
                <a16:creationId xmlns:a16="http://schemas.microsoft.com/office/drawing/2014/main" id="{F98A6CCE-D4EC-A866-A0B4-9229F69DDBED}"/>
              </a:ext>
            </a:extLst>
          </p:cNvPr>
          <p:cNvSpPr/>
          <p:nvPr/>
        </p:nvSpPr>
        <p:spPr>
          <a:xfrm>
            <a:off x="-96" y="-7126"/>
            <a:ext cx="8598250" cy="12954001"/>
          </a:xfrm>
          <a:custGeom>
            <a:avLst/>
            <a:gdLst>
              <a:gd name="connsiteX0" fmla="*/ 5499095 w 5866624"/>
              <a:gd name="connsiteY0" fmla="*/ 2715014 h 6501828"/>
              <a:gd name="connsiteX1" fmla="*/ 4181355 w 5866624"/>
              <a:gd name="connsiteY1" fmla="*/ 4759605 h 6501828"/>
              <a:gd name="connsiteX2" fmla="*/ 2504058 w 5866624"/>
              <a:gd name="connsiteY2" fmla="*/ 5180976 h 6501828"/>
              <a:gd name="connsiteX3" fmla="*/ 822672 w 5866624"/>
              <a:gd name="connsiteY3" fmla="*/ 5561504 h 6501828"/>
              <a:gd name="connsiteX4" fmla="*/ 0 w 5866624"/>
              <a:gd name="connsiteY4" fmla="*/ 6501829 h 6501828"/>
              <a:gd name="connsiteX5" fmla="*/ 0 w 5866624"/>
              <a:gd name="connsiteY5" fmla="*/ 0 h 6501828"/>
              <a:gd name="connsiteX6" fmla="*/ 5863977 w 5866624"/>
              <a:gd name="connsiteY6" fmla="*/ 0 h 6501828"/>
              <a:gd name="connsiteX7" fmla="*/ 5499000 w 5866624"/>
              <a:gd name="connsiteY7" fmla="*/ 2715014 h 65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6624" h="6501828">
                <a:moveTo>
                  <a:pt x="5499095" y="2715014"/>
                </a:moveTo>
                <a:cubicBezTo>
                  <a:pt x="5199829" y="3647628"/>
                  <a:pt x="4726918" y="4381361"/>
                  <a:pt x="4181355" y="4759605"/>
                </a:cubicBezTo>
                <a:cubicBezTo>
                  <a:pt x="3649770" y="5128138"/>
                  <a:pt x="3070828" y="5160126"/>
                  <a:pt x="2504058" y="5180976"/>
                </a:cubicBezTo>
                <a:cubicBezTo>
                  <a:pt x="1937193" y="5201825"/>
                  <a:pt x="1359297" y="5219152"/>
                  <a:pt x="822672" y="5561504"/>
                </a:cubicBezTo>
                <a:cubicBezTo>
                  <a:pt x="517891" y="5756004"/>
                  <a:pt x="225377" y="6075698"/>
                  <a:pt x="0" y="6501829"/>
                </a:cubicBezTo>
                <a:lnTo>
                  <a:pt x="0" y="0"/>
                </a:lnTo>
                <a:lnTo>
                  <a:pt x="5863977" y="0"/>
                </a:lnTo>
                <a:cubicBezTo>
                  <a:pt x="5886990" y="945371"/>
                  <a:pt x="5759562" y="1903118"/>
                  <a:pt x="5499000" y="2715014"/>
                </a:cubicBezTo>
                <a:close/>
              </a:path>
            </a:pathLst>
          </a:custGeom>
          <a:solidFill>
            <a:schemeClr val="accent4"/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515F8F62-5FDC-D778-3811-5CF16BF3DA8E}"/>
              </a:ext>
            </a:extLst>
          </p:cNvPr>
          <p:cNvSpPr/>
          <p:nvPr/>
        </p:nvSpPr>
        <p:spPr>
          <a:xfrm rot="20971621">
            <a:off x="13447933" y="1744421"/>
            <a:ext cx="2794829" cy="2130992"/>
          </a:xfrm>
          <a:custGeom>
            <a:avLst/>
            <a:gdLst>
              <a:gd name="connsiteX0" fmla="*/ 448568 w 2794829"/>
              <a:gd name="connsiteY0" fmla="*/ 1884559 h 2130992"/>
              <a:gd name="connsiteX1" fmla="*/ 455928 w 2794829"/>
              <a:gd name="connsiteY1" fmla="*/ 1890858 h 2130992"/>
              <a:gd name="connsiteX2" fmla="*/ 450378 w 2794829"/>
              <a:gd name="connsiteY2" fmla="*/ 1907983 h 2130992"/>
              <a:gd name="connsiteX3" fmla="*/ 279173 w 2794829"/>
              <a:gd name="connsiteY3" fmla="*/ 1995464 h 2130992"/>
              <a:gd name="connsiteX4" fmla="*/ 276126 w 2794829"/>
              <a:gd name="connsiteY4" fmla="*/ 1996554 h 2130992"/>
              <a:gd name="connsiteX5" fmla="*/ 262194 w 2794829"/>
              <a:gd name="connsiteY5" fmla="*/ 1989901 h 2130992"/>
              <a:gd name="connsiteX6" fmla="*/ 267745 w 2794829"/>
              <a:gd name="connsiteY6" fmla="*/ 1972776 h 2130992"/>
              <a:gd name="connsiteX7" fmla="*/ 438949 w 2794829"/>
              <a:gd name="connsiteY7" fmla="*/ 1885295 h 2130992"/>
              <a:gd name="connsiteX8" fmla="*/ 438841 w 2794829"/>
              <a:gd name="connsiteY8" fmla="*/ 1885295 h 2130992"/>
              <a:gd name="connsiteX9" fmla="*/ 448568 w 2794829"/>
              <a:gd name="connsiteY9" fmla="*/ 1884559 h 2130992"/>
              <a:gd name="connsiteX10" fmla="*/ 791195 w 2794829"/>
              <a:gd name="connsiteY10" fmla="*/ 1710253 h 2130992"/>
              <a:gd name="connsiteX11" fmla="*/ 798555 w 2794829"/>
              <a:gd name="connsiteY11" fmla="*/ 1716552 h 2130992"/>
              <a:gd name="connsiteX12" fmla="*/ 793004 w 2794829"/>
              <a:gd name="connsiteY12" fmla="*/ 1733677 h 2130992"/>
              <a:gd name="connsiteX13" fmla="*/ 621691 w 2794829"/>
              <a:gd name="connsiteY13" fmla="*/ 1820721 h 2130992"/>
              <a:gd name="connsiteX14" fmla="*/ 618643 w 2794829"/>
              <a:gd name="connsiteY14" fmla="*/ 1821812 h 2130992"/>
              <a:gd name="connsiteX15" fmla="*/ 604603 w 2794829"/>
              <a:gd name="connsiteY15" fmla="*/ 1815158 h 2130992"/>
              <a:gd name="connsiteX16" fmla="*/ 610154 w 2794829"/>
              <a:gd name="connsiteY16" fmla="*/ 1798033 h 2130992"/>
              <a:gd name="connsiteX17" fmla="*/ 781576 w 2794829"/>
              <a:gd name="connsiteY17" fmla="*/ 1710989 h 2130992"/>
              <a:gd name="connsiteX18" fmla="*/ 781467 w 2794829"/>
              <a:gd name="connsiteY18" fmla="*/ 1710989 h 2130992"/>
              <a:gd name="connsiteX19" fmla="*/ 791195 w 2794829"/>
              <a:gd name="connsiteY19" fmla="*/ 1710253 h 2130992"/>
              <a:gd name="connsiteX20" fmla="*/ 1134488 w 2794829"/>
              <a:gd name="connsiteY20" fmla="*/ 1536873 h 2130992"/>
              <a:gd name="connsiteX21" fmla="*/ 1141835 w 2794829"/>
              <a:gd name="connsiteY21" fmla="*/ 1543227 h 2130992"/>
              <a:gd name="connsiteX22" fmla="*/ 1136175 w 2794829"/>
              <a:gd name="connsiteY22" fmla="*/ 1560243 h 2130992"/>
              <a:gd name="connsiteX23" fmla="*/ 964535 w 2794829"/>
              <a:gd name="connsiteY23" fmla="*/ 1646742 h 2130992"/>
              <a:gd name="connsiteX24" fmla="*/ 961488 w 2794829"/>
              <a:gd name="connsiteY24" fmla="*/ 1647832 h 2130992"/>
              <a:gd name="connsiteX25" fmla="*/ 947447 w 2794829"/>
              <a:gd name="connsiteY25" fmla="*/ 1641179 h 2130992"/>
              <a:gd name="connsiteX26" fmla="*/ 953107 w 2794829"/>
              <a:gd name="connsiteY26" fmla="*/ 1624162 h 2130992"/>
              <a:gd name="connsiteX27" fmla="*/ 1124747 w 2794829"/>
              <a:gd name="connsiteY27" fmla="*/ 1537664 h 2130992"/>
              <a:gd name="connsiteX28" fmla="*/ 1124856 w 2794829"/>
              <a:gd name="connsiteY28" fmla="*/ 1537555 h 2130992"/>
              <a:gd name="connsiteX29" fmla="*/ 1134488 w 2794829"/>
              <a:gd name="connsiteY29" fmla="*/ 1536873 h 2130992"/>
              <a:gd name="connsiteX30" fmla="*/ 1478203 w 2794829"/>
              <a:gd name="connsiteY30" fmla="*/ 1364912 h 2130992"/>
              <a:gd name="connsiteX31" fmla="*/ 1485550 w 2794829"/>
              <a:gd name="connsiteY31" fmla="*/ 1371320 h 2130992"/>
              <a:gd name="connsiteX32" fmla="*/ 1479782 w 2794829"/>
              <a:gd name="connsiteY32" fmla="*/ 1388336 h 2130992"/>
              <a:gd name="connsiteX33" fmla="*/ 1307815 w 2794829"/>
              <a:gd name="connsiteY33" fmla="*/ 1474072 h 2130992"/>
              <a:gd name="connsiteX34" fmla="*/ 1304877 w 2794829"/>
              <a:gd name="connsiteY34" fmla="*/ 1475163 h 2130992"/>
              <a:gd name="connsiteX35" fmla="*/ 1290836 w 2794829"/>
              <a:gd name="connsiteY35" fmla="*/ 1468400 h 2130992"/>
              <a:gd name="connsiteX36" fmla="*/ 1296496 w 2794829"/>
              <a:gd name="connsiteY36" fmla="*/ 1451383 h 2130992"/>
              <a:gd name="connsiteX37" fmla="*/ 1468571 w 2794829"/>
              <a:gd name="connsiteY37" fmla="*/ 1365648 h 2130992"/>
              <a:gd name="connsiteX38" fmla="*/ 1468571 w 2794829"/>
              <a:gd name="connsiteY38" fmla="*/ 1365539 h 2130992"/>
              <a:gd name="connsiteX39" fmla="*/ 1478203 w 2794829"/>
              <a:gd name="connsiteY39" fmla="*/ 1364912 h 2130992"/>
              <a:gd name="connsiteX40" fmla="*/ 2331124 w 2794829"/>
              <a:gd name="connsiteY40" fmla="*/ 1242499 h 2130992"/>
              <a:gd name="connsiteX41" fmla="*/ 2331145 w 2794829"/>
              <a:gd name="connsiteY41" fmla="*/ 1242594 h 2130992"/>
              <a:gd name="connsiteX42" fmla="*/ 2331124 w 2794829"/>
              <a:gd name="connsiteY42" fmla="*/ 1242608 h 2130992"/>
              <a:gd name="connsiteX43" fmla="*/ 2339110 w 2794829"/>
              <a:gd name="connsiteY43" fmla="*/ 1237045 h 2130992"/>
              <a:gd name="connsiteX44" fmla="*/ 2348647 w 2794829"/>
              <a:gd name="connsiteY44" fmla="*/ 1238681 h 2130992"/>
              <a:gd name="connsiteX45" fmla="*/ 2523444 w 2794829"/>
              <a:gd name="connsiteY45" fmla="*/ 1348086 h 2130992"/>
              <a:gd name="connsiteX46" fmla="*/ 2527579 w 2794829"/>
              <a:gd name="connsiteY46" fmla="*/ 1365539 h 2130992"/>
              <a:gd name="connsiteX47" fmla="*/ 2519416 w 2794829"/>
              <a:gd name="connsiteY47" fmla="*/ 1371320 h 2130992"/>
              <a:gd name="connsiteX48" fmla="*/ 2510056 w 2794829"/>
              <a:gd name="connsiteY48" fmla="*/ 1369684 h 2130992"/>
              <a:gd name="connsiteX49" fmla="*/ 2335042 w 2794829"/>
              <a:gd name="connsiteY49" fmla="*/ 1260061 h 2130992"/>
              <a:gd name="connsiteX50" fmla="*/ 2331145 w 2794829"/>
              <a:gd name="connsiteY50" fmla="*/ 1242594 h 2130992"/>
              <a:gd name="connsiteX51" fmla="*/ 1823455 w 2794829"/>
              <a:gd name="connsiteY51" fmla="*/ 1195678 h 2130992"/>
              <a:gd name="connsiteX52" fmla="*/ 1830680 w 2794829"/>
              <a:gd name="connsiteY52" fmla="*/ 1202141 h 2130992"/>
              <a:gd name="connsiteX53" fmla="*/ 1824803 w 2794829"/>
              <a:gd name="connsiteY53" fmla="*/ 1219157 h 2130992"/>
              <a:gd name="connsiteX54" fmla="*/ 1652183 w 2794829"/>
              <a:gd name="connsiteY54" fmla="*/ 1303474 h 2130992"/>
              <a:gd name="connsiteX55" fmla="*/ 1649244 w 2794829"/>
              <a:gd name="connsiteY55" fmla="*/ 1304456 h 2130992"/>
              <a:gd name="connsiteX56" fmla="*/ 1635204 w 2794829"/>
              <a:gd name="connsiteY56" fmla="*/ 1297584 h 2130992"/>
              <a:gd name="connsiteX57" fmla="*/ 1640973 w 2794829"/>
              <a:gd name="connsiteY57" fmla="*/ 1280568 h 2130992"/>
              <a:gd name="connsiteX58" fmla="*/ 1813701 w 2794829"/>
              <a:gd name="connsiteY58" fmla="*/ 1196142 h 2130992"/>
              <a:gd name="connsiteX59" fmla="*/ 1813701 w 2794829"/>
              <a:gd name="connsiteY59" fmla="*/ 1196251 h 2130992"/>
              <a:gd name="connsiteX60" fmla="*/ 1823455 w 2794829"/>
              <a:gd name="connsiteY60" fmla="*/ 1195678 h 2130992"/>
              <a:gd name="connsiteX61" fmla="*/ 2659167 w 2794829"/>
              <a:gd name="connsiteY61" fmla="*/ 1006673 h 2130992"/>
              <a:gd name="connsiteX62" fmla="*/ 2662650 w 2794829"/>
              <a:gd name="connsiteY62" fmla="*/ 1039069 h 2130992"/>
              <a:gd name="connsiteX63" fmla="*/ 2356375 w 2794829"/>
              <a:gd name="connsiteY63" fmla="*/ 1594602 h 2130992"/>
              <a:gd name="connsiteX64" fmla="*/ 2746456 w 2794829"/>
              <a:gd name="connsiteY64" fmla="*/ 1509630 h 2130992"/>
              <a:gd name="connsiteX65" fmla="*/ 2687683 w 2794829"/>
              <a:gd name="connsiteY65" fmla="*/ 1476253 h 2130992"/>
              <a:gd name="connsiteX66" fmla="*/ 2683002 w 2794829"/>
              <a:gd name="connsiteY66" fmla="*/ 1458909 h 2130992"/>
              <a:gd name="connsiteX67" fmla="*/ 2700308 w 2794829"/>
              <a:gd name="connsiteY67" fmla="*/ 1454219 h 2130992"/>
              <a:gd name="connsiteX68" fmla="*/ 2700417 w 2794829"/>
              <a:gd name="connsiteY68" fmla="*/ 1454219 h 2130992"/>
              <a:gd name="connsiteX69" fmla="*/ 2764088 w 2794829"/>
              <a:gd name="connsiteY69" fmla="*/ 1490324 h 2130992"/>
              <a:gd name="connsiteX70" fmla="*/ 2120411 w 2794829"/>
              <a:gd name="connsiteY70" fmla="*/ 974168 h 2130992"/>
              <a:gd name="connsiteX71" fmla="*/ 2128247 w 2794829"/>
              <a:gd name="connsiteY71" fmla="*/ 990311 h 2130992"/>
              <a:gd name="connsiteX72" fmla="*/ 2098425 w 2794829"/>
              <a:gd name="connsiteY72" fmla="*/ 1077137 h 2130992"/>
              <a:gd name="connsiteX73" fmla="*/ 2175048 w 2794829"/>
              <a:gd name="connsiteY73" fmla="*/ 1127095 h 2130992"/>
              <a:gd name="connsiteX74" fmla="*/ 2178749 w 2794829"/>
              <a:gd name="connsiteY74" fmla="*/ 1144656 h 2130992"/>
              <a:gd name="connsiteX75" fmla="*/ 2170804 w 2794829"/>
              <a:gd name="connsiteY75" fmla="*/ 1150219 h 2130992"/>
              <a:gd name="connsiteX76" fmla="*/ 2161226 w 2794829"/>
              <a:gd name="connsiteY76" fmla="*/ 1148474 h 2130992"/>
              <a:gd name="connsiteX77" fmla="*/ 2082099 w 2794829"/>
              <a:gd name="connsiteY77" fmla="*/ 1096880 h 2130992"/>
              <a:gd name="connsiteX78" fmla="*/ 1996552 w 2794829"/>
              <a:gd name="connsiteY78" fmla="*/ 1136694 h 2130992"/>
              <a:gd name="connsiteX79" fmla="*/ 1993831 w 2794829"/>
              <a:gd name="connsiteY79" fmla="*/ 1137566 h 2130992"/>
              <a:gd name="connsiteX80" fmla="*/ 1979681 w 2794829"/>
              <a:gd name="connsiteY80" fmla="*/ 1130585 h 2130992"/>
              <a:gd name="connsiteX81" fmla="*/ 1985776 w 2794829"/>
              <a:gd name="connsiteY81" fmla="*/ 1113678 h 2130992"/>
              <a:gd name="connsiteX82" fmla="*/ 2072957 w 2794829"/>
              <a:gd name="connsiteY82" fmla="*/ 1073101 h 2130992"/>
              <a:gd name="connsiteX83" fmla="*/ 2104303 w 2794829"/>
              <a:gd name="connsiteY83" fmla="*/ 982021 h 2130992"/>
              <a:gd name="connsiteX84" fmla="*/ 2120411 w 2794829"/>
              <a:gd name="connsiteY84" fmla="*/ 974168 h 2130992"/>
              <a:gd name="connsiteX85" fmla="*/ 1599070 w 2794829"/>
              <a:gd name="connsiteY85" fmla="*/ 769210 h 2130992"/>
              <a:gd name="connsiteX86" fmla="*/ 1334372 w 2794829"/>
              <a:gd name="connsiteY86" fmla="*/ 1004164 h 2130992"/>
              <a:gd name="connsiteX87" fmla="*/ 113302 w 2794829"/>
              <a:gd name="connsiteY87" fmla="*/ 2064946 h 2130992"/>
              <a:gd name="connsiteX88" fmla="*/ 114064 w 2794829"/>
              <a:gd name="connsiteY88" fmla="*/ 2065927 h 2130992"/>
              <a:gd name="connsiteX89" fmla="*/ 108513 w 2794829"/>
              <a:gd name="connsiteY89" fmla="*/ 2083053 h 2130992"/>
              <a:gd name="connsiteX90" fmla="*/ 104595 w 2794829"/>
              <a:gd name="connsiteY90" fmla="*/ 2085016 h 2130992"/>
              <a:gd name="connsiteX91" fmla="*/ 1999273 w 2794829"/>
              <a:gd name="connsiteY91" fmla="*/ 1672484 h 2130992"/>
              <a:gd name="connsiteX92" fmla="*/ 1682550 w 2794829"/>
              <a:gd name="connsiteY92" fmla="*/ 1519120 h 2130992"/>
              <a:gd name="connsiteX93" fmla="*/ 1503182 w 2794829"/>
              <a:gd name="connsiteY93" fmla="*/ 1096116 h 2130992"/>
              <a:gd name="connsiteX94" fmla="*/ 1599070 w 2794829"/>
              <a:gd name="connsiteY94" fmla="*/ 769210 h 2130992"/>
              <a:gd name="connsiteX95" fmla="*/ 2242528 w 2794829"/>
              <a:gd name="connsiteY95" fmla="*/ 622938 h 2130992"/>
              <a:gd name="connsiteX96" fmla="*/ 2250256 w 2794829"/>
              <a:gd name="connsiteY96" fmla="*/ 639081 h 2130992"/>
              <a:gd name="connsiteX97" fmla="*/ 2189088 w 2794829"/>
              <a:gd name="connsiteY97" fmla="*/ 814696 h 2130992"/>
              <a:gd name="connsiteX98" fmla="*/ 2179837 w 2794829"/>
              <a:gd name="connsiteY98" fmla="*/ 822986 h 2130992"/>
              <a:gd name="connsiteX99" fmla="*/ 2172980 w 2794829"/>
              <a:gd name="connsiteY99" fmla="*/ 822550 h 2130992"/>
              <a:gd name="connsiteX100" fmla="*/ 2173089 w 2794829"/>
              <a:gd name="connsiteY100" fmla="*/ 822550 h 2130992"/>
              <a:gd name="connsiteX101" fmla="*/ 2165252 w 2794829"/>
              <a:gd name="connsiteY101" fmla="*/ 806407 h 2130992"/>
              <a:gd name="connsiteX102" fmla="*/ 2226420 w 2794829"/>
              <a:gd name="connsiteY102" fmla="*/ 630791 h 2130992"/>
              <a:gd name="connsiteX103" fmla="*/ 2242528 w 2794829"/>
              <a:gd name="connsiteY103" fmla="*/ 622938 h 2130992"/>
              <a:gd name="connsiteX104" fmla="*/ 2154380 w 2794829"/>
              <a:gd name="connsiteY104" fmla="*/ 510433 h 2130992"/>
              <a:gd name="connsiteX105" fmla="*/ 1691801 w 2794829"/>
              <a:gd name="connsiteY105" fmla="*/ 696128 h 2130992"/>
              <a:gd name="connsiteX106" fmla="*/ 1528542 w 2794829"/>
              <a:gd name="connsiteY106" fmla="*/ 1095898 h 2130992"/>
              <a:gd name="connsiteX107" fmla="*/ 1699964 w 2794829"/>
              <a:gd name="connsiteY107" fmla="*/ 1500577 h 2130992"/>
              <a:gd name="connsiteX108" fmla="*/ 2109201 w 2794829"/>
              <a:gd name="connsiteY108" fmla="*/ 1648377 h 2130992"/>
              <a:gd name="connsiteX109" fmla="*/ 2109310 w 2794829"/>
              <a:gd name="connsiteY109" fmla="*/ 1648487 h 2130992"/>
              <a:gd name="connsiteX110" fmla="*/ 2237414 w 2794829"/>
              <a:gd name="connsiteY110" fmla="*/ 1620563 h 2130992"/>
              <a:gd name="connsiteX111" fmla="*/ 2303153 w 2794829"/>
              <a:gd name="connsiteY111" fmla="*/ 1593948 h 2130992"/>
              <a:gd name="connsiteX112" fmla="*/ 2637399 w 2794829"/>
              <a:gd name="connsiteY112" fmla="*/ 1041141 h 2130992"/>
              <a:gd name="connsiteX113" fmla="*/ 2310771 w 2794829"/>
              <a:gd name="connsiteY113" fmla="*/ 541237 h 2130992"/>
              <a:gd name="connsiteX114" fmla="*/ 2154380 w 2794829"/>
              <a:gd name="connsiteY114" fmla="*/ 510433 h 2130992"/>
              <a:gd name="connsiteX115" fmla="*/ 2365194 w 2794829"/>
              <a:gd name="connsiteY115" fmla="*/ 271822 h 2130992"/>
              <a:gd name="connsiteX116" fmla="*/ 2372918 w 2794829"/>
              <a:gd name="connsiteY116" fmla="*/ 288068 h 2130992"/>
              <a:gd name="connsiteX117" fmla="*/ 2311424 w 2794829"/>
              <a:gd name="connsiteY117" fmla="*/ 463574 h 2130992"/>
              <a:gd name="connsiteX118" fmla="*/ 2302173 w 2794829"/>
              <a:gd name="connsiteY118" fmla="*/ 471755 h 2130992"/>
              <a:gd name="connsiteX119" fmla="*/ 2295316 w 2794829"/>
              <a:gd name="connsiteY119" fmla="*/ 471319 h 2130992"/>
              <a:gd name="connsiteX120" fmla="*/ 2287588 w 2794829"/>
              <a:gd name="connsiteY120" fmla="*/ 455066 h 2130992"/>
              <a:gd name="connsiteX121" fmla="*/ 2349082 w 2794829"/>
              <a:gd name="connsiteY121" fmla="*/ 279560 h 2130992"/>
              <a:gd name="connsiteX122" fmla="*/ 2355599 w 2794829"/>
              <a:gd name="connsiteY122" fmla="*/ 272374 h 2130992"/>
              <a:gd name="connsiteX123" fmla="*/ 2365191 w 2794829"/>
              <a:gd name="connsiteY123" fmla="*/ 271816 h 2130992"/>
              <a:gd name="connsiteX124" fmla="*/ 2365300 w 2794829"/>
              <a:gd name="connsiteY124" fmla="*/ 271816 h 2130992"/>
              <a:gd name="connsiteX125" fmla="*/ 2365194 w 2794829"/>
              <a:gd name="connsiteY125" fmla="*/ 271822 h 2130992"/>
              <a:gd name="connsiteX126" fmla="*/ 2430168 w 2794829"/>
              <a:gd name="connsiteY126" fmla="*/ 48969 h 2130992"/>
              <a:gd name="connsiteX127" fmla="*/ 1835252 w 2794829"/>
              <a:gd name="connsiteY127" fmla="*/ 559999 h 2130992"/>
              <a:gd name="connsiteX128" fmla="*/ 2319587 w 2794829"/>
              <a:gd name="connsiteY128" fmla="*/ 517349 h 2130992"/>
              <a:gd name="connsiteX129" fmla="*/ 2624773 w 2794829"/>
              <a:gd name="connsiteY129" fmla="*/ 848728 h 2130992"/>
              <a:gd name="connsiteX130" fmla="*/ 2453460 w 2794829"/>
              <a:gd name="connsiteY130" fmla="*/ 59113 h 2130992"/>
              <a:gd name="connsiteX131" fmla="*/ 2434631 w 2794829"/>
              <a:gd name="connsiteY131" fmla="*/ 112670 h 2130992"/>
              <a:gd name="connsiteX132" fmla="*/ 2425379 w 2794829"/>
              <a:gd name="connsiteY132" fmla="*/ 120851 h 2130992"/>
              <a:gd name="connsiteX133" fmla="*/ 2418523 w 2794829"/>
              <a:gd name="connsiteY133" fmla="*/ 120415 h 2130992"/>
              <a:gd name="connsiteX134" fmla="*/ 2418414 w 2794829"/>
              <a:gd name="connsiteY134" fmla="*/ 120524 h 2130992"/>
              <a:gd name="connsiteX135" fmla="*/ 2410686 w 2794829"/>
              <a:gd name="connsiteY135" fmla="*/ 104271 h 2130992"/>
              <a:gd name="connsiteX136" fmla="*/ 2455419 w 2794829"/>
              <a:gd name="connsiteY136" fmla="*/ 102 h 2130992"/>
              <a:gd name="connsiteX137" fmla="*/ 2460970 w 2794829"/>
              <a:gd name="connsiteY137" fmla="*/ 647 h 2130992"/>
              <a:gd name="connsiteX138" fmla="*/ 2461405 w 2794829"/>
              <a:gd name="connsiteY138" fmla="*/ 975 h 2130992"/>
              <a:gd name="connsiteX139" fmla="*/ 2465541 w 2794829"/>
              <a:gd name="connsiteY139" fmla="*/ 3920 h 2130992"/>
              <a:gd name="connsiteX140" fmla="*/ 2466521 w 2794829"/>
              <a:gd name="connsiteY140" fmla="*/ 5229 h 2130992"/>
              <a:gd name="connsiteX141" fmla="*/ 2468371 w 2794829"/>
              <a:gd name="connsiteY141" fmla="*/ 8937 h 2130992"/>
              <a:gd name="connsiteX142" fmla="*/ 2468806 w 2794829"/>
              <a:gd name="connsiteY142" fmla="*/ 9919 h 2130992"/>
              <a:gd name="connsiteX143" fmla="*/ 2794672 w 2794829"/>
              <a:gd name="connsiteY143" fmla="*/ 1512030 h 2130992"/>
              <a:gd name="connsiteX144" fmla="*/ 2794672 w 2794829"/>
              <a:gd name="connsiteY144" fmla="*/ 1513775 h 2130992"/>
              <a:gd name="connsiteX145" fmla="*/ 2794781 w 2794829"/>
              <a:gd name="connsiteY145" fmla="*/ 1514103 h 2130992"/>
              <a:gd name="connsiteX146" fmla="*/ 2794781 w 2794829"/>
              <a:gd name="connsiteY146" fmla="*/ 1516721 h 2130992"/>
              <a:gd name="connsiteX147" fmla="*/ 2794019 w 2794829"/>
              <a:gd name="connsiteY147" fmla="*/ 1519229 h 2130992"/>
              <a:gd name="connsiteX148" fmla="*/ 2793475 w 2794829"/>
              <a:gd name="connsiteY148" fmla="*/ 1520975 h 2130992"/>
              <a:gd name="connsiteX149" fmla="*/ 2793148 w 2794829"/>
              <a:gd name="connsiteY149" fmla="*/ 1521302 h 2130992"/>
              <a:gd name="connsiteX150" fmla="*/ 2790536 w 2794829"/>
              <a:gd name="connsiteY150" fmla="*/ 1524356 h 2130992"/>
              <a:gd name="connsiteX151" fmla="*/ 2789665 w 2794829"/>
              <a:gd name="connsiteY151" fmla="*/ 1525229 h 2130992"/>
              <a:gd name="connsiteX152" fmla="*/ 2784985 w 2794829"/>
              <a:gd name="connsiteY152" fmla="*/ 1527410 h 2130992"/>
              <a:gd name="connsiteX153" fmla="*/ 2247100 w 2794829"/>
              <a:gd name="connsiteY153" fmla="*/ 1644560 h 2130992"/>
              <a:gd name="connsiteX154" fmla="*/ 2179076 w 2794829"/>
              <a:gd name="connsiteY154" fmla="*/ 1663757 h 2130992"/>
              <a:gd name="connsiteX155" fmla="*/ 2110833 w 2794829"/>
              <a:gd name="connsiteY155" fmla="*/ 1674229 h 2130992"/>
              <a:gd name="connsiteX156" fmla="*/ 15129 w 2794829"/>
              <a:gd name="connsiteY156" fmla="*/ 2130829 h 2130992"/>
              <a:gd name="connsiteX157" fmla="*/ 10557 w 2794829"/>
              <a:gd name="connsiteY157" fmla="*/ 2130829 h 2130992"/>
              <a:gd name="connsiteX158" fmla="*/ 9143 w 2794829"/>
              <a:gd name="connsiteY158" fmla="*/ 2130393 h 2130992"/>
              <a:gd name="connsiteX159" fmla="*/ 6422 w 2794829"/>
              <a:gd name="connsiteY159" fmla="*/ 2129411 h 2130992"/>
              <a:gd name="connsiteX160" fmla="*/ 5007 w 2794829"/>
              <a:gd name="connsiteY160" fmla="*/ 2128429 h 2130992"/>
              <a:gd name="connsiteX161" fmla="*/ 2939 w 2794829"/>
              <a:gd name="connsiteY161" fmla="*/ 2126575 h 2130992"/>
              <a:gd name="connsiteX162" fmla="*/ 1850 w 2794829"/>
              <a:gd name="connsiteY162" fmla="*/ 2125048 h 2130992"/>
              <a:gd name="connsiteX163" fmla="*/ 1088 w 2794829"/>
              <a:gd name="connsiteY163" fmla="*/ 2124066 h 2130992"/>
              <a:gd name="connsiteX164" fmla="*/ 762 w 2794829"/>
              <a:gd name="connsiteY164" fmla="*/ 2122757 h 2130992"/>
              <a:gd name="connsiteX165" fmla="*/ 109 w 2794829"/>
              <a:gd name="connsiteY165" fmla="*/ 2121448 h 2130992"/>
              <a:gd name="connsiteX166" fmla="*/ 109 w 2794829"/>
              <a:gd name="connsiteY166" fmla="*/ 2120248 h 2130992"/>
              <a:gd name="connsiteX167" fmla="*/ 0 w 2794829"/>
              <a:gd name="connsiteY167" fmla="*/ 2117849 h 2130992"/>
              <a:gd name="connsiteX168" fmla="*/ 327 w 2794829"/>
              <a:gd name="connsiteY168" fmla="*/ 2115449 h 2130992"/>
              <a:gd name="connsiteX169" fmla="*/ 1088 w 2794829"/>
              <a:gd name="connsiteY169" fmla="*/ 2113267 h 2130992"/>
              <a:gd name="connsiteX170" fmla="*/ 2286 w 2794829"/>
              <a:gd name="connsiteY170" fmla="*/ 2111086 h 2130992"/>
              <a:gd name="connsiteX171" fmla="*/ 3701 w 2794829"/>
              <a:gd name="connsiteY171" fmla="*/ 2109341 h 2130992"/>
              <a:gd name="connsiteX172" fmla="*/ 5768 w 2794829"/>
              <a:gd name="connsiteY172" fmla="*/ 2107704 h 2130992"/>
              <a:gd name="connsiteX173" fmla="*/ 6748 w 2794829"/>
              <a:gd name="connsiteY173" fmla="*/ 2106832 h 2130992"/>
              <a:gd name="connsiteX174" fmla="*/ 28407 w 2794829"/>
              <a:gd name="connsiteY174" fmla="*/ 2095706 h 2130992"/>
              <a:gd name="connsiteX175" fmla="*/ 1317829 w 2794829"/>
              <a:gd name="connsiteY175" fmla="*/ 985075 h 2130992"/>
              <a:gd name="connsiteX176" fmla="*/ 2449215 w 2794829"/>
              <a:gd name="connsiteY176" fmla="*/ 2502 h 2130992"/>
              <a:gd name="connsiteX177" fmla="*/ 2450086 w 2794829"/>
              <a:gd name="connsiteY177" fmla="*/ 2066 h 2130992"/>
              <a:gd name="connsiteX178" fmla="*/ 2453786 w 2794829"/>
              <a:gd name="connsiteY178" fmla="*/ 538 h 2130992"/>
              <a:gd name="connsiteX179" fmla="*/ 2455419 w 2794829"/>
              <a:gd name="connsiteY179" fmla="*/ 102 h 213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794829" h="2130992">
                <a:moveTo>
                  <a:pt x="448568" y="1884559"/>
                </a:moveTo>
                <a:cubicBezTo>
                  <a:pt x="451656" y="1885568"/>
                  <a:pt x="454350" y="1887750"/>
                  <a:pt x="455928" y="1890858"/>
                </a:cubicBezTo>
                <a:cubicBezTo>
                  <a:pt x="459085" y="1897184"/>
                  <a:pt x="456581" y="1904820"/>
                  <a:pt x="450378" y="1907983"/>
                </a:cubicBezTo>
                <a:cubicBezTo>
                  <a:pt x="388121" y="1939725"/>
                  <a:pt x="330654" y="1969067"/>
                  <a:pt x="279173" y="1995464"/>
                </a:cubicBezTo>
                <a:cubicBezTo>
                  <a:pt x="278193" y="1996009"/>
                  <a:pt x="277214" y="1996336"/>
                  <a:pt x="276126" y="1996554"/>
                </a:cubicBezTo>
                <a:cubicBezTo>
                  <a:pt x="270684" y="1997754"/>
                  <a:pt x="264915" y="1995137"/>
                  <a:pt x="262194" y="1989901"/>
                </a:cubicBezTo>
                <a:cubicBezTo>
                  <a:pt x="259038" y="1983574"/>
                  <a:pt x="261541" y="1975939"/>
                  <a:pt x="267745" y="1972776"/>
                </a:cubicBezTo>
                <a:cubicBezTo>
                  <a:pt x="319226" y="1946488"/>
                  <a:pt x="376802" y="1917037"/>
                  <a:pt x="438949" y="1885295"/>
                </a:cubicBezTo>
                <a:lnTo>
                  <a:pt x="438841" y="1885295"/>
                </a:lnTo>
                <a:cubicBezTo>
                  <a:pt x="441997" y="1883714"/>
                  <a:pt x="445480" y="1883550"/>
                  <a:pt x="448568" y="1884559"/>
                </a:cubicBezTo>
                <a:close/>
                <a:moveTo>
                  <a:pt x="791195" y="1710253"/>
                </a:moveTo>
                <a:cubicBezTo>
                  <a:pt x="794283" y="1711262"/>
                  <a:pt x="796977" y="1713444"/>
                  <a:pt x="798555" y="1716552"/>
                </a:cubicBezTo>
                <a:cubicBezTo>
                  <a:pt x="801711" y="1722878"/>
                  <a:pt x="799208" y="1730514"/>
                  <a:pt x="793004" y="1733677"/>
                </a:cubicBezTo>
                <a:cubicBezTo>
                  <a:pt x="734231" y="1763455"/>
                  <a:pt x="676873" y="1792579"/>
                  <a:pt x="621691" y="1820721"/>
                </a:cubicBezTo>
                <a:cubicBezTo>
                  <a:pt x="620711" y="1821267"/>
                  <a:pt x="619732" y="1821594"/>
                  <a:pt x="618643" y="1821812"/>
                </a:cubicBezTo>
                <a:cubicBezTo>
                  <a:pt x="613093" y="1823012"/>
                  <a:pt x="607324" y="1820394"/>
                  <a:pt x="604603" y="1815158"/>
                </a:cubicBezTo>
                <a:cubicBezTo>
                  <a:pt x="601447" y="1808832"/>
                  <a:pt x="603950" y="1801196"/>
                  <a:pt x="610154" y="1798033"/>
                </a:cubicBezTo>
                <a:cubicBezTo>
                  <a:pt x="665444" y="1770000"/>
                  <a:pt x="722803" y="1740767"/>
                  <a:pt x="781576" y="1710989"/>
                </a:cubicBezTo>
                <a:lnTo>
                  <a:pt x="781467" y="1710989"/>
                </a:lnTo>
                <a:cubicBezTo>
                  <a:pt x="784623" y="1709408"/>
                  <a:pt x="788106" y="1709244"/>
                  <a:pt x="791195" y="1710253"/>
                </a:cubicBezTo>
                <a:close/>
                <a:moveTo>
                  <a:pt x="1134488" y="1536873"/>
                </a:moveTo>
                <a:cubicBezTo>
                  <a:pt x="1137563" y="1537909"/>
                  <a:pt x="1140256" y="1540118"/>
                  <a:pt x="1141835" y="1543227"/>
                </a:cubicBezTo>
                <a:cubicBezTo>
                  <a:pt x="1144991" y="1549444"/>
                  <a:pt x="1142379" y="1557080"/>
                  <a:pt x="1136175" y="1560243"/>
                </a:cubicBezTo>
                <a:cubicBezTo>
                  <a:pt x="1078708" y="1589148"/>
                  <a:pt x="1021241" y="1618054"/>
                  <a:pt x="964535" y="1646742"/>
                </a:cubicBezTo>
                <a:cubicBezTo>
                  <a:pt x="963556" y="1647287"/>
                  <a:pt x="962467" y="1647614"/>
                  <a:pt x="961488" y="1647832"/>
                </a:cubicBezTo>
                <a:cubicBezTo>
                  <a:pt x="955937" y="1649032"/>
                  <a:pt x="950059" y="1646414"/>
                  <a:pt x="947447" y="1641179"/>
                </a:cubicBezTo>
                <a:cubicBezTo>
                  <a:pt x="944291" y="1634961"/>
                  <a:pt x="946794" y="1627326"/>
                  <a:pt x="953107" y="1624162"/>
                </a:cubicBezTo>
                <a:cubicBezTo>
                  <a:pt x="1009921" y="1595475"/>
                  <a:pt x="1067280" y="1566569"/>
                  <a:pt x="1124747" y="1537664"/>
                </a:cubicBezTo>
                <a:lnTo>
                  <a:pt x="1124856" y="1537555"/>
                </a:lnTo>
                <a:cubicBezTo>
                  <a:pt x="1127958" y="1535973"/>
                  <a:pt x="1131413" y="1535837"/>
                  <a:pt x="1134488" y="1536873"/>
                </a:cubicBezTo>
                <a:close/>
                <a:moveTo>
                  <a:pt x="1478203" y="1364912"/>
                </a:moveTo>
                <a:cubicBezTo>
                  <a:pt x="1481278" y="1365948"/>
                  <a:pt x="1483972" y="1368157"/>
                  <a:pt x="1485550" y="1371320"/>
                </a:cubicBezTo>
                <a:cubicBezTo>
                  <a:pt x="1488598" y="1377647"/>
                  <a:pt x="1486094" y="1385173"/>
                  <a:pt x="1479782" y="1388336"/>
                </a:cubicBezTo>
                <a:cubicBezTo>
                  <a:pt x="1423403" y="1416370"/>
                  <a:pt x="1365936" y="1445057"/>
                  <a:pt x="1307815" y="1474072"/>
                </a:cubicBezTo>
                <a:cubicBezTo>
                  <a:pt x="1306836" y="1474617"/>
                  <a:pt x="1305856" y="1474944"/>
                  <a:pt x="1304877" y="1475163"/>
                </a:cubicBezTo>
                <a:cubicBezTo>
                  <a:pt x="1299326" y="1476362"/>
                  <a:pt x="1293448" y="1473744"/>
                  <a:pt x="1290836" y="1468400"/>
                </a:cubicBezTo>
                <a:cubicBezTo>
                  <a:pt x="1287680" y="1462182"/>
                  <a:pt x="1290183" y="1454547"/>
                  <a:pt x="1296496" y="1451383"/>
                </a:cubicBezTo>
                <a:cubicBezTo>
                  <a:pt x="1354616" y="1422369"/>
                  <a:pt x="1412192" y="1393681"/>
                  <a:pt x="1468571" y="1365648"/>
                </a:cubicBezTo>
                <a:lnTo>
                  <a:pt x="1468571" y="1365539"/>
                </a:lnTo>
                <a:cubicBezTo>
                  <a:pt x="1471673" y="1364012"/>
                  <a:pt x="1475129" y="1363876"/>
                  <a:pt x="1478203" y="1364912"/>
                </a:cubicBezTo>
                <a:close/>
                <a:moveTo>
                  <a:pt x="2331124" y="1242499"/>
                </a:moveTo>
                <a:lnTo>
                  <a:pt x="2331145" y="1242594"/>
                </a:lnTo>
                <a:lnTo>
                  <a:pt x="2331124" y="1242608"/>
                </a:lnTo>
                <a:close/>
                <a:moveTo>
                  <a:pt x="2339110" y="1237045"/>
                </a:moveTo>
                <a:cubicBezTo>
                  <a:pt x="2342280" y="1236336"/>
                  <a:pt x="2345709" y="1236827"/>
                  <a:pt x="2348647" y="1238681"/>
                </a:cubicBezTo>
                <a:cubicBezTo>
                  <a:pt x="2411230" y="1278386"/>
                  <a:pt x="2470003" y="1315145"/>
                  <a:pt x="2523444" y="1348086"/>
                </a:cubicBezTo>
                <a:cubicBezTo>
                  <a:pt x="2529430" y="1351686"/>
                  <a:pt x="2531280" y="1359540"/>
                  <a:pt x="2527579" y="1365539"/>
                </a:cubicBezTo>
                <a:cubicBezTo>
                  <a:pt x="2525620" y="1368593"/>
                  <a:pt x="2522682" y="1370666"/>
                  <a:pt x="2519416" y="1371320"/>
                </a:cubicBezTo>
                <a:cubicBezTo>
                  <a:pt x="2516260" y="1371974"/>
                  <a:pt x="2512995" y="1371429"/>
                  <a:pt x="2510056" y="1369684"/>
                </a:cubicBezTo>
                <a:cubicBezTo>
                  <a:pt x="2456616" y="1336742"/>
                  <a:pt x="2397734" y="1299874"/>
                  <a:pt x="2335042" y="1260061"/>
                </a:cubicBezTo>
                <a:lnTo>
                  <a:pt x="2331145" y="1242594"/>
                </a:lnTo>
                <a:close/>
                <a:moveTo>
                  <a:pt x="1823455" y="1195678"/>
                </a:moveTo>
                <a:cubicBezTo>
                  <a:pt x="1826516" y="1196742"/>
                  <a:pt x="1829156" y="1198978"/>
                  <a:pt x="1830680" y="1202141"/>
                </a:cubicBezTo>
                <a:cubicBezTo>
                  <a:pt x="1833727" y="1208467"/>
                  <a:pt x="1831115" y="1216103"/>
                  <a:pt x="1824803" y="1219157"/>
                </a:cubicBezTo>
                <a:cubicBezTo>
                  <a:pt x="1770274" y="1245554"/>
                  <a:pt x="1712371" y="1273914"/>
                  <a:pt x="1652183" y="1303474"/>
                </a:cubicBezTo>
                <a:cubicBezTo>
                  <a:pt x="1651204" y="1303911"/>
                  <a:pt x="1650224" y="1304238"/>
                  <a:pt x="1649244" y="1304456"/>
                </a:cubicBezTo>
                <a:cubicBezTo>
                  <a:pt x="1643694" y="1305656"/>
                  <a:pt x="1637816" y="1302929"/>
                  <a:pt x="1635204" y="1297584"/>
                </a:cubicBezTo>
                <a:cubicBezTo>
                  <a:pt x="1632048" y="1291257"/>
                  <a:pt x="1634660" y="1283622"/>
                  <a:pt x="1640973" y="1280568"/>
                </a:cubicBezTo>
                <a:cubicBezTo>
                  <a:pt x="1701161" y="1250899"/>
                  <a:pt x="1759063" y="1222648"/>
                  <a:pt x="1813701" y="1196142"/>
                </a:cubicBezTo>
                <a:lnTo>
                  <a:pt x="1813701" y="1196251"/>
                </a:lnTo>
                <a:cubicBezTo>
                  <a:pt x="1816911" y="1194724"/>
                  <a:pt x="1820394" y="1194615"/>
                  <a:pt x="1823455" y="1195678"/>
                </a:cubicBezTo>
                <a:close/>
                <a:moveTo>
                  <a:pt x="2659167" y="1006673"/>
                </a:moveTo>
                <a:cubicBezTo>
                  <a:pt x="2660364" y="1017471"/>
                  <a:pt x="2661779" y="1028052"/>
                  <a:pt x="2662650" y="1039069"/>
                </a:cubicBezTo>
                <a:cubicBezTo>
                  <a:pt x="2680826" y="1260497"/>
                  <a:pt x="2559143" y="1478216"/>
                  <a:pt x="2356375" y="1594602"/>
                </a:cubicBezTo>
                <a:lnTo>
                  <a:pt x="2746456" y="1509630"/>
                </a:lnTo>
                <a:cubicBezTo>
                  <a:pt x="2728280" y="1499486"/>
                  <a:pt x="2708689" y="1488469"/>
                  <a:pt x="2687683" y="1476253"/>
                </a:cubicBezTo>
                <a:cubicBezTo>
                  <a:pt x="2681588" y="1472762"/>
                  <a:pt x="2679520" y="1465018"/>
                  <a:pt x="2683002" y="1458909"/>
                </a:cubicBezTo>
                <a:cubicBezTo>
                  <a:pt x="2686485" y="1452801"/>
                  <a:pt x="2694213" y="1450728"/>
                  <a:pt x="2700308" y="1454219"/>
                </a:cubicBezTo>
                <a:lnTo>
                  <a:pt x="2700417" y="1454219"/>
                </a:lnTo>
                <a:cubicBezTo>
                  <a:pt x="2723382" y="1467526"/>
                  <a:pt x="2744606" y="1479634"/>
                  <a:pt x="2764088" y="1490324"/>
                </a:cubicBezTo>
                <a:close/>
                <a:moveTo>
                  <a:pt x="2120411" y="974168"/>
                </a:moveTo>
                <a:cubicBezTo>
                  <a:pt x="2127050" y="976458"/>
                  <a:pt x="2130533" y="983657"/>
                  <a:pt x="2128247" y="990311"/>
                </a:cubicBezTo>
                <a:cubicBezTo>
                  <a:pt x="2117690" y="1020962"/>
                  <a:pt x="2107677" y="1050086"/>
                  <a:pt x="2098425" y="1077137"/>
                </a:cubicBezTo>
                <a:cubicBezTo>
                  <a:pt x="2111160" y="1085536"/>
                  <a:pt x="2138261" y="1103207"/>
                  <a:pt x="2175048" y="1127095"/>
                </a:cubicBezTo>
                <a:cubicBezTo>
                  <a:pt x="2180926" y="1130912"/>
                  <a:pt x="2182558" y="1138766"/>
                  <a:pt x="2178749" y="1144656"/>
                </a:cubicBezTo>
                <a:cubicBezTo>
                  <a:pt x="2176899" y="1147601"/>
                  <a:pt x="2173960" y="1149565"/>
                  <a:pt x="2170804" y="1150219"/>
                </a:cubicBezTo>
                <a:cubicBezTo>
                  <a:pt x="2167647" y="1150874"/>
                  <a:pt x="2164164" y="1150437"/>
                  <a:pt x="2161226" y="1148474"/>
                </a:cubicBezTo>
                <a:cubicBezTo>
                  <a:pt x="2121935" y="1122950"/>
                  <a:pt x="2093745" y="1104516"/>
                  <a:pt x="2082099" y="1096880"/>
                </a:cubicBezTo>
                <a:cubicBezTo>
                  <a:pt x="2055651" y="1108988"/>
                  <a:pt x="2027027" y="1122295"/>
                  <a:pt x="1996552" y="1136694"/>
                </a:cubicBezTo>
                <a:cubicBezTo>
                  <a:pt x="1995681" y="1137021"/>
                  <a:pt x="1994701" y="1137348"/>
                  <a:pt x="1993831" y="1137566"/>
                </a:cubicBezTo>
                <a:cubicBezTo>
                  <a:pt x="1988171" y="1138875"/>
                  <a:pt x="1982294" y="1136039"/>
                  <a:pt x="1979681" y="1130585"/>
                </a:cubicBezTo>
                <a:cubicBezTo>
                  <a:pt x="1976743" y="1124259"/>
                  <a:pt x="1979464" y="1116623"/>
                  <a:pt x="1985776" y="1113678"/>
                </a:cubicBezTo>
                <a:cubicBezTo>
                  <a:pt x="2016905" y="1099062"/>
                  <a:pt x="2046074" y="1085427"/>
                  <a:pt x="2072957" y="1073101"/>
                </a:cubicBezTo>
                <a:cubicBezTo>
                  <a:pt x="2082644" y="1044741"/>
                  <a:pt x="2093092" y="1014417"/>
                  <a:pt x="2104303" y="982021"/>
                </a:cubicBezTo>
                <a:cubicBezTo>
                  <a:pt x="2106588" y="975367"/>
                  <a:pt x="2113772" y="971877"/>
                  <a:pt x="2120411" y="974168"/>
                </a:cubicBezTo>
                <a:close/>
                <a:moveTo>
                  <a:pt x="1599070" y="769210"/>
                </a:moveTo>
                <a:cubicBezTo>
                  <a:pt x="1512760" y="845674"/>
                  <a:pt x="1424056" y="924537"/>
                  <a:pt x="1334372" y="1004164"/>
                </a:cubicBezTo>
                <a:cubicBezTo>
                  <a:pt x="816840" y="1463818"/>
                  <a:pt x="322927" y="1902638"/>
                  <a:pt x="113302" y="2064946"/>
                </a:cubicBezTo>
                <a:cubicBezTo>
                  <a:pt x="113520" y="2065273"/>
                  <a:pt x="113846" y="2065491"/>
                  <a:pt x="114064" y="2065927"/>
                </a:cubicBezTo>
                <a:cubicBezTo>
                  <a:pt x="117220" y="2072145"/>
                  <a:pt x="114717" y="2079889"/>
                  <a:pt x="108513" y="2083053"/>
                </a:cubicBezTo>
                <a:lnTo>
                  <a:pt x="104595" y="2085016"/>
                </a:lnTo>
                <a:lnTo>
                  <a:pt x="1999273" y="1672484"/>
                </a:lnTo>
                <a:cubicBezTo>
                  <a:pt x="1884121" y="1658740"/>
                  <a:pt x="1774846" y="1607146"/>
                  <a:pt x="1682550" y="1519120"/>
                </a:cubicBezTo>
                <a:cubicBezTo>
                  <a:pt x="1569357" y="1411133"/>
                  <a:pt x="1504053" y="1256897"/>
                  <a:pt x="1503182" y="1096116"/>
                </a:cubicBezTo>
                <a:cubicBezTo>
                  <a:pt x="1502638" y="978203"/>
                  <a:pt x="1536705" y="863890"/>
                  <a:pt x="1599070" y="769210"/>
                </a:cubicBezTo>
                <a:close/>
                <a:moveTo>
                  <a:pt x="2242528" y="622938"/>
                </a:moveTo>
                <a:cubicBezTo>
                  <a:pt x="2249058" y="625228"/>
                  <a:pt x="2252541" y="632427"/>
                  <a:pt x="2250256" y="639081"/>
                </a:cubicBezTo>
                <a:cubicBezTo>
                  <a:pt x="2229576" y="698201"/>
                  <a:pt x="2209006" y="757431"/>
                  <a:pt x="2189088" y="814696"/>
                </a:cubicBezTo>
                <a:cubicBezTo>
                  <a:pt x="2187564" y="819059"/>
                  <a:pt x="2183972" y="822114"/>
                  <a:pt x="2179837" y="822986"/>
                </a:cubicBezTo>
                <a:cubicBezTo>
                  <a:pt x="2177660" y="823423"/>
                  <a:pt x="2175265" y="823314"/>
                  <a:pt x="2172980" y="822550"/>
                </a:cubicBezTo>
                <a:lnTo>
                  <a:pt x="2173089" y="822550"/>
                </a:lnTo>
                <a:cubicBezTo>
                  <a:pt x="2166449" y="820259"/>
                  <a:pt x="2162966" y="813060"/>
                  <a:pt x="2165252" y="806407"/>
                </a:cubicBezTo>
                <a:cubicBezTo>
                  <a:pt x="2185170" y="749250"/>
                  <a:pt x="2205740" y="689911"/>
                  <a:pt x="2226420" y="630791"/>
                </a:cubicBezTo>
                <a:cubicBezTo>
                  <a:pt x="2228706" y="624137"/>
                  <a:pt x="2235889" y="620647"/>
                  <a:pt x="2242528" y="622938"/>
                </a:cubicBezTo>
                <a:close/>
                <a:moveTo>
                  <a:pt x="2154380" y="510433"/>
                </a:moveTo>
                <a:cubicBezTo>
                  <a:pt x="1992565" y="504287"/>
                  <a:pt x="1820449" y="570633"/>
                  <a:pt x="1691801" y="696128"/>
                </a:cubicBezTo>
                <a:cubicBezTo>
                  <a:pt x="1587206" y="798007"/>
                  <a:pt x="1527780" y="943735"/>
                  <a:pt x="1528542" y="1095898"/>
                </a:cubicBezTo>
                <a:cubicBezTo>
                  <a:pt x="1529304" y="1249807"/>
                  <a:pt x="1591778" y="1397280"/>
                  <a:pt x="1699964" y="1500577"/>
                </a:cubicBezTo>
                <a:cubicBezTo>
                  <a:pt x="1816205" y="1611618"/>
                  <a:pt x="1960852" y="1662012"/>
                  <a:pt x="2109201" y="1648377"/>
                </a:cubicBezTo>
                <a:lnTo>
                  <a:pt x="2109310" y="1648487"/>
                </a:lnTo>
                <a:lnTo>
                  <a:pt x="2237414" y="1620563"/>
                </a:lnTo>
                <a:cubicBezTo>
                  <a:pt x="2259399" y="1613036"/>
                  <a:pt x="2281385" y="1604419"/>
                  <a:pt x="2303153" y="1593948"/>
                </a:cubicBezTo>
                <a:cubicBezTo>
                  <a:pt x="2521593" y="1489233"/>
                  <a:pt x="2655902" y="1267150"/>
                  <a:pt x="2637399" y="1041141"/>
                </a:cubicBezTo>
                <a:cubicBezTo>
                  <a:pt x="2616719" y="790153"/>
                  <a:pt x="2500805" y="612574"/>
                  <a:pt x="2310771" y="541237"/>
                </a:cubicBezTo>
                <a:cubicBezTo>
                  <a:pt x="2261113" y="522585"/>
                  <a:pt x="2208319" y="512481"/>
                  <a:pt x="2154380" y="510433"/>
                </a:cubicBezTo>
                <a:close/>
                <a:moveTo>
                  <a:pt x="2365194" y="271822"/>
                </a:moveTo>
                <a:lnTo>
                  <a:pt x="2372918" y="288068"/>
                </a:lnTo>
                <a:lnTo>
                  <a:pt x="2311424" y="463574"/>
                </a:lnTo>
                <a:cubicBezTo>
                  <a:pt x="2309900" y="467828"/>
                  <a:pt x="2306308" y="470883"/>
                  <a:pt x="2302173" y="471755"/>
                </a:cubicBezTo>
                <a:cubicBezTo>
                  <a:pt x="2299996" y="472192"/>
                  <a:pt x="2297601" y="472082"/>
                  <a:pt x="2295316" y="471319"/>
                </a:cubicBezTo>
                <a:cubicBezTo>
                  <a:pt x="2288785" y="468919"/>
                  <a:pt x="2285302" y="461720"/>
                  <a:pt x="2287588" y="455066"/>
                </a:cubicBezTo>
                <a:lnTo>
                  <a:pt x="2349082" y="279560"/>
                </a:lnTo>
                <a:cubicBezTo>
                  <a:pt x="2350280" y="276287"/>
                  <a:pt x="2352674" y="273779"/>
                  <a:pt x="2355599" y="272374"/>
                </a:cubicBezTo>
                <a:close/>
                <a:moveTo>
                  <a:pt x="2365191" y="271816"/>
                </a:moveTo>
                <a:lnTo>
                  <a:pt x="2365300" y="271816"/>
                </a:lnTo>
                <a:lnTo>
                  <a:pt x="2365194" y="271822"/>
                </a:lnTo>
                <a:close/>
                <a:moveTo>
                  <a:pt x="2430168" y="48969"/>
                </a:moveTo>
                <a:cubicBezTo>
                  <a:pt x="2312077" y="142340"/>
                  <a:pt x="2095160" y="330717"/>
                  <a:pt x="1835252" y="559999"/>
                </a:cubicBezTo>
                <a:cubicBezTo>
                  <a:pt x="1989695" y="477754"/>
                  <a:pt x="2165906" y="459647"/>
                  <a:pt x="2319587" y="517349"/>
                </a:cubicBezTo>
                <a:cubicBezTo>
                  <a:pt x="2466521" y="572543"/>
                  <a:pt x="2571115" y="687729"/>
                  <a:pt x="2624773" y="848728"/>
                </a:cubicBezTo>
                <a:lnTo>
                  <a:pt x="2453460" y="59113"/>
                </a:lnTo>
                <a:lnTo>
                  <a:pt x="2434631" y="112670"/>
                </a:lnTo>
                <a:cubicBezTo>
                  <a:pt x="2433107" y="116924"/>
                  <a:pt x="2429515" y="119979"/>
                  <a:pt x="2425379" y="120851"/>
                </a:cubicBezTo>
                <a:cubicBezTo>
                  <a:pt x="2423203" y="121288"/>
                  <a:pt x="2420808" y="121179"/>
                  <a:pt x="2418523" y="120415"/>
                </a:cubicBezTo>
                <a:lnTo>
                  <a:pt x="2418414" y="120524"/>
                </a:lnTo>
                <a:cubicBezTo>
                  <a:pt x="2411774" y="118124"/>
                  <a:pt x="2408400" y="110925"/>
                  <a:pt x="2410686" y="104271"/>
                </a:cubicBezTo>
                <a:close/>
                <a:moveTo>
                  <a:pt x="2455419" y="102"/>
                </a:moveTo>
                <a:cubicBezTo>
                  <a:pt x="2457269" y="-116"/>
                  <a:pt x="2459120" y="-7"/>
                  <a:pt x="2460970" y="647"/>
                </a:cubicBezTo>
                <a:cubicBezTo>
                  <a:pt x="2461079" y="757"/>
                  <a:pt x="2461188" y="975"/>
                  <a:pt x="2461405" y="975"/>
                </a:cubicBezTo>
                <a:cubicBezTo>
                  <a:pt x="2463038" y="1738"/>
                  <a:pt x="2464344" y="2720"/>
                  <a:pt x="2465541" y="3920"/>
                </a:cubicBezTo>
                <a:cubicBezTo>
                  <a:pt x="2465868" y="4247"/>
                  <a:pt x="2466194" y="4792"/>
                  <a:pt x="2466521" y="5229"/>
                </a:cubicBezTo>
                <a:cubicBezTo>
                  <a:pt x="2467391" y="6429"/>
                  <a:pt x="2467936" y="7628"/>
                  <a:pt x="2468371" y="8937"/>
                </a:cubicBezTo>
                <a:cubicBezTo>
                  <a:pt x="2468480" y="9265"/>
                  <a:pt x="2468806" y="9919"/>
                  <a:pt x="2468806" y="9919"/>
                </a:cubicBezTo>
                <a:lnTo>
                  <a:pt x="2794672" y="1512030"/>
                </a:lnTo>
                <a:cubicBezTo>
                  <a:pt x="2794672" y="1512576"/>
                  <a:pt x="2794672" y="1513121"/>
                  <a:pt x="2794672" y="1513775"/>
                </a:cubicBezTo>
                <a:lnTo>
                  <a:pt x="2794781" y="1514103"/>
                </a:lnTo>
                <a:cubicBezTo>
                  <a:pt x="2794781" y="1514975"/>
                  <a:pt x="2794890" y="1515848"/>
                  <a:pt x="2794781" y="1516721"/>
                </a:cubicBezTo>
                <a:cubicBezTo>
                  <a:pt x="2794672" y="1517593"/>
                  <a:pt x="2794345" y="1518357"/>
                  <a:pt x="2794019" y="1519229"/>
                </a:cubicBezTo>
                <a:cubicBezTo>
                  <a:pt x="2793801" y="1519884"/>
                  <a:pt x="2793801" y="1520429"/>
                  <a:pt x="2793475" y="1520975"/>
                </a:cubicBezTo>
                <a:cubicBezTo>
                  <a:pt x="2793366" y="1521084"/>
                  <a:pt x="2793148" y="1521193"/>
                  <a:pt x="2793148" y="1521302"/>
                </a:cubicBezTo>
                <a:cubicBezTo>
                  <a:pt x="2792495" y="1522502"/>
                  <a:pt x="2791516" y="1523483"/>
                  <a:pt x="2790536" y="1524356"/>
                </a:cubicBezTo>
                <a:cubicBezTo>
                  <a:pt x="2790209" y="1524574"/>
                  <a:pt x="2789992" y="1525010"/>
                  <a:pt x="2789665" y="1525229"/>
                </a:cubicBezTo>
                <a:cubicBezTo>
                  <a:pt x="2788359" y="1526210"/>
                  <a:pt x="2786727" y="1526974"/>
                  <a:pt x="2784985" y="1527410"/>
                </a:cubicBezTo>
                <a:lnTo>
                  <a:pt x="2247100" y="1644560"/>
                </a:lnTo>
                <a:cubicBezTo>
                  <a:pt x="2224462" y="1652413"/>
                  <a:pt x="2201823" y="1658849"/>
                  <a:pt x="2179076" y="1663757"/>
                </a:cubicBezTo>
                <a:cubicBezTo>
                  <a:pt x="2156328" y="1668666"/>
                  <a:pt x="2133472" y="1672157"/>
                  <a:pt x="2110833" y="1674229"/>
                </a:cubicBezTo>
                <a:lnTo>
                  <a:pt x="15129" y="2130829"/>
                </a:lnTo>
                <a:cubicBezTo>
                  <a:pt x="13605" y="2131047"/>
                  <a:pt x="12081" y="2131047"/>
                  <a:pt x="10557" y="2130829"/>
                </a:cubicBezTo>
                <a:cubicBezTo>
                  <a:pt x="10122" y="2130720"/>
                  <a:pt x="9687" y="2130502"/>
                  <a:pt x="9143" y="2130393"/>
                </a:cubicBezTo>
                <a:cubicBezTo>
                  <a:pt x="8163" y="2130174"/>
                  <a:pt x="7292" y="2129847"/>
                  <a:pt x="6422" y="2129411"/>
                </a:cubicBezTo>
                <a:cubicBezTo>
                  <a:pt x="5877" y="2129084"/>
                  <a:pt x="5442" y="2128756"/>
                  <a:pt x="5007" y="2128429"/>
                </a:cubicBezTo>
                <a:cubicBezTo>
                  <a:pt x="4245" y="2127884"/>
                  <a:pt x="3592" y="2127229"/>
                  <a:pt x="2939" y="2126575"/>
                </a:cubicBezTo>
                <a:cubicBezTo>
                  <a:pt x="2503" y="2126029"/>
                  <a:pt x="2177" y="2125593"/>
                  <a:pt x="1850" y="2125048"/>
                </a:cubicBezTo>
                <a:cubicBezTo>
                  <a:pt x="1633" y="2124720"/>
                  <a:pt x="1306" y="2124502"/>
                  <a:pt x="1088" y="2124066"/>
                </a:cubicBezTo>
                <a:cubicBezTo>
                  <a:pt x="871" y="2123630"/>
                  <a:pt x="871" y="2123193"/>
                  <a:pt x="762" y="2122757"/>
                </a:cubicBezTo>
                <a:cubicBezTo>
                  <a:pt x="544" y="2122212"/>
                  <a:pt x="218" y="2121884"/>
                  <a:pt x="109" y="2121448"/>
                </a:cubicBezTo>
                <a:cubicBezTo>
                  <a:pt x="109" y="2121012"/>
                  <a:pt x="109" y="2120685"/>
                  <a:pt x="109" y="2120248"/>
                </a:cubicBezTo>
                <a:cubicBezTo>
                  <a:pt x="0" y="2119485"/>
                  <a:pt x="0" y="2118721"/>
                  <a:pt x="0" y="2117849"/>
                </a:cubicBezTo>
                <a:cubicBezTo>
                  <a:pt x="109" y="2116976"/>
                  <a:pt x="109" y="2116212"/>
                  <a:pt x="327" y="2115449"/>
                </a:cubicBezTo>
                <a:cubicBezTo>
                  <a:pt x="544" y="2114685"/>
                  <a:pt x="762" y="2114031"/>
                  <a:pt x="1088" y="2113267"/>
                </a:cubicBezTo>
                <a:cubicBezTo>
                  <a:pt x="1415" y="2112504"/>
                  <a:pt x="1850" y="2111740"/>
                  <a:pt x="2286" y="2111086"/>
                </a:cubicBezTo>
                <a:cubicBezTo>
                  <a:pt x="2721" y="2110431"/>
                  <a:pt x="3156" y="2109886"/>
                  <a:pt x="3701" y="2109341"/>
                </a:cubicBezTo>
                <a:cubicBezTo>
                  <a:pt x="4354" y="2108686"/>
                  <a:pt x="5007" y="2108250"/>
                  <a:pt x="5768" y="2107704"/>
                </a:cubicBezTo>
                <a:cubicBezTo>
                  <a:pt x="6095" y="2107377"/>
                  <a:pt x="6748" y="2106832"/>
                  <a:pt x="6748" y="2106832"/>
                </a:cubicBezTo>
                <a:lnTo>
                  <a:pt x="28407" y="2095706"/>
                </a:lnTo>
                <a:cubicBezTo>
                  <a:pt x="161191" y="2012152"/>
                  <a:pt x="773413" y="1468399"/>
                  <a:pt x="1317829" y="985075"/>
                </a:cubicBezTo>
                <a:cubicBezTo>
                  <a:pt x="1814463" y="543855"/>
                  <a:pt x="2283670" y="127178"/>
                  <a:pt x="2449215" y="2502"/>
                </a:cubicBezTo>
                <a:cubicBezTo>
                  <a:pt x="2449433" y="2284"/>
                  <a:pt x="2449759" y="2284"/>
                  <a:pt x="2450086" y="2066"/>
                </a:cubicBezTo>
                <a:cubicBezTo>
                  <a:pt x="2451174" y="1411"/>
                  <a:pt x="2452480" y="866"/>
                  <a:pt x="2453786" y="538"/>
                </a:cubicBezTo>
                <a:cubicBezTo>
                  <a:pt x="2454331" y="429"/>
                  <a:pt x="2454875" y="102"/>
                  <a:pt x="2455419" y="102"/>
                </a:cubicBezTo>
                <a:close/>
              </a:path>
            </a:pathLst>
          </a:custGeom>
          <a:solidFill>
            <a:schemeClr val="bg2"/>
          </a:solidFill>
          <a:ln w="1085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6" name="Forma libre 5">
            <a:extLst>
              <a:ext uri="{FF2B5EF4-FFF2-40B4-BE49-F238E27FC236}">
                <a16:creationId xmlns:a16="http://schemas.microsoft.com/office/drawing/2014/main" id="{5DB3EF28-B5E2-01AB-AD85-8ABDBD2F70A8}"/>
              </a:ext>
            </a:extLst>
          </p:cNvPr>
          <p:cNvSpPr/>
          <p:nvPr/>
        </p:nvSpPr>
        <p:spPr>
          <a:xfrm>
            <a:off x="10891647" y="999252"/>
            <a:ext cx="2592471" cy="3085471"/>
          </a:xfrm>
          <a:custGeom>
            <a:avLst/>
            <a:gdLst>
              <a:gd name="connsiteX0" fmla="*/ 1026573 w 2592471"/>
              <a:gd name="connsiteY0" fmla="*/ 2787669 h 3085471"/>
              <a:gd name="connsiteX1" fmla="*/ 1023225 w 2592471"/>
              <a:gd name="connsiteY1" fmla="*/ 2796169 h 3085471"/>
              <a:gd name="connsiteX2" fmla="*/ 1033966 w 2592471"/>
              <a:gd name="connsiteY2" fmla="*/ 2960190 h 3085471"/>
              <a:gd name="connsiteX3" fmla="*/ 1077904 w 2592471"/>
              <a:gd name="connsiteY3" fmla="*/ 2998374 h 3085471"/>
              <a:gd name="connsiteX4" fmla="*/ 1385333 w 2592471"/>
              <a:gd name="connsiteY4" fmla="*/ 3049238 h 3085471"/>
              <a:gd name="connsiteX5" fmla="*/ 1505292 w 2592471"/>
              <a:gd name="connsiteY5" fmla="*/ 3018580 h 3085471"/>
              <a:gd name="connsiteX6" fmla="*/ 1593587 w 2592471"/>
              <a:gd name="connsiteY6" fmla="*/ 2941378 h 3085471"/>
              <a:gd name="connsiteX7" fmla="*/ 1593587 w 2592471"/>
              <a:gd name="connsiteY7" fmla="*/ 2941238 h 3085471"/>
              <a:gd name="connsiteX8" fmla="*/ 1594703 w 2592471"/>
              <a:gd name="connsiteY8" fmla="*/ 2791989 h 3085471"/>
              <a:gd name="connsiteX9" fmla="*/ 1316706 w 2592471"/>
              <a:gd name="connsiteY9" fmla="*/ 2817073 h 3085471"/>
              <a:gd name="connsiteX10" fmla="*/ 1026573 w 2592471"/>
              <a:gd name="connsiteY10" fmla="*/ 2787669 h 3085471"/>
              <a:gd name="connsiteX11" fmla="*/ 1069117 w 2592471"/>
              <a:gd name="connsiteY11" fmla="*/ 2581283 h 3085471"/>
              <a:gd name="connsiteX12" fmla="*/ 1065629 w 2592471"/>
              <a:gd name="connsiteY12" fmla="*/ 2582538 h 3085471"/>
              <a:gd name="connsiteX13" fmla="*/ 989888 w 2592471"/>
              <a:gd name="connsiteY13" fmla="*/ 2646084 h 3085471"/>
              <a:gd name="connsiteX14" fmla="*/ 1012485 w 2592471"/>
              <a:gd name="connsiteY14" fmla="*/ 2742239 h 3085471"/>
              <a:gd name="connsiteX15" fmla="*/ 1014019 w 2592471"/>
              <a:gd name="connsiteY15" fmla="*/ 2743772 h 3085471"/>
              <a:gd name="connsiteX16" fmla="*/ 1024202 w 2592471"/>
              <a:gd name="connsiteY16" fmla="*/ 2756035 h 3085471"/>
              <a:gd name="connsiteX17" fmla="*/ 1600562 w 2592471"/>
              <a:gd name="connsiteY17" fmla="*/ 2760216 h 3085471"/>
              <a:gd name="connsiteX18" fmla="*/ 1601120 w 2592471"/>
              <a:gd name="connsiteY18" fmla="*/ 2760216 h 3085471"/>
              <a:gd name="connsiteX19" fmla="*/ 1601538 w 2592471"/>
              <a:gd name="connsiteY19" fmla="*/ 2760076 h 3085471"/>
              <a:gd name="connsiteX20" fmla="*/ 1648266 w 2592471"/>
              <a:gd name="connsiteY20" fmla="*/ 2698760 h 3085471"/>
              <a:gd name="connsiteX21" fmla="*/ 1608233 w 2592471"/>
              <a:gd name="connsiteY21" fmla="*/ 2615844 h 3085471"/>
              <a:gd name="connsiteX22" fmla="*/ 1607954 w 2592471"/>
              <a:gd name="connsiteY22" fmla="*/ 2615983 h 3085471"/>
              <a:gd name="connsiteX23" fmla="*/ 1551044 w 2592471"/>
              <a:gd name="connsiteY23" fmla="*/ 2590202 h 3085471"/>
              <a:gd name="connsiteX24" fmla="*/ 1295783 w 2592471"/>
              <a:gd name="connsiteY24" fmla="*/ 1769121 h 3085471"/>
              <a:gd name="connsiteX25" fmla="*/ 1275139 w 2592471"/>
              <a:gd name="connsiteY25" fmla="*/ 1794345 h 3085471"/>
              <a:gd name="connsiteX26" fmla="*/ 1117379 w 2592471"/>
              <a:gd name="connsiteY26" fmla="*/ 1886180 h 3085471"/>
              <a:gd name="connsiteX27" fmla="*/ 1143602 w 2592471"/>
              <a:gd name="connsiteY27" fmla="*/ 2027765 h 3085471"/>
              <a:gd name="connsiteX28" fmla="*/ 1186843 w 2592471"/>
              <a:gd name="connsiteY28" fmla="*/ 2552994 h 3085471"/>
              <a:gd name="connsiteX29" fmla="*/ 1410580 w 2592471"/>
              <a:gd name="connsiteY29" fmla="*/ 2557175 h 3085471"/>
              <a:gd name="connsiteX30" fmla="*/ 1410580 w 2592471"/>
              <a:gd name="connsiteY30" fmla="*/ 2553273 h 3085471"/>
              <a:gd name="connsiteX31" fmla="*/ 1440012 w 2592471"/>
              <a:gd name="connsiteY31" fmla="*/ 1824724 h 3085471"/>
              <a:gd name="connsiteX32" fmla="*/ 1345719 w 2592471"/>
              <a:gd name="connsiteY32" fmla="*/ 1802985 h 3085471"/>
              <a:gd name="connsiteX33" fmla="*/ 1295783 w 2592471"/>
              <a:gd name="connsiteY33" fmla="*/ 1769121 h 3085471"/>
              <a:gd name="connsiteX34" fmla="*/ 876346 w 2592471"/>
              <a:gd name="connsiteY34" fmla="*/ 1522881 h 3085471"/>
              <a:gd name="connsiteX35" fmla="*/ 872998 w 2592471"/>
              <a:gd name="connsiteY35" fmla="*/ 1523159 h 3085471"/>
              <a:gd name="connsiteX36" fmla="*/ 848030 w 2592471"/>
              <a:gd name="connsiteY36" fmla="*/ 1580713 h 3085471"/>
              <a:gd name="connsiteX37" fmla="*/ 910241 w 2592471"/>
              <a:gd name="connsiteY37" fmla="*/ 1770236 h 3085471"/>
              <a:gd name="connsiteX38" fmla="*/ 1032876 w 2592471"/>
              <a:gd name="connsiteY38" fmla="*/ 1852955 h 3085471"/>
              <a:gd name="connsiteX39" fmla="*/ 1079572 w 2592471"/>
              <a:gd name="connsiteY39" fmla="*/ 1859126 h 3085471"/>
              <a:gd name="connsiteX40" fmla="*/ 1079578 w 2592471"/>
              <a:gd name="connsiteY40" fmla="*/ 1859145 h 3085471"/>
              <a:gd name="connsiteX41" fmla="*/ 1079718 w 2592471"/>
              <a:gd name="connsiteY41" fmla="*/ 1859145 h 3085471"/>
              <a:gd name="connsiteX42" fmla="*/ 1079572 w 2592471"/>
              <a:gd name="connsiteY42" fmla="*/ 1859126 h 3085471"/>
              <a:gd name="connsiteX43" fmla="*/ 1044375 w 2592471"/>
              <a:gd name="connsiteY43" fmla="*/ 1745779 h 3085471"/>
              <a:gd name="connsiteX44" fmla="*/ 993794 w 2592471"/>
              <a:gd name="connsiteY44" fmla="*/ 1637431 h 3085471"/>
              <a:gd name="connsiteX45" fmla="*/ 901314 w 2592471"/>
              <a:gd name="connsiteY45" fmla="*/ 1532217 h 3085471"/>
              <a:gd name="connsiteX46" fmla="*/ 876346 w 2592471"/>
              <a:gd name="connsiteY46" fmla="*/ 1522881 h 3085471"/>
              <a:gd name="connsiteX47" fmla="*/ 1691228 w 2592471"/>
              <a:gd name="connsiteY47" fmla="*/ 1497239 h 3085471"/>
              <a:gd name="connsiteX48" fmla="*/ 1652311 w 2592471"/>
              <a:gd name="connsiteY48" fmla="*/ 1508945 h 3085471"/>
              <a:gd name="connsiteX49" fmla="*/ 1533189 w 2592471"/>
              <a:gd name="connsiteY49" fmla="*/ 1639521 h 3085471"/>
              <a:gd name="connsiteX50" fmla="*/ 1478092 w 2592471"/>
              <a:gd name="connsiteY50" fmla="*/ 1791836 h 3085471"/>
              <a:gd name="connsiteX51" fmla="*/ 1561924 w 2592471"/>
              <a:gd name="connsiteY51" fmla="*/ 1762990 h 3085471"/>
              <a:gd name="connsiteX52" fmla="*/ 1708385 w 2592471"/>
              <a:gd name="connsiteY52" fmla="*/ 1606076 h 3085471"/>
              <a:gd name="connsiteX53" fmla="*/ 1729866 w 2592471"/>
              <a:gd name="connsiteY53" fmla="*/ 1546014 h 3085471"/>
              <a:gd name="connsiteX54" fmla="*/ 1707409 w 2592471"/>
              <a:gd name="connsiteY54" fmla="*/ 1500723 h 3085471"/>
              <a:gd name="connsiteX55" fmla="*/ 1691228 w 2592471"/>
              <a:gd name="connsiteY55" fmla="*/ 1497239 h 3085471"/>
              <a:gd name="connsiteX56" fmla="*/ 2228810 w 2592471"/>
              <a:gd name="connsiteY56" fmla="*/ 1457524 h 3085471"/>
              <a:gd name="connsiteX57" fmla="*/ 2576691 w 2592471"/>
              <a:gd name="connsiteY57" fmla="*/ 1464770 h 3085471"/>
              <a:gd name="connsiteX58" fmla="*/ 2576691 w 2592471"/>
              <a:gd name="connsiteY58" fmla="*/ 1464910 h 3085471"/>
              <a:gd name="connsiteX59" fmla="*/ 2592453 w 2592471"/>
              <a:gd name="connsiteY59" fmla="*/ 1479403 h 3085471"/>
              <a:gd name="connsiteX60" fmla="*/ 2577946 w 2592471"/>
              <a:gd name="connsiteY60" fmla="*/ 1495150 h 3085471"/>
              <a:gd name="connsiteX61" fmla="*/ 2460498 w 2592471"/>
              <a:gd name="connsiteY61" fmla="*/ 1497658 h 3085471"/>
              <a:gd name="connsiteX62" fmla="*/ 2226160 w 2592471"/>
              <a:gd name="connsiteY62" fmla="*/ 1487764 h 3085471"/>
              <a:gd name="connsiteX63" fmla="*/ 2212351 w 2592471"/>
              <a:gd name="connsiteY63" fmla="*/ 1471320 h 3085471"/>
              <a:gd name="connsiteX64" fmla="*/ 2228810 w 2592471"/>
              <a:gd name="connsiteY64" fmla="*/ 1457524 h 3085471"/>
              <a:gd name="connsiteX65" fmla="*/ 1280300 w 2592471"/>
              <a:gd name="connsiteY65" fmla="*/ 1229817 h 3085471"/>
              <a:gd name="connsiteX66" fmla="*/ 1211533 w 2592471"/>
              <a:gd name="connsiteY66" fmla="*/ 1290436 h 3085471"/>
              <a:gd name="connsiteX67" fmla="*/ 1226179 w 2592471"/>
              <a:gd name="connsiteY67" fmla="*/ 1605936 h 3085471"/>
              <a:gd name="connsiteX68" fmla="*/ 1226179 w 2592471"/>
              <a:gd name="connsiteY68" fmla="*/ 1606076 h 3085471"/>
              <a:gd name="connsiteX69" fmla="*/ 1291598 w 2592471"/>
              <a:gd name="connsiteY69" fmla="*/ 1721323 h 3085471"/>
              <a:gd name="connsiteX70" fmla="*/ 1347393 w 2592471"/>
              <a:gd name="connsiteY70" fmla="*/ 1594927 h 3085471"/>
              <a:gd name="connsiteX71" fmla="*/ 1362318 w 2592471"/>
              <a:gd name="connsiteY71" fmla="*/ 1306741 h 3085471"/>
              <a:gd name="connsiteX72" fmla="*/ 1283508 w 2592471"/>
              <a:gd name="connsiteY72" fmla="*/ 1229817 h 3085471"/>
              <a:gd name="connsiteX73" fmla="*/ 1280300 w 2592471"/>
              <a:gd name="connsiteY73" fmla="*/ 1229817 h 3085471"/>
              <a:gd name="connsiteX74" fmla="*/ 2455756 w 2592471"/>
              <a:gd name="connsiteY74" fmla="*/ 1009426 h 3085471"/>
              <a:gd name="connsiteX75" fmla="*/ 2464404 w 2592471"/>
              <a:gd name="connsiteY75" fmla="*/ 1017161 h 3085471"/>
              <a:gd name="connsiteX76" fmla="*/ 2457290 w 2592471"/>
              <a:gd name="connsiteY76" fmla="*/ 1037367 h 3085471"/>
              <a:gd name="connsiteX77" fmla="*/ 2185011 w 2592471"/>
              <a:gd name="connsiteY77" fmla="*/ 1156098 h 3085471"/>
              <a:gd name="connsiteX78" fmla="*/ 2179432 w 2592471"/>
              <a:gd name="connsiteY78" fmla="*/ 1157213 h 3085471"/>
              <a:gd name="connsiteX79" fmla="*/ 2165344 w 2592471"/>
              <a:gd name="connsiteY79" fmla="*/ 1147597 h 3085471"/>
              <a:gd name="connsiteX80" fmla="*/ 2173992 w 2592471"/>
              <a:gd name="connsiteY80" fmla="*/ 1127948 h 3085471"/>
              <a:gd name="connsiteX81" fmla="*/ 2444178 w 2592471"/>
              <a:gd name="connsiteY81" fmla="*/ 1010054 h 3085471"/>
              <a:gd name="connsiteX82" fmla="*/ 2455756 w 2592471"/>
              <a:gd name="connsiteY82" fmla="*/ 1009426 h 3085471"/>
              <a:gd name="connsiteX83" fmla="*/ 12991 w 2592471"/>
              <a:gd name="connsiteY83" fmla="*/ 947832 h 3085471"/>
              <a:gd name="connsiteX84" fmla="*/ 24220 w 2592471"/>
              <a:gd name="connsiteY84" fmla="*/ 950689 h 3085471"/>
              <a:gd name="connsiteX85" fmla="*/ 287013 w 2592471"/>
              <a:gd name="connsiteY85" fmla="*/ 1084609 h 3085471"/>
              <a:gd name="connsiteX86" fmla="*/ 287013 w 2592471"/>
              <a:gd name="connsiteY86" fmla="*/ 1084470 h 3085471"/>
              <a:gd name="connsiteX87" fmla="*/ 297056 w 2592471"/>
              <a:gd name="connsiteY87" fmla="*/ 1103422 h 3085471"/>
              <a:gd name="connsiteX88" fmla="*/ 282550 w 2592471"/>
              <a:gd name="connsiteY88" fmla="*/ 1114153 h 3085471"/>
              <a:gd name="connsiteX89" fmla="*/ 278086 w 2592471"/>
              <a:gd name="connsiteY89" fmla="*/ 1113456 h 3085471"/>
              <a:gd name="connsiteX90" fmla="*/ 6087 w 2592471"/>
              <a:gd name="connsiteY90" fmla="*/ 974937 h 3085471"/>
              <a:gd name="connsiteX91" fmla="*/ 3018 w 2592471"/>
              <a:gd name="connsiteY91" fmla="*/ 953755 h 3085471"/>
              <a:gd name="connsiteX92" fmla="*/ 12991 w 2592471"/>
              <a:gd name="connsiteY92" fmla="*/ 947832 h 3085471"/>
              <a:gd name="connsiteX93" fmla="*/ 1277744 w 2592471"/>
              <a:gd name="connsiteY93" fmla="*/ 617310 h 3085471"/>
              <a:gd name="connsiteX94" fmla="*/ 1174290 w 2592471"/>
              <a:gd name="connsiteY94" fmla="*/ 625015 h 3085471"/>
              <a:gd name="connsiteX95" fmla="*/ 578402 w 2592471"/>
              <a:gd name="connsiteY95" fmla="*/ 1047261 h 3085471"/>
              <a:gd name="connsiteX96" fmla="*/ 530418 w 2592471"/>
              <a:gd name="connsiteY96" fmla="*/ 1699444 h 3085471"/>
              <a:gd name="connsiteX97" fmla="*/ 808973 w 2592471"/>
              <a:gd name="connsiteY97" fmla="*/ 2064276 h 3085471"/>
              <a:gd name="connsiteX98" fmla="*/ 1083205 w 2592471"/>
              <a:gd name="connsiteY98" fmla="*/ 2551322 h 3085471"/>
              <a:gd name="connsiteX99" fmla="*/ 1156435 w 2592471"/>
              <a:gd name="connsiteY99" fmla="*/ 2552716 h 3085471"/>
              <a:gd name="connsiteX100" fmla="*/ 1113473 w 2592471"/>
              <a:gd name="connsiteY100" fmla="*/ 2032781 h 3085471"/>
              <a:gd name="connsiteX101" fmla="*/ 1086831 w 2592471"/>
              <a:gd name="connsiteY101" fmla="*/ 1889664 h 3085471"/>
              <a:gd name="connsiteX102" fmla="*/ 1079718 w 2592471"/>
              <a:gd name="connsiteY102" fmla="*/ 1889664 h 3085471"/>
              <a:gd name="connsiteX103" fmla="*/ 885970 w 2592471"/>
              <a:gd name="connsiteY103" fmla="*/ 1788910 h 3085471"/>
              <a:gd name="connsiteX104" fmla="*/ 817482 w 2592471"/>
              <a:gd name="connsiteY104" fmla="*/ 1581689 h 3085471"/>
              <a:gd name="connsiteX105" fmla="*/ 867837 w 2592471"/>
              <a:gd name="connsiteY105" fmla="*/ 1493337 h 3085471"/>
              <a:gd name="connsiteX106" fmla="*/ 917215 w 2592471"/>
              <a:gd name="connsiteY106" fmla="*/ 1506437 h 3085471"/>
              <a:gd name="connsiteX107" fmla="*/ 1020157 w 2592471"/>
              <a:gd name="connsiteY107" fmla="*/ 1622380 h 3085471"/>
              <a:gd name="connsiteX108" fmla="*/ 1110265 w 2592471"/>
              <a:gd name="connsiteY108" fmla="*/ 1856776 h 3085471"/>
              <a:gd name="connsiteX109" fmla="*/ 1252402 w 2592471"/>
              <a:gd name="connsiteY109" fmla="*/ 1774278 h 3085471"/>
              <a:gd name="connsiteX110" fmla="*/ 1274023 w 2592471"/>
              <a:gd name="connsiteY110" fmla="*/ 1747521 h 3085471"/>
              <a:gd name="connsiteX111" fmla="*/ 1197863 w 2592471"/>
              <a:gd name="connsiteY111" fmla="*/ 1617364 h 3085471"/>
              <a:gd name="connsiteX112" fmla="*/ 1183914 w 2592471"/>
              <a:gd name="connsiteY112" fmla="*/ 1277616 h 3085471"/>
              <a:gd name="connsiteX113" fmla="*/ 1278207 w 2592471"/>
              <a:gd name="connsiteY113" fmla="*/ 1199716 h 3085471"/>
              <a:gd name="connsiteX114" fmla="*/ 1390773 w 2592471"/>
              <a:gd name="connsiteY114" fmla="*/ 1296847 h 3085471"/>
              <a:gd name="connsiteX115" fmla="*/ 1376127 w 2592471"/>
              <a:gd name="connsiteY115" fmla="*/ 1604403 h 3085471"/>
              <a:gd name="connsiteX116" fmla="*/ 1313079 w 2592471"/>
              <a:gd name="connsiteY116" fmla="*/ 1744038 h 3085471"/>
              <a:gd name="connsiteX117" fmla="*/ 1359110 w 2592471"/>
              <a:gd name="connsiteY117" fmla="*/ 1775810 h 3085471"/>
              <a:gd name="connsiteX118" fmla="*/ 1446428 w 2592471"/>
              <a:gd name="connsiteY118" fmla="*/ 1794484 h 3085471"/>
              <a:gd name="connsiteX119" fmla="*/ 1506547 w 2592471"/>
              <a:gd name="connsiteY119" fmla="*/ 1624889 h 3085471"/>
              <a:gd name="connsiteX120" fmla="*/ 1637944 w 2592471"/>
              <a:gd name="connsiteY120" fmla="*/ 1482328 h 3085471"/>
              <a:gd name="connsiteX121" fmla="*/ 1720520 w 2592471"/>
              <a:gd name="connsiteY121" fmla="*/ 1473410 h 3085471"/>
              <a:gd name="connsiteX122" fmla="*/ 1760274 w 2592471"/>
              <a:gd name="connsiteY122" fmla="*/ 1547547 h 3085471"/>
              <a:gd name="connsiteX123" fmla="*/ 1734887 w 2592471"/>
              <a:gd name="connsiteY123" fmla="*/ 1620987 h 3085471"/>
              <a:gd name="connsiteX124" fmla="*/ 1576709 w 2592471"/>
              <a:gd name="connsiteY124" fmla="*/ 1789607 h 3085471"/>
              <a:gd name="connsiteX125" fmla="*/ 1471118 w 2592471"/>
              <a:gd name="connsiteY125" fmla="*/ 1823331 h 3085471"/>
              <a:gd name="connsiteX126" fmla="*/ 1441128 w 2592471"/>
              <a:gd name="connsiteY126" fmla="*/ 2552298 h 3085471"/>
              <a:gd name="connsiteX127" fmla="*/ 1441128 w 2592471"/>
              <a:gd name="connsiteY127" fmla="*/ 2557732 h 3085471"/>
              <a:gd name="connsiteX128" fmla="*/ 1541140 w 2592471"/>
              <a:gd name="connsiteY128" fmla="*/ 2559544 h 3085471"/>
              <a:gd name="connsiteX129" fmla="*/ 1621903 w 2592471"/>
              <a:gd name="connsiteY129" fmla="*/ 2059398 h 3085471"/>
              <a:gd name="connsiteX130" fmla="*/ 1778826 w 2592471"/>
              <a:gd name="connsiteY130" fmla="*/ 1835176 h 3085471"/>
              <a:gd name="connsiteX131" fmla="*/ 1947187 w 2592471"/>
              <a:gd name="connsiteY131" fmla="*/ 1586148 h 3085471"/>
              <a:gd name="connsiteX132" fmla="*/ 1947187 w 2592471"/>
              <a:gd name="connsiteY132" fmla="*/ 1586427 h 3085471"/>
              <a:gd name="connsiteX133" fmla="*/ 1885394 w 2592471"/>
              <a:gd name="connsiteY133" fmla="*/ 926162 h 3085471"/>
              <a:gd name="connsiteX134" fmla="*/ 1277744 w 2592471"/>
              <a:gd name="connsiteY134" fmla="*/ 617310 h 3085471"/>
              <a:gd name="connsiteX135" fmla="*/ 1277491 w 2592471"/>
              <a:gd name="connsiteY135" fmla="*/ 586758 h 3085471"/>
              <a:gd name="connsiteX136" fmla="*/ 1910362 w 2592471"/>
              <a:gd name="connsiteY136" fmla="*/ 908882 h 3085471"/>
              <a:gd name="connsiteX137" fmla="*/ 1974526 w 2592471"/>
              <a:gd name="connsiteY137" fmla="*/ 1598969 h 3085471"/>
              <a:gd name="connsiteX138" fmla="*/ 1802399 w 2592471"/>
              <a:gd name="connsiteY138" fmla="*/ 1853989 h 3085471"/>
              <a:gd name="connsiteX139" fmla="*/ 1648545 w 2592471"/>
              <a:gd name="connsiteY139" fmla="*/ 2073613 h 3085471"/>
              <a:gd name="connsiteX140" fmla="*/ 1571827 w 2592471"/>
              <a:gd name="connsiteY140" fmla="*/ 2563167 h 3085471"/>
              <a:gd name="connsiteX141" fmla="*/ 1629854 w 2592471"/>
              <a:gd name="connsiteY141" fmla="*/ 2594662 h 3085471"/>
              <a:gd name="connsiteX142" fmla="*/ 1678535 w 2592471"/>
              <a:gd name="connsiteY142" fmla="*/ 2698760 h 3085471"/>
              <a:gd name="connsiteX143" fmla="*/ 1625111 w 2592471"/>
              <a:gd name="connsiteY143" fmla="*/ 2784603 h 3085471"/>
              <a:gd name="connsiteX144" fmla="*/ 1620090 w 2592471"/>
              <a:gd name="connsiteY144" fmla="*/ 2956010 h 3085471"/>
              <a:gd name="connsiteX145" fmla="*/ 1517985 w 2592471"/>
              <a:gd name="connsiteY145" fmla="*/ 3046033 h 3085471"/>
              <a:gd name="connsiteX146" fmla="*/ 1389239 w 2592471"/>
              <a:gd name="connsiteY146" fmla="*/ 3079339 h 3085471"/>
              <a:gd name="connsiteX147" fmla="*/ 1297317 w 2592471"/>
              <a:gd name="connsiteY147" fmla="*/ 3085471 h 3085471"/>
              <a:gd name="connsiteX148" fmla="*/ 1061445 w 2592471"/>
              <a:gd name="connsiteY148" fmla="*/ 3024015 h 3085471"/>
              <a:gd name="connsiteX149" fmla="*/ 1009974 w 2592471"/>
              <a:gd name="connsiteY149" fmla="*/ 2979003 h 3085471"/>
              <a:gd name="connsiteX150" fmla="*/ 995049 w 2592471"/>
              <a:gd name="connsiteY150" fmla="*/ 2784742 h 3085471"/>
              <a:gd name="connsiteX151" fmla="*/ 998815 w 2592471"/>
              <a:gd name="connsiteY151" fmla="*/ 2772758 h 3085471"/>
              <a:gd name="connsiteX152" fmla="*/ 992678 w 2592471"/>
              <a:gd name="connsiteY152" fmla="*/ 2765372 h 3085471"/>
              <a:gd name="connsiteX153" fmla="*/ 991004 w 2592471"/>
              <a:gd name="connsiteY153" fmla="*/ 2763700 h 3085471"/>
              <a:gd name="connsiteX154" fmla="*/ 961154 w 2592471"/>
              <a:gd name="connsiteY154" fmla="*/ 2636468 h 3085471"/>
              <a:gd name="connsiteX155" fmla="*/ 1052657 w 2592471"/>
              <a:gd name="connsiteY155" fmla="*/ 2554388 h 3085471"/>
              <a:gd name="connsiteX156" fmla="*/ 787074 w 2592471"/>
              <a:gd name="connsiteY156" fmla="*/ 2085179 h 3085471"/>
              <a:gd name="connsiteX157" fmla="*/ 503079 w 2592471"/>
              <a:gd name="connsiteY157" fmla="*/ 1712822 h 3085471"/>
              <a:gd name="connsiteX158" fmla="*/ 551620 w 2592471"/>
              <a:gd name="connsiteY158" fmla="*/ 1032490 h 3085471"/>
              <a:gd name="connsiteX159" fmla="*/ 1169687 w 2592471"/>
              <a:gd name="connsiteY159" fmla="*/ 594775 h 3085471"/>
              <a:gd name="connsiteX160" fmla="*/ 1169826 w 2592471"/>
              <a:gd name="connsiteY160" fmla="*/ 594775 h 3085471"/>
              <a:gd name="connsiteX161" fmla="*/ 1277491 w 2592471"/>
              <a:gd name="connsiteY161" fmla="*/ 586758 h 3085471"/>
              <a:gd name="connsiteX162" fmla="*/ 2049117 w 2592471"/>
              <a:gd name="connsiteY162" fmla="*/ 455542 h 3085471"/>
              <a:gd name="connsiteX163" fmla="*/ 2060450 w 2592471"/>
              <a:gd name="connsiteY163" fmla="*/ 458208 h 3085471"/>
              <a:gd name="connsiteX164" fmla="*/ 2063797 w 2592471"/>
              <a:gd name="connsiteY164" fmla="*/ 479390 h 3085471"/>
              <a:gd name="connsiteX165" fmla="*/ 1930587 w 2592471"/>
              <a:gd name="connsiteY165" fmla="*/ 615679 h 3085471"/>
              <a:gd name="connsiteX166" fmla="*/ 1921381 w 2592471"/>
              <a:gd name="connsiteY166" fmla="*/ 618745 h 3085471"/>
              <a:gd name="connsiteX167" fmla="*/ 1909246 w 2592471"/>
              <a:gd name="connsiteY167" fmla="*/ 612752 h 3085471"/>
              <a:gd name="connsiteX168" fmla="*/ 1912175 w 2592471"/>
              <a:gd name="connsiteY168" fmla="*/ 591570 h 3085471"/>
              <a:gd name="connsiteX169" fmla="*/ 2039247 w 2592471"/>
              <a:gd name="connsiteY169" fmla="*/ 461552 h 3085471"/>
              <a:gd name="connsiteX170" fmla="*/ 2049117 w 2592471"/>
              <a:gd name="connsiteY170" fmla="*/ 455542 h 3085471"/>
              <a:gd name="connsiteX171" fmla="*/ 581331 w 2592471"/>
              <a:gd name="connsiteY171" fmla="*/ 272394 h 3085471"/>
              <a:gd name="connsiteX172" fmla="*/ 589979 w 2592471"/>
              <a:gd name="connsiteY172" fmla="*/ 280111 h 3085471"/>
              <a:gd name="connsiteX173" fmla="*/ 762524 w 2592471"/>
              <a:gd name="connsiteY173" fmla="*/ 569691 h 3085471"/>
              <a:gd name="connsiteX174" fmla="*/ 759037 w 2592471"/>
              <a:gd name="connsiteY174" fmla="*/ 590873 h 3085471"/>
              <a:gd name="connsiteX175" fmla="*/ 750249 w 2592471"/>
              <a:gd name="connsiteY175" fmla="*/ 593660 h 3085471"/>
              <a:gd name="connsiteX176" fmla="*/ 737974 w 2592471"/>
              <a:gd name="connsiteY176" fmla="*/ 587389 h 3085471"/>
              <a:gd name="connsiteX177" fmla="*/ 562779 w 2592471"/>
              <a:gd name="connsiteY177" fmla="*/ 293350 h 3085471"/>
              <a:gd name="connsiteX178" fmla="*/ 569753 w 2592471"/>
              <a:gd name="connsiteY178" fmla="*/ 273143 h 3085471"/>
              <a:gd name="connsiteX179" fmla="*/ 581331 w 2592471"/>
              <a:gd name="connsiteY179" fmla="*/ 272394 h 3085471"/>
              <a:gd name="connsiteX180" fmla="*/ 1374035 w 2592471"/>
              <a:gd name="connsiteY180" fmla="*/ 8 h 3085471"/>
              <a:gd name="connsiteX181" fmla="*/ 1388681 w 2592471"/>
              <a:gd name="connsiteY181" fmla="*/ 15755 h 3085471"/>
              <a:gd name="connsiteX182" fmla="*/ 1376825 w 2592471"/>
              <a:gd name="connsiteY182" fmla="*/ 355363 h 3085471"/>
              <a:gd name="connsiteX183" fmla="*/ 1361621 w 2592471"/>
              <a:gd name="connsiteY183" fmla="*/ 369996 h 3085471"/>
              <a:gd name="connsiteX184" fmla="*/ 1361063 w 2592471"/>
              <a:gd name="connsiteY184" fmla="*/ 369996 h 3085471"/>
              <a:gd name="connsiteX185" fmla="*/ 1346417 w 2592471"/>
              <a:gd name="connsiteY185" fmla="*/ 354249 h 3085471"/>
              <a:gd name="connsiteX186" fmla="*/ 1358273 w 2592471"/>
              <a:gd name="connsiteY186" fmla="*/ 14640 h 3085471"/>
              <a:gd name="connsiteX187" fmla="*/ 1374035 w 2592471"/>
              <a:gd name="connsiteY187" fmla="*/ 8 h 308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2592471" h="3085471">
                <a:moveTo>
                  <a:pt x="1026573" y="2787669"/>
                </a:moveTo>
                <a:cubicBezTo>
                  <a:pt x="1025457" y="2790734"/>
                  <a:pt x="1024341" y="2793661"/>
                  <a:pt x="1023225" y="2796169"/>
                </a:cubicBezTo>
                <a:cubicBezTo>
                  <a:pt x="997839" y="2855256"/>
                  <a:pt x="1002023" y="2919359"/>
                  <a:pt x="1033966" y="2960190"/>
                </a:cubicBezTo>
                <a:cubicBezTo>
                  <a:pt x="1044427" y="2973569"/>
                  <a:pt x="1058795" y="2986110"/>
                  <a:pt x="1077904" y="2998374"/>
                </a:cubicBezTo>
                <a:cubicBezTo>
                  <a:pt x="1155319" y="3048263"/>
                  <a:pt x="1258819" y="3065404"/>
                  <a:pt x="1385333" y="3049238"/>
                </a:cubicBezTo>
                <a:cubicBezTo>
                  <a:pt x="1436246" y="3042828"/>
                  <a:pt x="1473210" y="3033352"/>
                  <a:pt x="1505292" y="3018580"/>
                </a:cubicBezTo>
                <a:cubicBezTo>
                  <a:pt x="1533189" y="3005760"/>
                  <a:pt x="1571130" y="2981930"/>
                  <a:pt x="1593587" y="2941378"/>
                </a:cubicBezTo>
                <a:lnTo>
                  <a:pt x="1593587" y="2941238"/>
                </a:lnTo>
                <a:cubicBezTo>
                  <a:pt x="1617718" y="2897620"/>
                  <a:pt x="1617858" y="2840066"/>
                  <a:pt x="1594703" y="2791989"/>
                </a:cubicBezTo>
                <a:cubicBezTo>
                  <a:pt x="1492599" y="2810523"/>
                  <a:pt x="1398306" y="2817073"/>
                  <a:pt x="1316706" y="2817073"/>
                </a:cubicBezTo>
                <a:cubicBezTo>
                  <a:pt x="1171081" y="2817073"/>
                  <a:pt x="1065769" y="2796587"/>
                  <a:pt x="1026573" y="2787669"/>
                </a:cubicBezTo>
                <a:close/>
                <a:moveTo>
                  <a:pt x="1069117" y="2581283"/>
                </a:moveTo>
                <a:cubicBezTo>
                  <a:pt x="1068001" y="2581702"/>
                  <a:pt x="1066885" y="2582398"/>
                  <a:pt x="1065629" y="2582538"/>
                </a:cubicBezTo>
                <a:cubicBezTo>
                  <a:pt x="1031316" y="2587554"/>
                  <a:pt x="1000907" y="2613196"/>
                  <a:pt x="989888" y="2646084"/>
                </a:cubicBezTo>
                <a:cubicBezTo>
                  <a:pt x="979008" y="2678972"/>
                  <a:pt x="988075" y="2717573"/>
                  <a:pt x="1012485" y="2742239"/>
                </a:cubicBezTo>
                <a:lnTo>
                  <a:pt x="1014019" y="2743772"/>
                </a:lnTo>
                <a:cubicBezTo>
                  <a:pt x="1017227" y="2746977"/>
                  <a:pt x="1021133" y="2751018"/>
                  <a:pt x="1024202" y="2756035"/>
                </a:cubicBezTo>
                <a:cubicBezTo>
                  <a:pt x="1065350" y="2766208"/>
                  <a:pt x="1298154" y="2817351"/>
                  <a:pt x="1600562" y="2760216"/>
                </a:cubicBezTo>
                <a:cubicBezTo>
                  <a:pt x="1600701" y="2760216"/>
                  <a:pt x="1600980" y="2760216"/>
                  <a:pt x="1601120" y="2760216"/>
                </a:cubicBezTo>
                <a:cubicBezTo>
                  <a:pt x="1601259" y="2760076"/>
                  <a:pt x="1601398" y="2760076"/>
                  <a:pt x="1601538" y="2760076"/>
                </a:cubicBezTo>
                <a:cubicBezTo>
                  <a:pt x="1629435" y="2756592"/>
                  <a:pt x="1648266" y="2725516"/>
                  <a:pt x="1648266" y="2698760"/>
                </a:cubicBezTo>
                <a:cubicBezTo>
                  <a:pt x="1648266" y="2671725"/>
                  <a:pt x="1634038" y="2642321"/>
                  <a:pt x="1608233" y="2615844"/>
                </a:cubicBezTo>
                <a:lnTo>
                  <a:pt x="1607954" y="2615983"/>
                </a:lnTo>
                <a:cubicBezTo>
                  <a:pt x="1590379" y="2597867"/>
                  <a:pt x="1589961" y="2597588"/>
                  <a:pt x="1551044" y="2590202"/>
                </a:cubicBezTo>
                <a:close/>
                <a:moveTo>
                  <a:pt x="1295783" y="1769121"/>
                </a:moveTo>
                <a:cubicBezTo>
                  <a:pt x="1289227" y="1777901"/>
                  <a:pt x="1282392" y="1786401"/>
                  <a:pt x="1275139" y="1794345"/>
                </a:cubicBezTo>
                <a:cubicBezTo>
                  <a:pt x="1230503" y="1843955"/>
                  <a:pt x="1174569" y="1876286"/>
                  <a:pt x="1117379" y="1886180"/>
                </a:cubicBezTo>
                <a:cubicBezTo>
                  <a:pt x="1128259" y="1934675"/>
                  <a:pt x="1136628" y="1982474"/>
                  <a:pt x="1143602" y="2027765"/>
                </a:cubicBezTo>
                <a:cubicBezTo>
                  <a:pt x="1170384" y="2200983"/>
                  <a:pt x="1184891" y="2377686"/>
                  <a:pt x="1186843" y="2552994"/>
                </a:cubicBezTo>
                <a:cubicBezTo>
                  <a:pt x="1186843" y="2552994"/>
                  <a:pt x="1410580" y="2557175"/>
                  <a:pt x="1410580" y="2557175"/>
                </a:cubicBezTo>
                <a:lnTo>
                  <a:pt x="1410580" y="2553273"/>
                </a:lnTo>
                <a:cubicBezTo>
                  <a:pt x="1404164" y="2366259"/>
                  <a:pt x="1393702" y="2058283"/>
                  <a:pt x="1440012" y="1824724"/>
                </a:cubicBezTo>
                <a:cubicBezTo>
                  <a:pt x="1406675" y="1824306"/>
                  <a:pt x="1374314" y="1817060"/>
                  <a:pt x="1345719" y="1802985"/>
                </a:cubicBezTo>
                <a:cubicBezTo>
                  <a:pt x="1328004" y="1794205"/>
                  <a:pt x="1311405" y="1783057"/>
                  <a:pt x="1295783" y="1769121"/>
                </a:cubicBezTo>
                <a:close/>
                <a:moveTo>
                  <a:pt x="876346" y="1522881"/>
                </a:moveTo>
                <a:cubicBezTo>
                  <a:pt x="875230" y="1522881"/>
                  <a:pt x="874114" y="1523020"/>
                  <a:pt x="872998" y="1523159"/>
                </a:cubicBezTo>
                <a:cubicBezTo>
                  <a:pt x="854865" y="1526086"/>
                  <a:pt x="847332" y="1555072"/>
                  <a:pt x="848030" y="1580713"/>
                </a:cubicBezTo>
                <a:cubicBezTo>
                  <a:pt x="850122" y="1653596"/>
                  <a:pt x="872161" y="1720904"/>
                  <a:pt x="910241" y="1770236"/>
                </a:cubicBezTo>
                <a:cubicBezTo>
                  <a:pt x="941939" y="1811311"/>
                  <a:pt x="986348" y="1840785"/>
                  <a:pt x="1032876" y="1852955"/>
                </a:cubicBezTo>
                <a:lnTo>
                  <a:pt x="1079572" y="1859126"/>
                </a:lnTo>
                <a:lnTo>
                  <a:pt x="1079578" y="1859145"/>
                </a:lnTo>
                <a:lnTo>
                  <a:pt x="1079718" y="1859145"/>
                </a:lnTo>
                <a:lnTo>
                  <a:pt x="1079572" y="1859126"/>
                </a:lnTo>
                <a:lnTo>
                  <a:pt x="1044375" y="1745779"/>
                </a:lnTo>
                <a:cubicBezTo>
                  <a:pt x="1030304" y="1708502"/>
                  <a:pt x="1013671" y="1672061"/>
                  <a:pt x="993794" y="1637431"/>
                </a:cubicBezTo>
                <a:cubicBezTo>
                  <a:pt x="964641" y="1586566"/>
                  <a:pt x="935209" y="1553121"/>
                  <a:pt x="901314" y="1532217"/>
                </a:cubicBezTo>
                <a:cubicBezTo>
                  <a:pt x="891131" y="1525947"/>
                  <a:pt x="883041" y="1522881"/>
                  <a:pt x="876346" y="1522881"/>
                </a:cubicBezTo>
                <a:close/>
                <a:moveTo>
                  <a:pt x="1691228" y="1497239"/>
                </a:moveTo>
                <a:cubicBezTo>
                  <a:pt x="1677698" y="1497239"/>
                  <a:pt x="1663331" y="1503092"/>
                  <a:pt x="1652311" y="1508945"/>
                </a:cubicBezTo>
                <a:cubicBezTo>
                  <a:pt x="1607536" y="1532914"/>
                  <a:pt x="1568619" y="1575696"/>
                  <a:pt x="1533189" y="1639521"/>
                </a:cubicBezTo>
                <a:cubicBezTo>
                  <a:pt x="1509895" y="1681467"/>
                  <a:pt x="1491901" y="1733586"/>
                  <a:pt x="1478092" y="1791836"/>
                </a:cubicBezTo>
                <a:cubicBezTo>
                  <a:pt x="1506547" y="1787516"/>
                  <a:pt x="1535142" y="1777901"/>
                  <a:pt x="1561924" y="1762990"/>
                </a:cubicBezTo>
                <a:cubicBezTo>
                  <a:pt x="1618416" y="1731635"/>
                  <a:pt x="1667655" y="1678819"/>
                  <a:pt x="1708385" y="1606076"/>
                </a:cubicBezTo>
                <a:cubicBezTo>
                  <a:pt x="1718986" y="1587123"/>
                  <a:pt x="1728889" y="1566638"/>
                  <a:pt x="1729866" y="1546014"/>
                </a:cubicBezTo>
                <a:cubicBezTo>
                  <a:pt x="1730563" y="1529709"/>
                  <a:pt x="1723868" y="1508527"/>
                  <a:pt x="1707409" y="1500723"/>
                </a:cubicBezTo>
                <a:cubicBezTo>
                  <a:pt x="1702387" y="1498215"/>
                  <a:pt x="1696808" y="1497239"/>
                  <a:pt x="1691228" y="1497239"/>
                </a:cubicBezTo>
                <a:close/>
                <a:moveTo>
                  <a:pt x="2228810" y="1457524"/>
                </a:moveTo>
                <a:cubicBezTo>
                  <a:pt x="2344166" y="1467279"/>
                  <a:pt x="2461196" y="1469787"/>
                  <a:pt x="2576691" y="1464770"/>
                </a:cubicBezTo>
                <a:lnTo>
                  <a:pt x="2576691" y="1464910"/>
                </a:lnTo>
                <a:cubicBezTo>
                  <a:pt x="2585060" y="1464352"/>
                  <a:pt x="2592034" y="1471041"/>
                  <a:pt x="2592453" y="1479403"/>
                </a:cubicBezTo>
                <a:cubicBezTo>
                  <a:pt x="2592871" y="1487764"/>
                  <a:pt x="2586315" y="1494732"/>
                  <a:pt x="2577946" y="1495150"/>
                </a:cubicBezTo>
                <a:cubicBezTo>
                  <a:pt x="2538890" y="1496822"/>
                  <a:pt x="2499694" y="1497658"/>
                  <a:pt x="2460498" y="1497658"/>
                </a:cubicBezTo>
                <a:cubicBezTo>
                  <a:pt x="2382246" y="1497658"/>
                  <a:pt x="2303854" y="1494314"/>
                  <a:pt x="2226160" y="1487764"/>
                </a:cubicBezTo>
                <a:cubicBezTo>
                  <a:pt x="2217791" y="1487067"/>
                  <a:pt x="2211654" y="1479681"/>
                  <a:pt x="2212351" y="1471320"/>
                </a:cubicBezTo>
                <a:cubicBezTo>
                  <a:pt x="2213048" y="1462959"/>
                  <a:pt x="2220581" y="1456967"/>
                  <a:pt x="2228810" y="1457524"/>
                </a:cubicBezTo>
                <a:close/>
                <a:moveTo>
                  <a:pt x="1280300" y="1229817"/>
                </a:moveTo>
                <a:cubicBezTo>
                  <a:pt x="1243057" y="1232186"/>
                  <a:pt x="1219762" y="1273017"/>
                  <a:pt x="1211533" y="1290436"/>
                </a:cubicBezTo>
                <a:cubicBezTo>
                  <a:pt x="1161457" y="1395928"/>
                  <a:pt x="1191865" y="1520233"/>
                  <a:pt x="1226179" y="1605936"/>
                </a:cubicBezTo>
                <a:lnTo>
                  <a:pt x="1226179" y="1606076"/>
                </a:lnTo>
                <a:cubicBezTo>
                  <a:pt x="1245288" y="1653875"/>
                  <a:pt x="1267048" y="1692058"/>
                  <a:pt x="1291598" y="1721323"/>
                </a:cubicBezTo>
                <a:cubicBezTo>
                  <a:pt x="1312800" y="1686623"/>
                  <a:pt x="1331073" y="1645235"/>
                  <a:pt x="1347393" y="1594927"/>
                </a:cubicBezTo>
                <a:cubicBezTo>
                  <a:pt x="1384915" y="1479959"/>
                  <a:pt x="1389797" y="1385616"/>
                  <a:pt x="1362318" y="1306741"/>
                </a:cubicBezTo>
                <a:cubicBezTo>
                  <a:pt x="1348788" y="1268000"/>
                  <a:pt x="1319356" y="1229817"/>
                  <a:pt x="1283508" y="1229817"/>
                </a:cubicBezTo>
                <a:cubicBezTo>
                  <a:pt x="1282531" y="1229817"/>
                  <a:pt x="1281416" y="1229817"/>
                  <a:pt x="1280300" y="1229817"/>
                </a:cubicBezTo>
                <a:close/>
                <a:moveTo>
                  <a:pt x="2455756" y="1009426"/>
                </a:moveTo>
                <a:cubicBezTo>
                  <a:pt x="2459417" y="1010715"/>
                  <a:pt x="2462590" y="1013398"/>
                  <a:pt x="2464404" y="1017161"/>
                </a:cubicBezTo>
                <a:cubicBezTo>
                  <a:pt x="2468031" y="1024686"/>
                  <a:pt x="2464822" y="1033744"/>
                  <a:pt x="2457290" y="1037367"/>
                </a:cubicBezTo>
                <a:cubicBezTo>
                  <a:pt x="2368437" y="1080149"/>
                  <a:pt x="2276794" y="1120144"/>
                  <a:pt x="2185011" y="1156098"/>
                </a:cubicBezTo>
                <a:cubicBezTo>
                  <a:pt x="2183198" y="1156934"/>
                  <a:pt x="2181245" y="1157213"/>
                  <a:pt x="2179432" y="1157213"/>
                </a:cubicBezTo>
                <a:cubicBezTo>
                  <a:pt x="2173434" y="1157213"/>
                  <a:pt x="2167715" y="1153589"/>
                  <a:pt x="2165344" y="1147597"/>
                </a:cubicBezTo>
                <a:cubicBezTo>
                  <a:pt x="2162275" y="1139793"/>
                  <a:pt x="2166181" y="1131014"/>
                  <a:pt x="2173992" y="1127948"/>
                </a:cubicBezTo>
                <a:cubicBezTo>
                  <a:pt x="2265077" y="1092273"/>
                  <a:pt x="2356023" y="1052557"/>
                  <a:pt x="2444178" y="1010054"/>
                </a:cubicBezTo>
                <a:cubicBezTo>
                  <a:pt x="2447945" y="1008242"/>
                  <a:pt x="2452094" y="1008137"/>
                  <a:pt x="2455756" y="1009426"/>
                </a:cubicBezTo>
                <a:close/>
                <a:moveTo>
                  <a:pt x="12991" y="947832"/>
                </a:moveTo>
                <a:cubicBezTo>
                  <a:pt x="16827" y="947275"/>
                  <a:pt x="20873" y="948181"/>
                  <a:pt x="24220" y="950689"/>
                </a:cubicBezTo>
                <a:cubicBezTo>
                  <a:pt x="103727" y="1010054"/>
                  <a:pt x="192162" y="1055206"/>
                  <a:pt x="287013" y="1084609"/>
                </a:cubicBezTo>
                <a:lnTo>
                  <a:pt x="287013" y="1084470"/>
                </a:lnTo>
                <a:cubicBezTo>
                  <a:pt x="295103" y="1086978"/>
                  <a:pt x="299567" y="1095479"/>
                  <a:pt x="297056" y="1103422"/>
                </a:cubicBezTo>
                <a:cubicBezTo>
                  <a:pt x="294964" y="1109972"/>
                  <a:pt x="288966" y="1114153"/>
                  <a:pt x="282550" y="1114153"/>
                </a:cubicBezTo>
                <a:cubicBezTo>
                  <a:pt x="281155" y="1114153"/>
                  <a:pt x="279620" y="1113874"/>
                  <a:pt x="278086" y="1113456"/>
                </a:cubicBezTo>
                <a:cubicBezTo>
                  <a:pt x="180027" y="1082937"/>
                  <a:pt x="88523" y="1036393"/>
                  <a:pt x="6087" y="974937"/>
                </a:cubicBezTo>
                <a:cubicBezTo>
                  <a:pt x="-609" y="969920"/>
                  <a:pt x="-2004" y="960444"/>
                  <a:pt x="3018" y="953755"/>
                </a:cubicBezTo>
                <a:cubicBezTo>
                  <a:pt x="5529" y="950411"/>
                  <a:pt x="9155" y="948390"/>
                  <a:pt x="12991" y="947832"/>
                </a:cubicBezTo>
                <a:close/>
                <a:moveTo>
                  <a:pt x="1277744" y="617310"/>
                </a:moveTo>
                <a:cubicBezTo>
                  <a:pt x="1243288" y="617435"/>
                  <a:pt x="1208708" y="619963"/>
                  <a:pt x="1174290" y="625015"/>
                </a:cubicBezTo>
                <a:cubicBezTo>
                  <a:pt x="929490" y="660829"/>
                  <a:pt x="701150" y="822621"/>
                  <a:pt x="578402" y="1047261"/>
                </a:cubicBezTo>
                <a:cubicBezTo>
                  <a:pt x="458024" y="1267303"/>
                  <a:pt x="439612" y="1517306"/>
                  <a:pt x="530418" y="1699444"/>
                </a:cubicBezTo>
                <a:cubicBezTo>
                  <a:pt x="609507" y="1858169"/>
                  <a:pt x="710914" y="1962965"/>
                  <a:pt x="808973" y="2064276"/>
                </a:cubicBezTo>
                <a:cubicBezTo>
                  <a:pt x="939115" y="2198614"/>
                  <a:pt x="1062003" y="2325706"/>
                  <a:pt x="1083205" y="2551322"/>
                </a:cubicBezTo>
                <a:lnTo>
                  <a:pt x="1156435" y="2552716"/>
                </a:lnTo>
                <a:cubicBezTo>
                  <a:pt x="1154343" y="2379218"/>
                  <a:pt x="1139976" y="2204328"/>
                  <a:pt x="1113473" y="2032781"/>
                </a:cubicBezTo>
                <a:cubicBezTo>
                  <a:pt x="1106499" y="1986934"/>
                  <a:pt x="1097990" y="1938577"/>
                  <a:pt x="1086831" y="1889664"/>
                </a:cubicBezTo>
                <a:cubicBezTo>
                  <a:pt x="1084460" y="1889664"/>
                  <a:pt x="1082089" y="1889664"/>
                  <a:pt x="1079718" y="1889664"/>
                </a:cubicBezTo>
                <a:cubicBezTo>
                  <a:pt x="1007045" y="1889664"/>
                  <a:pt x="934651" y="1852038"/>
                  <a:pt x="885970" y="1788910"/>
                </a:cubicBezTo>
                <a:cubicBezTo>
                  <a:pt x="844124" y="1734422"/>
                  <a:pt x="819714" y="1660842"/>
                  <a:pt x="817482" y="1581689"/>
                </a:cubicBezTo>
                <a:cubicBezTo>
                  <a:pt x="816366" y="1545038"/>
                  <a:pt x="829060" y="1499887"/>
                  <a:pt x="867837" y="1493337"/>
                </a:cubicBezTo>
                <a:cubicBezTo>
                  <a:pt x="887644" y="1489993"/>
                  <a:pt x="905498" y="1499190"/>
                  <a:pt x="917215" y="1506437"/>
                </a:cubicBezTo>
                <a:cubicBezTo>
                  <a:pt x="955574" y="1529988"/>
                  <a:pt x="988354" y="1566917"/>
                  <a:pt x="1020157" y="1622380"/>
                </a:cubicBezTo>
                <a:cubicBezTo>
                  <a:pt x="1062421" y="1696099"/>
                  <a:pt x="1090318" y="1776786"/>
                  <a:pt x="1110265" y="1856776"/>
                </a:cubicBezTo>
                <a:cubicBezTo>
                  <a:pt x="1161457" y="1848415"/>
                  <a:pt x="1211951" y="1819289"/>
                  <a:pt x="1252402" y="1774278"/>
                </a:cubicBezTo>
                <a:cubicBezTo>
                  <a:pt x="1259935" y="1765916"/>
                  <a:pt x="1267188" y="1756998"/>
                  <a:pt x="1274023" y="1747521"/>
                </a:cubicBezTo>
                <a:cubicBezTo>
                  <a:pt x="1244870" y="1714912"/>
                  <a:pt x="1219623" y="1671712"/>
                  <a:pt x="1197863" y="1617364"/>
                </a:cubicBezTo>
                <a:cubicBezTo>
                  <a:pt x="1161178" y="1526086"/>
                  <a:pt x="1129096" y="1393002"/>
                  <a:pt x="1183914" y="1277616"/>
                </a:cubicBezTo>
                <a:cubicBezTo>
                  <a:pt x="1206372" y="1230514"/>
                  <a:pt x="1240685" y="1202085"/>
                  <a:pt x="1278207" y="1199716"/>
                </a:cubicBezTo>
                <a:cubicBezTo>
                  <a:pt x="1334978" y="1195953"/>
                  <a:pt x="1374453" y="1249745"/>
                  <a:pt x="1390773" y="1296847"/>
                </a:cubicBezTo>
                <a:cubicBezTo>
                  <a:pt x="1420484" y="1382271"/>
                  <a:pt x="1415741" y="1482886"/>
                  <a:pt x="1376127" y="1604403"/>
                </a:cubicBezTo>
                <a:cubicBezTo>
                  <a:pt x="1357854" y="1660285"/>
                  <a:pt x="1337350" y="1705854"/>
                  <a:pt x="1313079" y="1744038"/>
                </a:cubicBezTo>
                <a:cubicBezTo>
                  <a:pt x="1327446" y="1757276"/>
                  <a:pt x="1342790" y="1767867"/>
                  <a:pt x="1359110" y="1775810"/>
                </a:cubicBezTo>
                <a:cubicBezTo>
                  <a:pt x="1385333" y="1788631"/>
                  <a:pt x="1415462" y="1794902"/>
                  <a:pt x="1446428" y="1794484"/>
                </a:cubicBezTo>
                <a:cubicBezTo>
                  <a:pt x="1461075" y="1729684"/>
                  <a:pt x="1480742" y="1671573"/>
                  <a:pt x="1506547" y="1624889"/>
                </a:cubicBezTo>
                <a:cubicBezTo>
                  <a:pt x="1544906" y="1555769"/>
                  <a:pt x="1587868" y="1509085"/>
                  <a:pt x="1637944" y="1482328"/>
                </a:cubicBezTo>
                <a:cubicBezTo>
                  <a:pt x="1669189" y="1465606"/>
                  <a:pt x="1697784" y="1462540"/>
                  <a:pt x="1720520" y="1473410"/>
                </a:cubicBezTo>
                <a:cubicBezTo>
                  <a:pt x="1749673" y="1487345"/>
                  <a:pt x="1761529" y="1520651"/>
                  <a:pt x="1760274" y="1547547"/>
                </a:cubicBezTo>
                <a:cubicBezTo>
                  <a:pt x="1759019" y="1574581"/>
                  <a:pt x="1747302" y="1598829"/>
                  <a:pt x="1734887" y="1620987"/>
                </a:cubicBezTo>
                <a:cubicBezTo>
                  <a:pt x="1691368" y="1698608"/>
                  <a:pt x="1638223" y="1755465"/>
                  <a:pt x="1576709" y="1789607"/>
                </a:cubicBezTo>
                <a:cubicBezTo>
                  <a:pt x="1543232" y="1808141"/>
                  <a:pt x="1506966" y="1819429"/>
                  <a:pt x="1471118" y="1823331"/>
                </a:cubicBezTo>
                <a:cubicBezTo>
                  <a:pt x="1423971" y="2053267"/>
                  <a:pt x="1434572" y="2364586"/>
                  <a:pt x="1441128" y="2552298"/>
                </a:cubicBezTo>
                <a:lnTo>
                  <a:pt x="1441128" y="2557732"/>
                </a:lnTo>
                <a:lnTo>
                  <a:pt x="1541140" y="2559544"/>
                </a:lnTo>
                <a:cubicBezTo>
                  <a:pt x="1533747" y="2426739"/>
                  <a:pt x="1553276" y="2188581"/>
                  <a:pt x="1621903" y="2059398"/>
                </a:cubicBezTo>
                <a:cubicBezTo>
                  <a:pt x="1665005" y="1978433"/>
                  <a:pt x="1722891" y="1905550"/>
                  <a:pt x="1778826" y="1835176"/>
                </a:cubicBezTo>
                <a:cubicBezTo>
                  <a:pt x="1840758" y="1757137"/>
                  <a:pt x="1904782" y="1676590"/>
                  <a:pt x="1947187" y="1586148"/>
                </a:cubicBezTo>
                <a:lnTo>
                  <a:pt x="1947187" y="1586427"/>
                </a:lnTo>
                <a:cubicBezTo>
                  <a:pt x="2043293" y="1381575"/>
                  <a:pt x="2019022" y="1122513"/>
                  <a:pt x="1885394" y="926162"/>
                </a:cubicBezTo>
                <a:cubicBezTo>
                  <a:pt x="1754067" y="733260"/>
                  <a:pt x="1518936" y="616429"/>
                  <a:pt x="1277744" y="617310"/>
                </a:cubicBezTo>
                <a:close/>
                <a:moveTo>
                  <a:pt x="1277491" y="586758"/>
                </a:moveTo>
                <a:cubicBezTo>
                  <a:pt x="1528540" y="585874"/>
                  <a:pt x="1773543" y="707688"/>
                  <a:pt x="1910362" y="908882"/>
                </a:cubicBezTo>
                <a:cubicBezTo>
                  <a:pt x="2049849" y="1113873"/>
                  <a:pt x="2074956" y="1384640"/>
                  <a:pt x="1974526" y="1598969"/>
                </a:cubicBezTo>
                <a:cubicBezTo>
                  <a:pt x="1930588" y="1692755"/>
                  <a:pt x="1865447" y="1774696"/>
                  <a:pt x="1802399" y="1853989"/>
                </a:cubicBezTo>
                <a:cubicBezTo>
                  <a:pt x="1747302" y="1923388"/>
                  <a:pt x="1690252" y="1995016"/>
                  <a:pt x="1648545" y="2073613"/>
                </a:cubicBezTo>
                <a:cubicBezTo>
                  <a:pt x="1584521" y="2194294"/>
                  <a:pt x="1563319" y="2430780"/>
                  <a:pt x="1571827" y="2563167"/>
                </a:cubicBezTo>
                <a:cubicBezTo>
                  <a:pt x="1602933" y="2569438"/>
                  <a:pt x="1608652" y="2572922"/>
                  <a:pt x="1629854" y="2594662"/>
                </a:cubicBezTo>
                <a:cubicBezTo>
                  <a:pt x="1652032" y="2617377"/>
                  <a:pt x="1678535" y="2654027"/>
                  <a:pt x="1678535" y="2698760"/>
                </a:cubicBezTo>
                <a:cubicBezTo>
                  <a:pt x="1678535" y="2736386"/>
                  <a:pt x="1655938" y="2771085"/>
                  <a:pt x="1625111" y="2784603"/>
                </a:cubicBezTo>
                <a:cubicBezTo>
                  <a:pt x="1649521" y="2840206"/>
                  <a:pt x="1647987" y="2905702"/>
                  <a:pt x="1620090" y="2956010"/>
                </a:cubicBezTo>
                <a:cubicBezTo>
                  <a:pt x="1593727" y="3003669"/>
                  <a:pt x="1549928" y="3031262"/>
                  <a:pt x="1517985" y="3046033"/>
                </a:cubicBezTo>
                <a:cubicBezTo>
                  <a:pt x="1482974" y="3062198"/>
                  <a:pt x="1443360" y="3072511"/>
                  <a:pt x="1389239" y="3079339"/>
                </a:cubicBezTo>
                <a:cubicBezTo>
                  <a:pt x="1357157" y="3083380"/>
                  <a:pt x="1326609" y="3085471"/>
                  <a:pt x="1297317" y="3085471"/>
                </a:cubicBezTo>
                <a:cubicBezTo>
                  <a:pt x="1204140" y="3085471"/>
                  <a:pt x="1125190" y="3064986"/>
                  <a:pt x="1061445" y="3024015"/>
                </a:cubicBezTo>
                <a:cubicBezTo>
                  <a:pt x="1039406" y="3009801"/>
                  <a:pt x="1022528" y="2995029"/>
                  <a:pt x="1009974" y="2979003"/>
                </a:cubicBezTo>
                <a:cubicBezTo>
                  <a:pt x="971336" y="2929532"/>
                  <a:pt x="965478" y="2853305"/>
                  <a:pt x="995049" y="2784742"/>
                </a:cubicBezTo>
                <a:cubicBezTo>
                  <a:pt x="997002" y="2780283"/>
                  <a:pt x="999373" y="2774848"/>
                  <a:pt x="998815" y="2772758"/>
                </a:cubicBezTo>
                <a:cubicBezTo>
                  <a:pt x="998397" y="2771085"/>
                  <a:pt x="995188" y="2767880"/>
                  <a:pt x="992678" y="2765372"/>
                </a:cubicBezTo>
                <a:lnTo>
                  <a:pt x="991004" y="2763700"/>
                </a:lnTo>
                <a:cubicBezTo>
                  <a:pt x="958643" y="2731090"/>
                  <a:pt x="946647" y="2679947"/>
                  <a:pt x="961154" y="2636468"/>
                </a:cubicBezTo>
                <a:cubicBezTo>
                  <a:pt x="974684" y="2595777"/>
                  <a:pt x="1010811" y="2563864"/>
                  <a:pt x="1052657" y="2554388"/>
                </a:cubicBezTo>
                <a:cubicBezTo>
                  <a:pt x="1032571" y="2339224"/>
                  <a:pt x="918750" y="2221190"/>
                  <a:pt x="787074" y="2085179"/>
                </a:cubicBezTo>
                <a:cubicBezTo>
                  <a:pt x="691944" y="1987073"/>
                  <a:pt x="584260" y="1875728"/>
                  <a:pt x="503079" y="1712822"/>
                </a:cubicBezTo>
                <a:cubicBezTo>
                  <a:pt x="408088" y="1521905"/>
                  <a:pt x="426640" y="1261172"/>
                  <a:pt x="551620" y="1032490"/>
                </a:cubicBezTo>
                <a:cubicBezTo>
                  <a:pt x="678832" y="799767"/>
                  <a:pt x="915681" y="631983"/>
                  <a:pt x="1169687" y="594775"/>
                </a:cubicBezTo>
                <a:lnTo>
                  <a:pt x="1169826" y="594775"/>
                </a:lnTo>
                <a:cubicBezTo>
                  <a:pt x="1205639" y="589514"/>
                  <a:pt x="1241627" y="586884"/>
                  <a:pt x="1277491" y="586758"/>
                </a:cubicBezTo>
                <a:close/>
                <a:moveTo>
                  <a:pt x="2049117" y="455542"/>
                </a:moveTo>
                <a:cubicBezTo>
                  <a:pt x="2052953" y="454933"/>
                  <a:pt x="2057033" y="455769"/>
                  <a:pt x="2060450" y="458208"/>
                </a:cubicBezTo>
                <a:cubicBezTo>
                  <a:pt x="2067145" y="463085"/>
                  <a:pt x="2068679" y="472561"/>
                  <a:pt x="2063797" y="479390"/>
                </a:cubicBezTo>
                <a:cubicBezTo>
                  <a:pt x="2026275" y="531090"/>
                  <a:pt x="1981500" y="576938"/>
                  <a:pt x="1930587" y="615679"/>
                </a:cubicBezTo>
                <a:cubicBezTo>
                  <a:pt x="1927798" y="617769"/>
                  <a:pt x="1924589" y="618745"/>
                  <a:pt x="1921381" y="618745"/>
                </a:cubicBezTo>
                <a:cubicBezTo>
                  <a:pt x="1916778" y="618745"/>
                  <a:pt x="1912175" y="616654"/>
                  <a:pt x="1909246" y="612752"/>
                </a:cubicBezTo>
                <a:cubicBezTo>
                  <a:pt x="1904224" y="606203"/>
                  <a:pt x="1905480" y="596587"/>
                  <a:pt x="1912175" y="591570"/>
                </a:cubicBezTo>
                <a:cubicBezTo>
                  <a:pt x="1960716" y="554641"/>
                  <a:pt x="2003539" y="510884"/>
                  <a:pt x="2039247" y="461552"/>
                </a:cubicBezTo>
                <a:cubicBezTo>
                  <a:pt x="2041689" y="458207"/>
                  <a:pt x="2045281" y="456152"/>
                  <a:pt x="2049117" y="455542"/>
                </a:cubicBezTo>
                <a:close/>
                <a:moveTo>
                  <a:pt x="581331" y="272394"/>
                </a:moveTo>
                <a:cubicBezTo>
                  <a:pt x="584992" y="273666"/>
                  <a:pt x="588166" y="276348"/>
                  <a:pt x="589979" y="280111"/>
                </a:cubicBezTo>
                <a:cubicBezTo>
                  <a:pt x="638939" y="381144"/>
                  <a:pt x="696965" y="478553"/>
                  <a:pt x="762524" y="569691"/>
                </a:cubicBezTo>
                <a:cubicBezTo>
                  <a:pt x="767406" y="576520"/>
                  <a:pt x="765872" y="585996"/>
                  <a:pt x="759037" y="590873"/>
                </a:cubicBezTo>
                <a:cubicBezTo>
                  <a:pt x="756387" y="592685"/>
                  <a:pt x="753318" y="593660"/>
                  <a:pt x="750249" y="593660"/>
                </a:cubicBezTo>
                <a:cubicBezTo>
                  <a:pt x="745646" y="593660"/>
                  <a:pt x="740904" y="591570"/>
                  <a:pt x="737974" y="587389"/>
                </a:cubicBezTo>
                <a:cubicBezTo>
                  <a:pt x="671439" y="494858"/>
                  <a:pt x="612576" y="395915"/>
                  <a:pt x="562779" y="293350"/>
                </a:cubicBezTo>
                <a:cubicBezTo>
                  <a:pt x="559013" y="285825"/>
                  <a:pt x="562221" y="276767"/>
                  <a:pt x="569753" y="273143"/>
                </a:cubicBezTo>
                <a:cubicBezTo>
                  <a:pt x="573520" y="271262"/>
                  <a:pt x="577669" y="271123"/>
                  <a:pt x="581331" y="272394"/>
                </a:cubicBezTo>
                <a:close/>
                <a:moveTo>
                  <a:pt x="1374035" y="8"/>
                </a:moveTo>
                <a:cubicBezTo>
                  <a:pt x="1382404" y="426"/>
                  <a:pt x="1388960" y="7393"/>
                  <a:pt x="1388681" y="15755"/>
                </a:cubicBezTo>
                <a:lnTo>
                  <a:pt x="1376825" y="355363"/>
                </a:lnTo>
                <a:cubicBezTo>
                  <a:pt x="1376546" y="363585"/>
                  <a:pt x="1369711" y="369996"/>
                  <a:pt x="1361621" y="369996"/>
                </a:cubicBezTo>
                <a:cubicBezTo>
                  <a:pt x="1361481" y="369996"/>
                  <a:pt x="1361063" y="369996"/>
                  <a:pt x="1361063" y="369996"/>
                </a:cubicBezTo>
                <a:cubicBezTo>
                  <a:pt x="1352694" y="369578"/>
                  <a:pt x="1346138" y="362610"/>
                  <a:pt x="1346417" y="354249"/>
                </a:cubicBezTo>
                <a:lnTo>
                  <a:pt x="1358273" y="14640"/>
                </a:lnTo>
                <a:cubicBezTo>
                  <a:pt x="1358691" y="6279"/>
                  <a:pt x="1365945" y="-271"/>
                  <a:pt x="1374035" y="8"/>
                </a:cubicBezTo>
                <a:close/>
              </a:path>
            </a:pathLst>
          </a:custGeom>
          <a:solidFill>
            <a:schemeClr val="bg2"/>
          </a:solidFill>
          <a:ln w="1392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0BA36FF6-570B-0FD8-4752-2A4355A6FF0D}"/>
              </a:ext>
            </a:extLst>
          </p:cNvPr>
          <p:cNvSpPr/>
          <p:nvPr/>
        </p:nvSpPr>
        <p:spPr>
          <a:xfrm>
            <a:off x="20144463" y="319142"/>
            <a:ext cx="2784477" cy="4919932"/>
          </a:xfrm>
          <a:custGeom>
            <a:avLst/>
            <a:gdLst>
              <a:gd name="connsiteX0" fmla="*/ 1307601 w 2784477"/>
              <a:gd name="connsiteY0" fmla="*/ 4714483 h 4919932"/>
              <a:gd name="connsiteX1" fmla="*/ 1322729 w 2784477"/>
              <a:gd name="connsiteY1" fmla="*/ 4774634 h 4919932"/>
              <a:gd name="connsiteX2" fmla="*/ 1345023 w 2784477"/>
              <a:gd name="connsiteY2" fmla="*/ 4861910 h 4919932"/>
              <a:gd name="connsiteX3" fmla="*/ 1364453 w 2784477"/>
              <a:gd name="connsiteY3" fmla="*/ 4816277 h 4919932"/>
              <a:gd name="connsiteX4" fmla="*/ 1364293 w 2784477"/>
              <a:gd name="connsiteY4" fmla="*/ 4816277 h 4919932"/>
              <a:gd name="connsiteX5" fmla="*/ 1401875 w 2784477"/>
              <a:gd name="connsiteY5" fmla="*/ 4728364 h 4919932"/>
              <a:gd name="connsiteX6" fmla="*/ 1307601 w 2784477"/>
              <a:gd name="connsiteY6" fmla="*/ 4714483 h 4919932"/>
              <a:gd name="connsiteX7" fmla="*/ 415007 w 2784477"/>
              <a:gd name="connsiteY7" fmla="*/ 4495576 h 4919932"/>
              <a:gd name="connsiteX8" fmla="*/ 390961 w 2784477"/>
              <a:gd name="connsiteY8" fmla="*/ 4671403 h 4919932"/>
              <a:gd name="connsiteX9" fmla="*/ 389685 w 2784477"/>
              <a:gd name="connsiteY9" fmla="*/ 4682094 h 4919932"/>
              <a:gd name="connsiteX10" fmla="*/ 487305 w 2784477"/>
              <a:gd name="connsiteY10" fmla="*/ 4526369 h 4919932"/>
              <a:gd name="connsiteX11" fmla="*/ 469789 w 2784477"/>
              <a:gd name="connsiteY11" fmla="*/ 4522859 h 4919932"/>
              <a:gd name="connsiteX12" fmla="*/ 415007 w 2784477"/>
              <a:gd name="connsiteY12" fmla="*/ 4495576 h 4919932"/>
              <a:gd name="connsiteX13" fmla="*/ 436345 w 2784477"/>
              <a:gd name="connsiteY13" fmla="*/ 4015798 h 4919932"/>
              <a:gd name="connsiteX14" fmla="*/ 390801 w 2784477"/>
              <a:gd name="connsiteY14" fmla="*/ 4037817 h 4919932"/>
              <a:gd name="connsiteX15" fmla="*/ 384749 w 2784477"/>
              <a:gd name="connsiteY15" fmla="*/ 4098766 h 4919932"/>
              <a:gd name="connsiteX16" fmla="*/ 384589 w 2784477"/>
              <a:gd name="connsiteY16" fmla="*/ 4098766 h 4919932"/>
              <a:gd name="connsiteX17" fmla="*/ 420899 w 2784477"/>
              <a:gd name="connsiteY17" fmla="*/ 4115998 h 4919932"/>
              <a:gd name="connsiteX18" fmla="*/ 473293 w 2784477"/>
              <a:gd name="connsiteY18" fmla="*/ 4073557 h 4919932"/>
              <a:gd name="connsiteX19" fmla="*/ 447017 w 2784477"/>
              <a:gd name="connsiteY19" fmla="*/ 4019787 h 4919932"/>
              <a:gd name="connsiteX20" fmla="*/ 436345 w 2784477"/>
              <a:gd name="connsiteY20" fmla="*/ 4015798 h 4919932"/>
              <a:gd name="connsiteX21" fmla="*/ 411505 w 2784477"/>
              <a:gd name="connsiteY21" fmla="*/ 3985922 h 4919932"/>
              <a:gd name="connsiteX22" fmla="*/ 462305 w 2784477"/>
              <a:gd name="connsiteY22" fmla="*/ 3991865 h 4919932"/>
              <a:gd name="connsiteX23" fmla="*/ 504825 w 2784477"/>
              <a:gd name="connsiteY23" fmla="*/ 4076907 h 4919932"/>
              <a:gd name="connsiteX24" fmla="*/ 420581 w 2784477"/>
              <a:gd name="connsiteY24" fmla="*/ 4147908 h 4919932"/>
              <a:gd name="connsiteX25" fmla="*/ 420421 w 2784477"/>
              <a:gd name="connsiteY25" fmla="*/ 4147908 h 4919932"/>
              <a:gd name="connsiteX26" fmla="*/ 405453 w 2784477"/>
              <a:gd name="connsiteY26" fmla="*/ 4146472 h 4919932"/>
              <a:gd name="connsiteX27" fmla="*/ 359269 w 2784477"/>
              <a:gd name="connsiteY27" fmla="*/ 4118072 h 4919932"/>
              <a:gd name="connsiteX28" fmla="*/ 365481 w 2784477"/>
              <a:gd name="connsiteY28" fmla="*/ 4018511 h 4919932"/>
              <a:gd name="connsiteX29" fmla="*/ 411505 w 2784477"/>
              <a:gd name="connsiteY29" fmla="*/ 3985922 h 4919932"/>
              <a:gd name="connsiteX30" fmla="*/ 442401 w 2784477"/>
              <a:gd name="connsiteY30" fmla="*/ 3903232 h 4919932"/>
              <a:gd name="connsiteX31" fmla="*/ 309265 w 2784477"/>
              <a:gd name="connsiteY31" fmla="*/ 3974156 h 4919932"/>
              <a:gd name="connsiteX32" fmla="*/ 292863 w 2784477"/>
              <a:gd name="connsiteY32" fmla="*/ 4170406 h 4919932"/>
              <a:gd name="connsiteX33" fmla="*/ 411345 w 2784477"/>
              <a:gd name="connsiteY33" fmla="*/ 4227367 h 4919932"/>
              <a:gd name="connsiteX34" fmla="*/ 578875 w 2784477"/>
              <a:gd name="connsiteY34" fmla="*/ 4089353 h 4919932"/>
              <a:gd name="connsiteX35" fmla="*/ 494633 w 2784477"/>
              <a:gd name="connsiteY35" fmla="*/ 3918471 h 4919932"/>
              <a:gd name="connsiteX36" fmla="*/ 442401 w 2784477"/>
              <a:gd name="connsiteY36" fmla="*/ 3903232 h 4919932"/>
              <a:gd name="connsiteX37" fmla="*/ 1996033 w 2784477"/>
              <a:gd name="connsiteY37" fmla="*/ 2489353 h 4919932"/>
              <a:gd name="connsiteX38" fmla="*/ 1979313 w 2784477"/>
              <a:gd name="connsiteY38" fmla="*/ 2568492 h 4919932"/>
              <a:gd name="connsiteX39" fmla="*/ 2746895 w 2784477"/>
              <a:gd name="connsiteY39" fmla="*/ 2740011 h 4919932"/>
              <a:gd name="connsiteX40" fmla="*/ 2751833 w 2784477"/>
              <a:gd name="connsiteY40" fmla="*/ 2661830 h 4919932"/>
              <a:gd name="connsiteX41" fmla="*/ 1996033 w 2784477"/>
              <a:gd name="connsiteY41" fmla="*/ 2489353 h 4919932"/>
              <a:gd name="connsiteX42" fmla="*/ 1764485 w 2784477"/>
              <a:gd name="connsiteY42" fmla="*/ 2390430 h 4919932"/>
              <a:gd name="connsiteX43" fmla="*/ 1745535 w 2784477"/>
              <a:gd name="connsiteY43" fmla="*/ 2393461 h 4919932"/>
              <a:gd name="connsiteX44" fmla="*/ 1726585 w 2784477"/>
              <a:gd name="connsiteY44" fmla="*/ 2447231 h 4919932"/>
              <a:gd name="connsiteX45" fmla="*/ 1753657 w 2784477"/>
              <a:gd name="connsiteY45" fmla="*/ 2476269 h 4919932"/>
              <a:gd name="connsiteX46" fmla="*/ 1777903 w 2784477"/>
              <a:gd name="connsiteY46" fmla="*/ 2471603 h 4919932"/>
              <a:gd name="connsiteX47" fmla="*/ 1798411 w 2784477"/>
              <a:gd name="connsiteY47" fmla="*/ 2454381 h 4919932"/>
              <a:gd name="connsiteX48" fmla="*/ 1798405 w 2784477"/>
              <a:gd name="connsiteY48" fmla="*/ 2454411 h 4919932"/>
              <a:gd name="connsiteX49" fmla="*/ 1798565 w 2784477"/>
              <a:gd name="connsiteY49" fmla="*/ 2454251 h 4919932"/>
              <a:gd name="connsiteX50" fmla="*/ 1798411 w 2784477"/>
              <a:gd name="connsiteY50" fmla="*/ 2454381 h 4919932"/>
              <a:gd name="connsiteX51" fmla="*/ 1802725 w 2784477"/>
              <a:gd name="connsiteY51" fmla="*/ 2429700 h 4919932"/>
              <a:gd name="connsiteX52" fmla="*/ 1789965 w 2784477"/>
              <a:gd name="connsiteY52" fmla="*/ 2406066 h 4919932"/>
              <a:gd name="connsiteX53" fmla="*/ 1764485 w 2784477"/>
              <a:gd name="connsiteY53" fmla="*/ 2390430 h 4919932"/>
              <a:gd name="connsiteX54" fmla="*/ 1443757 w 2784477"/>
              <a:gd name="connsiteY54" fmla="*/ 2380059 h 4919932"/>
              <a:gd name="connsiteX55" fmla="*/ 1431655 w 2784477"/>
              <a:gd name="connsiteY55" fmla="*/ 2454890 h 4919932"/>
              <a:gd name="connsiteX56" fmla="*/ 1431813 w 2784477"/>
              <a:gd name="connsiteY56" fmla="*/ 2454890 h 4919932"/>
              <a:gd name="connsiteX57" fmla="*/ 1531505 w 2784477"/>
              <a:gd name="connsiteY57" fmla="*/ 2474993 h 4919932"/>
              <a:gd name="connsiteX58" fmla="*/ 1533097 w 2784477"/>
              <a:gd name="connsiteY58" fmla="*/ 2423458 h 4919932"/>
              <a:gd name="connsiteX59" fmla="*/ 1533893 w 2784477"/>
              <a:gd name="connsiteY59" fmla="*/ 2397132 h 4919932"/>
              <a:gd name="connsiteX60" fmla="*/ 1443757 w 2784477"/>
              <a:gd name="connsiteY60" fmla="*/ 2380059 h 4919932"/>
              <a:gd name="connsiteX61" fmla="*/ 1772747 w 2784477"/>
              <a:gd name="connsiteY61" fmla="*/ 2359576 h 4919932"/>
              <a:gd name="connsiteX62" fmla="*/ 1813693 w 2784477"/>
              <a:gd name="connsiteY62" fmla="*/ 2384686 h 4919932"/>
              <a:gd name="connsiteX63" fmla="*/ 1813535 w 2784477"/>
              <a:gd name="connsiteY63" fmla="*/ 2384686 h 4919932"/>
              <a:gd name="connsiteX64" fmla="*/ 1824045 w 2784477"/>
              <a:gd name="connsiteY64" fmla="*/ 2472919 h 4919932"/>
              <a:gd name="connsiteX65" fmla="*/ 1749357 w 2784477"/>
              <a:gd name="connsiteY65" fmla="*/ 2507701 h 4919932"/>
              <a:gd name="connsiteX66" fmla="*/ 1745377 w 2784477"/>
              <a:gd name="connsiteY66" fmla="*/ 2507063 h 4919932"/>
              <a:gd name="connsiteX67" fmla="*/ 1695373 w 2784477"/>
              <a:gd name="connsiteY67" fmla="*/ 2453294 h 4919932"/>
              <a:gd name="connsiteX68" fmla="*/ 1729769 w 2784477"/>
              <a:gd name="connsiteY68" fmla="*/ 2365699 h 4919932"/>
              <a:gd name="connsiteX69" fmla="*/ 1772747 w 2784477"/>
              <a:gd name="connsiteY69" fmla="*/ 2359576 h 4919932"/>
              <a:gd name="connsiteX70" fmla="*/ 1225585 w 2784477"/>
              <a:gd name="connsiteY70" fmla="*/ 2339533 h 4919932"/>
              <a:gd name="connsiteX71" fmla="*/ 1196125 w 2784477"/>
              <a:gd name="connsiteY71" fmla="*/ 2408300 h 4919932"/>
              <a:gd name="connsiteX72" fmla="*/ 1304893 w 2784477"/>
              <a:gd name="connsiteY72" fmla="*/ 2429680 h 4919932"/>
              <a:gd name="connsiteX73" fmla="*/ 1317793 w 2784477"/>
              <a:gd name="connsiteY73" fmla="*/ 2356446 h 4919932"/>
              <a:gd name="connsiteX74" fmla="*/ 1237689 w 2784477"/>
              <a:gd name="connsiteY74" fmla="*/ 2341767 h 4919932"/>
              <a:gd name="connsiteX75" fmla="*/ 1004389 w 2784477"/>
              <a:gd name="connsiteY75" fmla="*/ 2259656 h 4919932"/>
              <a:gd name="connsiteX76" fmla="*/ 980025 w 2784477"/>
              <a:gd name="connsiteY76" fmla="*/ 2261192 h 4919932"/>
              <a:gd name="connsiteX77" fmla="*/ 961073 w 2784477"/>
              <a:gd name="connsiteY77" fmla="*/ 2314961 h 4919932"/>
              <a:gd name="connsiteX78" fmla="*/ 988145 w 2784477"/>
              <a:gd name="connsiteY78" fmla="*/ 2344000 h 4919932"/>
              <a:gd name="connsiteX79" fmla="*/ 1012391 w 2784477"/>
              <a:gd name="connsiteY79" fmla="*/ 2339333 h 4919932"/>
              <a:gd name="connsiteX80" fmla="*/ 1032901 w 2784477"/>
              <a:gd name="connsiteY80" fmla="*/ 2322109 h 4919932"/>
              <a:gd name="connsiteX81" fmla="*/ 1032895 w 2784477"/>
              <a:gd name="connsiteY81" fmla="*/ 2322141 h 4919932"/>
              <a:gd name="connsiteX82" fmla="*/ 1033053 w 2784477"/>
              <a:gd name="connsiteY82" fmla="*/ 2321981 h 4919932"/>
              <a:gd name="connsiteX83" fmla="*/ 1032901 w 2784477"/>
              <a:gd name="connsiteY83" fmla="*/ 2322109 h 4919932"/>
              <a:gd name="connsiteX84" fmla="*/ 1037215 w 2784477"/>
              <a:gd name="connsiteY84" fmla="*/ 2297430 h 4919932"/>
              <a:gd name="connsiteX85" fmla="*/ 1024455 w 2784477"/>
              <a:gd name="connsiteY85" fmla="*/ 2273796 h 4919932"/>
              <a:gd name="connsiteX86" fmla="*/ 1004389 w 2784477"/>
              <a:gd name="connsiteY86" fmla="*/ 2259656 h 4919932"/>
              <a:gd name="connsiteX87" fmla="*/ 1007395 w 2784477"/>
              <a:gd name="connsiteY87" fmla="*/ 2227306 h 4919932"/>
              <a:gd name="connsiteX88" fmla="*/ 1048341 w 2784477"/>
              <a:gd name="connsiteY88" fmla="*/ 2252416 h 4919932"/>
              <a:gd name="connsiteX89" fmla="*/ 1058853 w 2784477"/>
              <a:gd name="connsiteY89" fmla="*/ 2340649 h 4919932"/>
              <a:gd name="connsiteX90" fmla="*/ 984165 w 2784477"/>
              <a:gd name="connsiteY90" fmla="*/ 2375432 h 4919932"/>
              <a:gd name="connsiteX91" fmla="*/ 980183 w 2784477"/>
              <a:gd name="connsiteY91" fmla="*/ 2374793 h 4919932"/>
              <a:gd name="connsiteX92" fmla="*/ 930021 w 2784477"/>
              <a:gd name="connsiteY92" fmla="*/ 2321024 h 4919932"/>
              <a:gd name="connsiteX93" fmla="*/ 964417 w 2784477"/>
              <a:gd name="connsiteY93" fmla="*/ 2233429 h 4919932"/>
              <a:gd name="connsiteX94" fmla="*/ 1007395 w 2784477"/>
              <a:gd name="connsiteY94" fmla="*/ 2227306 h 4919932"/>
              <a:gd name="connsiteX95" fmla="*/ 1387225 w 2784477"/>
              <a:gd name="connsiteY95" fmla="*/ 2156844 h 4919932"/>
              <a:gd name="connsiteX96" fmla="*/ 1295177 w 2784477"/>
              <a:gd name="connsiteY96" fmla="*/ 2693262 h 4919932"/>
              <a:gd name="connsiteX97" fmla="*/ 1295019 w 2784477"/>
              <a:gd name="connsiteY97" fmla="*/ 2693262 h 4919932"/>
              <a:gd name="connsiteX98" fmla="*/ 1354897 w 2784477"/>
              <a:gd name="connsiteY98" fmla="*/ 2704431 h 4919932"/>
              <a:gd name="connsiteX99" fmla="*/ 1441369 w 2784477"/>
              <a:gd name="connsiteY99" fmla="*/ 2168971 h 4919932"/>
              <a:gd name="connsiteX100" fmla="*/ 33605 w 2784477"/>
              <a:gd name="connsiteY100" fmla="*/ 2127168 h 4919932"/>
              <a:gd name="connsiteX101" fmla="*/ 32013 w 2784477"/>
              <a:gd name="connsiteY101" fmla="*/ 2197052 h 4919932"/>
              <a:gd name="connsiteX102" fmla="*/ 32173 w 2784477"/>
              <a:gd name="connsiteY102" fmla="*/ 2197212 h 4919932"/>
              <a:gd name="connsiteX103" fmla="*/ 732233 w 2784477"/>
              <a:gd name="connsiteY103" fmla="*/ 2320386 h 4919932"/>
              <a:gd name="connsiteX104" fmla="*/ 741469 w 2784477"/>
              <a:gd name="connsiteY104" fmla="*/ 2252576 h 4919932"/>
              <a:gd name="connsiteX105" fmla="*/ 510237 w 2784477"/>
              <a:gd name="connsiteY105" fmla="*/ 2211731 h 4919932"/>
              <a:gd name="connsiteX106" fmla="*/ 33605 w 2784477"/>
              <a:gd name="connsiteY106" fmla="*/ 2127168 h 4919932"/>
              <a:gd name="connsiteX107" fmla="*/ 1581985 w 2784477"/>
              <a:gd name="connsiteY107" fmla="*/ 1556286 h 4919932"/>
              <a:gd name="connsiteX108" fmla="*/ 1405379 w 2784477"/>
              <a:gd name="connsiteY108" fmla="*/ 1944160 h 4919932"/>
              <a:gd name="connsiteX109" fmla="*/ 1238645 w 2784477"/>
              <a:gd name="connsiteY109" fmla="*/ 2309696 h 4919932"/>
              <a:gd name="connsiteX110" fmla="*/ 1243421 w 2784477"/>
              <a:gd name="connsiteY110" fmla="*/ 2310494 h 4919932"/>
              <a:gd name="connsiteX111" fmla="*/ 1323525 w 2784477"/>
              <a:gd name="connsiteY111" fmla="*/ 2325173 h 4919932"/>
              <a:gd name="connsiteX112" fmla="*/ 1359357 w 2784477"/>
              <a:gd name="connsiteY112" fmla="*/ 2134826 h 4919932"/>
              <a:gd name="connsiteX113" fmla="*/ 1366203 w 2784477"/>
              <a:gd name="connsiteY113" fmla="*/ 2124615 h 4919932"/>
              <a:gd name="connsiteX114" fmla="*/ 1378305 w 2784477"/>
              <a:gd name="connsiteY114" fmla="*/ 2122381 h 4919932"/>
              <a:gd name="connsiteX115" fmla="*/ 1462389 w 2784477"/>
              <a:gd name="connsiteY115" fmla="*/ 2141049 h 4919932"/>
              <a:gd name="connsiteX116" fmla="*/ 1474653 w 2784477"/>
              <a:gd name="connsiteY116" fmla="*/ 2158281 h 4919932"/>
              <a:gd name="connsiteX117" fmla="*/ 1474653 w 2784477"/>
              <a:gd name="connsiteY117" fmla="*/ 2158440 h 4919932"/>
              <a:gd name="connsiteX118" fmla="*/ 1448695 w 2784477"/>
              <a:gd name="connsiteY118" fmla="*/ 2348787 h 4919932"/>
              <a:gd name="connsiteX119" fmla="*/ 1534849 w 2784477"/>
              <a:gd name="connsiteY119" fmla="*/ 2365221 h 4919932"/>
              <a:gd name="connsiteX120" fmla="*/ 1581985 w 2784477"/>
              <a:gd name="connsiteY120" fmla="*/ 1556286 h 4919932"/>
              <a:gd name="connsiteX121" fmla="*/ 1297249 w 2784477"/>
              <a:gd name="connsiteY121" fmla="*/ 1052577 h 4919932"/>
              <a:gd name="connsiteX122" fmla="*/ 1273839 w 2784477"/>
              <a:gd name="connsiteY122" fmla="*/ 1121504 h 4919932"/>
              <a:gd name="connsiteX123" fmla="*/ 1272087 w 2784477"/>
              <a:gd name="connsiteY123" fmla="*/ 1126928 h 4919932"/>
              <a:gd name="connsiteX124" fmla="*/ 1225905 w 2784477"/>
              <a:gd name="connsiteY124" fmla="*/ 1318233 h 4919932"/>
              <a:gd name="connsiteX125" fmla="*/ 1194693 w 2784477"/>
              <a:gd name="connsiteY125" fmla="*/ 1458161 h 4919932"/>
              <a:gd name="connsiteX126" fmla="*/ 962347 w 2784477"/>
              <a:gd name="connsiteY126" fmla="*/ 1924694 h 4919932"/>
              <a:gd name="connsiteX127" fmla="*/ 922853 w 2784477"/>
              <a:gd name="connsiteY127" fmla="*/ 1973358 h 4919932"/>
              <a:gd name="connsiteX128" fmla="*/ 816633 w 2784477"/>
              <a:gd name="connsiteY128" fmla="*/ 2122860 h 4919932"/>
              <a:gd name="connsiteX129" fmla="*/ 757553 w 2784477"/>
              <a:gd name="connsiteY129" fmla="*/ 2491906 h 4919932"/>
              <a:gd name="connsiteX130" fmla="*/ 748633 w 2784477"/>
              <a:gd name="connsiteY130" fmla="*/ 2686880 h 4919932"/>
              <a:gd name="connsiteX131" fmla="*/ 668851 w 2784477"/>
              <a:gd name="connsiteY131" fmla="*/ 3004870 h 4919932"/>
              <a:gd name="connsiteX132" fmla="*/ 642257 w 2784477"/>
              <a:gd name="connsiteY132" fmla="*/ 3089593 h 4919932"/>
              <a:gd name="connsiteX133" fmla="*/ 516609 w 2784477"/>
              <a:gd name="connsiteY133" fmla="*/ 3607183 h 4919932"/>
              <a:gd name="connsiteX134" fmla="*/ 460075 w 2784477"/>
              <a:gd name="connsiteY134" fmla="*/ 3873158 h 4919932"/>
              <a:gd name="connsiteX135" fmla="*/ 510079 w 2784477"/>
              <a:gd name="connsiteY135" fmla="*/ 3890709 h 4919932"/>
              <a:gd name="connsiteX136" fmla="*/ 610725 w 2784477"/>
              <a:gd name="connsiteY136" fmla="*/ 4092704 h 4919932"/>
              <a:gd name="connsiteX137" fmla="*/ 411185 w 2784477"/>
              <a:gd name="connsiteY137" fmla="*/ 4259277 h 4919932"/>
              <a:gd name="connsiteX138" fmla="*/ 379813 w 2784477"/>
              <a:gd name="connsiteY138" fmla="*/ 4256246 h 4919932"/>
              <a:gd name="connsiteX139" fmla="*/ 388731 w 2784477"/>
              <a:gd name="connsiteY139" fmla="*/ 4414044 h 4919932"/>
              <a:gd name="connsiteX140" fmla="*/ 478229 w 2784477"/>
              <a:gd name="connsiteY140" fmla="*/ 4492225 h 4919932"/>
              <a:gd name="connsiteX141" fmla="*/ 547661 w 2784477"/>
              <a:gd name="connsiteY141" fmla="*/ 4483768 h 4919932"/>
              <a:gd name="connsiteX142" fmla="*/ 781281 w 2784477"/>
              <a:gd name="connsiteY142" fmla="*/ 3725252 h 4919932"/>
              <a:gd name="connsiteX143" fmla="*/ 893869 w 2784477"/>
              <a:gd name="connsiteY143" fmla="*/ 3320466 h 4919932"/>
              <a:gd name="connsiteX144" fmla="*/ 926197 w 2784477"/>
              <a:gd name="connsiteY144" fmla="*/ 3155488 h 4919932"/>
              <a:gd name="connsiteX145" fmla="*/ 974769 w 2784477"/>
              <a:gd name="connsiteY145" fmla="*/ 2921104 h 4919932"/>
              <a:gd name="connsiteX146" fmla="*/ 1157745 w 2784477"/>
              <a:gd name="connsiteY146" fmla="*/ 2417235 h 4919932"/>
              <a:gd name="connsiteX147" fmla="*/ 1157745 w 2784477"/>
              <a:gd name="connsiteY147" fmla="*/ 2416916 h 4919932"/>
              <a:gd name="connsiteX148" fmla="*/ 1160453 w 2784477"/>
              <a:gd name="connsiteY148" fmla="*/ 2410694 h 4919932"/>
              <a:gd name="connsiteX149" fmla="*/ 1376555 w 2784477"/>
              <a:gd name="connsiteY149" fmla="*/ 1930438 h 4919932"/>
              <a:gd name="connsiteX150" fmla="*/ 1594409 w 2784477"/>
              <a:gd name="connsiteY150" fmla="*/ 1446035 h 4919932"/>
              <a:gd name="connsiteX151" fmla="*/ 1613041 w 2784477"/>
              <a:gd name="connsiteY151" fmla="*/ 1436781 h 4919932"/>
              <a:gd name="connsiteX152" fmla="*/ 1624825 w 2784477"/>
              <a:gd name="connsiteY152" fmla="*/ 1454012 h 4919932"/>
              <a:gd name="connsiteX153" fmla="*/ 1564787 w 2784477"/>
              <a:gd name="connsiteY153" fmla="*/ 2424415 h 4919932"/>
              <a:gd name="connsiteX154" fmla="*/ 1553799 w 2784477"/>
              <a:gd name="connsiteY154" fmla="*/ 2748946 h 4919932"/>
              <a:gd name="connsiteX155" fmla="*/ 1553321 w 2784477"/>
              <a:gd name="connsiteY155" fmla="*/ 2760594 h 4919932"/>
              <a:gd name="connsiteX156" fmla="*/ 1513349 w 2784477"/>
              <a:gd name="connsiteY156" fmla="*/ 3162987 h 4919932"/>
              <a:gd name="connsiteX157" fmla="*/ 1457613 w 2784477"/>
              <a:gd name="connsiteY157" fmla="*/ 3357323 h 4919932"/>
              <a:gd name="connsiteX158" fmla="*/ 1414615 w 2784477"/>
              <a:gd name="connsiteY158" fmla="*/ 3500442 h 4919932"/>
              <a:gd name="connsiteX159" fmla="*/ 1345501 w 2784477"/>
              <a:gd name="connsiteY159" fmla="*/ 3924535 h 4919932"/>
              <a:gd name="connsiteX160" fmla="*/ 1267629 w 2784477"/>
              <a:gd name="connsiteY160" fmla="*/ 4675232 h 4919932"/>
              <a:gd name="connsiteX161" fmla="*/ 1449649 w 2784477"/>
              <a:gd name="connsiteY161" fmla="*/ 4700442 h 4919932"/>
              <a:gd name="connsiteX162" fmla="*/ 1841403 w 2784477"/>
              <a:gd name="connsiteY162" fmla="*/ 2891906 h 4919932"/>
              <a:gd name="connsiteX163" fmla="*/ 1841563 w 2784477"/>
              <a:gd name="connsiteY163" fmla="*/ 2892066 h 4919932"/>
              <a:gd name="connsiteX164" fmla="*/ 1904307 w 2784477"/>
              <a:gd name="connsiteY164" fmla="*/ 2684487 h 4919932"/>
              <a:gd name="connsiteX165" fmla="*/ 1966573 w 2784477"/>
              <a:gd name="connsiteY165" fmla="*/ 2469090 h 4919932"/>
              <a:gd name="connsiteX166" fmla="*/ 1936953 w 2784477"/>
              <a:gd name="connsiteY166" fmla="*/ 2132114 h 4919932"/>
              <a:gd name="connsiteX167" fmla="*/ 1904785 w 2784477"/>
              <a:gd name="connsiteY167" fmla="*/ 1883211 h 4919932"/>
              <a:gd name="connsiteX168" fmla="*/ 1948897 w 2784477"/>
              <a:gd name="connsiteY168" fmla="*/ 1477626 h 4919932"/>
              <a:gd name="connsiteX169" fmla="*/ 1989345 w 2784477"/>
              <a:gd name="connsiteY169" fmla="*/ 1207662 h 4919932"/>
              <a:gd name="connsiteX170" fmla="*/ 1991893 w 2784477"/>
              <a:gd name="connsiteY170" fmla="*/ 1162987 h 4919932"/>
              <a:gd name="connsiteX171" fmla="*/ 1978677 w 2784477"/>
              <a:gd name="connsiteY171" fmla="*/ 1189633 h 4919932"/>
              <a:gd name="connsiteX172" fmla="*/ 1745377 w 2784477"/>
              <a:gd name="connsiteY172" fmla="*/ 1356845 h 4919932"/>
              <a:gd name="connsiteX173" fmla="*/ 1590745 w 2784477"/>
              <a:gd name="connsiteY173" fmla="*/ 1358121 h 4919932"/>
              <a:gd name="connsiteX174" fmla="*/ 1405857 w 2784477"/>
              <a:gd name="connsiteY174" fmla="*/ 1263825 h 4919932"/>
              <a:gd name="connsiteX175" fmla="*/ 1297249 w 2784477"/>
              <a:gd name="connsiteY175" fmla="*/ 1052577 h 4919932"/>
              <a:gd name="connsiteX176" fmla="*/ 1663195 w 2784477"/>
              <a:gd name="connsiteY176" fmla="*/ 800762 h 4919932"/>
              <a:gd name="connsiteX177" fmla="*/ 1632629 w 2784477"/>
              <a:gd name="connsiteY177" fmla="*/ 810056 h 4919932"/>
              <a:gd name="connsiteX178" fmla="*/ 1586923 w 2784477"/>
              <a:gd name="connsiteY178" fmla="*/ 934667 h 4919932"/>
              <a:gd name="connsiteX179" fmla="*/ 1654605 w 2784477"/>
              <a:gd name="connsiteY179" fmla="*/ 1005508 h 4919932"/>
              <a:gd name="connsiteX180" fmla="*/ 1759231 w 2784477"/>
              <a:gd name="connsiteY180" fmla="*/ 955090 h 4919932"/>
              <a:gd name="connsiteX181" fmla="*/ 1741395 w 2784477"/>
              <a:gd name="connsiteY181" fmla="*/ 838456 h 4919932"/>
              <a:gd name="connsiteX182" fmla="*/ 1692865 w 2784477"/>
              <a:gd name="connsiteY182" fmla="*/ 805110 h 4919932"/>
              <a:gd name="connsiteX183" fmla="*/ 1663195 w 2784477"/>
              <a:gd name="connsiteY183" fmla="*/ 800762 h 4919932"/>
              <a:gd name="connsiteX184" fmla="*/ 1657471 w 2784477"/>
              <a:gd name="connsiteY184" fmla="*/ 769490 h 4919932"/>
              <a:gd name="connsiteX185" fmla="*/ 1697603 w 2784477"/>
              <a:gd name="connsiteY185" fmla="*/ 773598 h 4919932"/>
              <a:gd name="connsiteX186" fmla="*/ 1764965 w 2784477"/>
              <a:gd name="connsiteY186" fmla="*/ 817236 h 4919932"/>
              <a:gd name="connsiteX187" fmla="*/ 1784869 w 2784477"/>
              <a:gd name="connsiteY187" fmla="*/ 973757 h 4919932"/>
              <a:gd name="connsiteX188" fmla="*/ 1650465 w 2784477"/>
              <a:gd name="connsiteY188" fmla="*/ 1036940 h 4919932"/>
              <a:gd name="connsiteX189" fmla="*/ 1643617 w 2784477"/>
              <a:gd name="connsiteY189" fmla="*/ 1035823 h 4919932"/>
              <a:gd name="connsiteX190" fmla="*/ 1643617 w 2784477"/>
              <a:gd name="connsiteY190" fmla="*/ 1035983 h 4919932"/>
              <a:gd name="connsiteX191" fmla="*/ 1555869 w 2784477"/>
              <a:gd name="connsiteY191" fmla="*/ 940889 h 4919932"/>
              <a:gd name="connsiteX192" fmla="*/ 1616861 w 2784477"/>
              <a:gd name="connsiteY192" fmla="*/ 782612 h 4919932"/>
              <a:gd name="connsiteX193" fmla="*/ 1657471 w 2784477"/>
              <a:gd name="connsiteY193" fmla="*/ 769490 h 4919932"/>
              <a:gd name="connsiteX194" fmla="*/ 1611009 w 2784477"/>
              <a:gd name="connsiteY194" fmla="*/ 515102 h 4919932"/>
              <a:gd name="connsiteX195" fmla="*/ 1567653 w 2784477"/>
              <a:gd name="connsiteY195" fmla="*/ 522381 h 4919932"/>
              <a:gd name="connsiteX196" fmla="*/ 1486755 w 2784477"/>
              <a:gd name="connsiteY196" fmla="*/ 605828 h 4919932"/>
              <a:gd name="connsiteX197" fmla="*/ 1486597 w 2784477"/>
              <a:gd name="connsiteY197" fmla="*/ 605828 h 4919932"/>
              <a:gd name="connsiteX198" fmla="*/ 1329257 w 2784477"/>
              <a:gd name="connsiteY198" fmla="*/ 950463 h 4919932"/>
              <a:gd name="connsiteX199" fmla="*/ 1427513 w 2784477"/>
              <a:gd name="connsiteY199" fmla="*/ 1240690 h 4919932"/>
              <a:gd name="connsiteX200" fmla="*/ 1738847 w 2784477"/>
              <a:gd name="connsiteY200" fmla="*/ 1325572 h 4919932"/>
              <a:gd name="connsiteX201" fmla="*/ 1950967 w 2784477"/>
              <a:gd name="connsiteY201" fmla="*/ 1173837 h 4919932"/>
              <a:gd name="connsiteX202" fmla="*/ 2000971 w 2784477"/>
              <a:gd name="connsiteY202" fmla="*/ 963386 h 4919932"/>
              <a:gd name="connsiteX203" fmla="*/ 1974217 w 2784477"/>
              <a:gd name="connsiteY203" fmla="*/ 656406 h 4919932"/>
              <a:gd name="connsiteX204" fmla="*/ 1948419 w 2784477"/>
              <a:gd name="connsiteY204" fmla="*/ 594978 h 4919932"/>
              <a:gd name="connsiteX205" fmla="*/ 1881533 w 2784477"/>
              <a:gd name="connsiteY205" fmla="*/ 563386 h 4919932"/>
              <a:gd name="connsiteX206" fmla="*/ 1657949 w 2784477"/>
              <a:gd name="connsiteY206" fmla="*/ 519190 h 4919932"/>
              <a:gd name="connsiteX207" fmla="*/ 1611009 w 2784477"/>
              <a:gd name="connsiteY207" fmla="*/ 515102 h 4919932"/>
              <a:gd name="connsiteX208" fmla="*/ 1795061 w 2784477"/>
              <a:gd name="connsiteY208" fmla="*/ 31915 h 4919932"/>
              <a:gd name="connsiteX209" fmla="*/ 1706201 w 2784477"/>
              <a:gd name="connsiteY209" fmla="*/ 75951 h 4919932"/>
              <a:gd name="connsiteX210" fmla="*/ 1681995 w 2784477"/>
              <a:gd name="connsiteY210" fmla="*/ 174555 h 4919932"/>
              <a:gd name="connsiteX211" fmla="*/ 1681677 w 2784477"/>
              <a:gd name="connsiteY211" fmla="*/ 179501 h 4919932"/>
              <a:gd name="connsiteX212" fmla="*/ 1681517 w 2784477"/>
              <a:gd name="connsiteY212" fmla="*/ 179661 h 4919932"/>
              <a:gd name="connsiteX213" fmla="*/ 1638837 w 2784477"/>
              <a:gd name="connsiteY213" fmla="*/ 485046 h 4919932"/>
              <a:gd name="connsiteX214" fmla="*/ 1662089 w 2784477"/>
              <a:gd name="connsiteY214" fmla="*/ 487758 h 4919932"/>
              <a:gd name="connsiteX215" fmla="*/ 1870545 w 2784477"/>
              <a:gd name="connsiteY215" fmla="*/ 528125 h 4919932"/>
              <a:gd name="connsiteX216" fmla="*/ 1906697 w 2784477"/>
              <a:gd name="connsiteY216" fmla="*/ 317994 h 4919932"/>
              <a:gd name="connsiteX217" fmla="*/ 1935041 w 2784477"/>
              <a:gd name="connsiteY217" fmla="*/ 172641 h 4919932"/>
              <a:gd name="connsiteX218" fmla="*/ 1932175 w 2784477"/>
              <a:gd name="connsiteY218" fmla="*/ 111691 h 4919932"/>
              <a:gd name="connsiteX219" fmla="*/ 1895069 w 2784477"/>
              <a:gd name="connsiteY219" fmla="*/ 67974 h 4919932"/>
              <a:gd name="connsiteX220" fmla="*/ 1795061 w 2784477"/>
              <a:gd name="connsiteY220" fmla="*/ 31915 h 4919932"/>
              <a:gd name="connsiteX221" fmla="*/ 1794901 w 2784477"/>
              <a:gd name="connsiteY221" fmla="*/ 4 h 4919932"/>
              <a:gd name="connsiteX222" fmla="*/ 1914657 w 2784477"/>
              <a:gd name="connsiteY222" fmla="*/ 42126 h 4919932"/>
              <a:gd name="connsiteX223" fmla="*/ 1962433 w 2784477"/>
              <a:gd name="connsiteY223" fmla="*/ 100044 h 4919932"/>
              <a:gd name="connsiteX224" fmla="*/ 1967051 w 2784477"/>
              <a:gd name="connsiteY224" fmla="*/ 176310 h 4919932"/>
              <a:gd name="connsiteX225" fmla="*/ 1938227 w 2784477"/>
              <a:gd name="connsiteY225" fmla="*/ 324535 h 4919932"/>
              <a:gd name="connsiteX226" fmla="*/ 1902397 w 2784477"/>
              <a:gd name="connsiteY226" fmla="*/ 535624 h 4919932"/>
              <a:gd name="connsiteX227" fmla="*/ 1972147 w 2784477"/>
              <a:gd name="connsiteY227" fmla="*/ 572960 h 4919932"/>
              <a:gd name="connsiteX228" fmla="*/ 2005589 w 2784477"/>
              <a:gd name="connsiteY228" fmla="*/ 649067 h 4919932"/>
              <a:gd name="connsiteX229" fmla="*/ 2032981 w 2784477"/>
              <a:gd name="connsiteY229" fmla="*/ 964663 h 4919932"/>
              <a:gd name="connsiteX230" fmla="*/ 2020081 w 2784477"/>
              <a:gd name="connsiteY230" fmla="*/ 1074116 h 4919932"/>
              <a:gd name="connsiteX231" fmla="*/ 2021197 w 2784477"/>
              <a:gd name="connsiteY231" fmla="*/ 1209896 h 4919932"/>
              <a:gd name="connsiteX232" fmla="*/ 1980269 w 2784477"/>
              <a:gd name="connsiteY232" fmla="*/ 1483051 h 4919932"/>
              <a:gd name="connsiteX233" fmla="*/ 1936633 w 2784477"/>
              <a:gd name="connsiteY233" fmla="*/ 1881775 h 4919932"/>
              <a:gd name="connsiteX234" fmla="*/ 1968325 w 2784477"/>
              <a:gd name="connsiteY234" fmla="*/ 2126529 h 4919932"/>
              <a:gd name="connsiteX235" fmla="*/ 1999061 w 2784477"/>
              <a:gd name="connsiteY235" fmla="*/ 2457602 h 4919932"/>
              <a:gd name="connsiteX236" fmla="*/ 2772375 w 2784477"/>
              <a:gd name="connsiteY236" fmla="*/ 2634228 h 4919932"/>
              <a:gd name="connsiteX237" fmla="*/ 2784317 w 2784477"/>
              <a:gd name="connsiteY237" fmla="*/ 2650662 h 4919932"/>
              <a:gd name="connsiteX238" fmla="*/ 2784477 w 2784477"/>
              <a:gd name="connsiteY238" fmla="*/ 2650821 h 4919932"/>
              <a:gd name="connsiteX239" fmla="*/ 2777629 w 2784477"/>
              <a:gd name="connsiteY239" fmla="*/ 2760913 h 4919932"/>
              <a:gd name="connsiteX240" fmla="*/ 2771261 w 2784477"/>
              <a:gd name="connsiteY240" fmla="*/ 2772720 h 4919932"/>
              <a:gd name="connsiteX241" fmla="*/ 2758839 w 2784477"/>
              <a:gd name="connsiteY241" fmla="*/ 2775592 h 4919932"/>
              <a:gd name="connsiteX242" fmla="*/ 2758201 w 2784477"/>
              <a:gd name="connsiteY242" fmla="*/ 2775592 h 4919932"/>
              <a:gd name="connsiteX243" fmla="*/ 1970077 w 2784477"/>
              <a:gd name="connsiteY243" fmla="*/ 2599445 h 4919932"/>
              <a:gd name="connsiteX244" fmla="*/ 1933927 w 2784477"/>
              <a:gd name="connsiteY244" fmla="*/ 2696453 h 4919932"/>
              <a:gd name="connsiteX245" fmla="*/ 1873093 w 2784477"/>
              <a:gd name="connsiteY245" fmla="*/ 2896374 h 4919932"/>
              <a:gd name="connsiteX246" fmla="*/ 1477041 w 2784477"/>
              <a:gd name="connsiteY246" fmla="*/ 4721025 h 4919932"/>
              <a:gd name="connsiteX247" fmla="*/ 1463027 w 2784477"/>
              <a:gd name="connsiteY247" fmla="*/ 4732353 h 4919932"/>
              <a:gd name="connsiteX248" fmla="*/ 1435795 w 2784477"/>
              <a:gd name="connsiteY248" fmla="*/ 4732033 h 4919932"/>
              <a:gd name="connsiteX249" fmla="*/ 1393913 w 2784477"/>
              <a:gd name="connsiteY249" fmla="*/ 4829202 h 4919932"/>
              <a:gd name="connsiteX250" fmla="*/ 1357125 w 2784477"/>
              <a:gd name="connsiteY250" fmla="*/ 4912807 h 4919932"/>
              <a:gd name="connsiteX251" fmla="*/ 1345341 w 2784477"/>
              <a:gd name="connsiteY251" fmla="*/ 4919828 h 4919932"/>
              <a:gd name="connsiteX252" fmla="*/ 1340883 w 2784477"/>
              <a:gd name="connsiteY252" fmla="*/ 4919668 h 4919932"/>
              <a:gd name="connsiteX253" fmla="*/ 1332601 w 2784477"/>
              <a:gd name="connsiteY253" fmla="*/ 4915201 h 4919932"/>
              <a:gd name="connsiteX254" fmla="*/ 1292153 w 2784477"/>
              <a:gd name="connsiteY254" fmla="*/ 4782772 h 4919932"/>
              <a:gd name="connsiteX255" fmla="*/ 1273201 w 2784477"/>
              <a:gd name="connsiteY255" fmla="*/ 4709058 h 4919932"/>
              <a:gd name="connsiteX256" fmla="*/ 1247403 w 2784477"/>
              <a:gd name="connsiteY256" fmla="*/ 4704271 h 4919932"/>
              <a:gd name="connsiteX257" fmla="*/ 1234663 w 2784477"/>
              <a:gd name="connsiteY257" fmla="*/ 4687040 h 4919932"/>
              <a:gd name="connsiteX258" fmla="*/ 1313969 w 2784477"/>
              <a:gd name="connsiteY258" fmla="*/ 3921344 h 4919932"/>
              <a:gd name="connsiteX259" fmla="*/ 1384039 w 2784477"/>
              <a:gd name="connsiteY259" fmla="*/ 3492784 h 4919932"/>
              <a:gd name="connsiteX260" fmla="*/ 1427513 w 2784477"/>
              <a:gd name="connsiteY260" fmla="*/ 3348069 h 4919932"/>
              <a:gd name="connsiteX261" fmla="*/ 1482455 w 2784477"/>
              <a:gd name="connsiteY261" fmla="*/ 3156445 h 4919932"/>
              <a:gd name="connsiteX262" fmla="*/ 1521631 w 2784477"/>
              <a:gd name="connsiteY262" fmla="*/ 2759637 h 4919932"/>
              <a:gd name="connsiteX263" fmla="*/ 1522109 w 2784477"/>
              <a:gd name="connsiteY263" fmla="*/ 2747989 h 4919932"/>
              <a:gd name="connsiteX264" fmla="*/ 1530549 w 2784477"/>
              <a:gd name="connsiteY264" fmla="*/ 2507542 h 4919932"/>
              <a:gd name="connsiteX265" fmla="*/ 1426559 w 2784477"/>
              <a:gd name="connsiteY265" fmla="*/ 2486481 h 4919932"/>
              <a:gd name="connsiteX266" fmla="*/ 1383721 w 2784477"/>
              <a:gd name="connsiteY266" fmla="*/ 2725013 h 4919932"/>
              <a:gd name="connsiteX267" fmla="*/ 1366841 w 2784477"/>
              <a:gd name="connsiteY267" fmla="*/ 2737778 h 4919932"/>
              <a:gd name="connsiteX268" fmla="*/ 1314129 w 2784477"/>
              <a:gd name="connsiteY268" fmla="*/ 2730279 h 4919932"/>
              <a:gd name="connsiteX269" fmla="*/ 1272405 w 2784477"/>
              <a:gd name="connsiteY269" fmla="*/ 2719429 h 4919932"/>
              <a:gd name="connsiteX270" fmla="*/ 1262053 w 2784477"/>
              <a:gd name="connsiteY270" fmla="*/ 2702197 h 4919932"/>
              <a:gd name="connsiteX271" fmla="*/ 1299797 w 2784477"/>
              <a:gd name="connsiteY271" fmla="*/ 2461272 h 4919932"/>
              <a:gd name="connsiteX272" fmla="*/ 1183705 w 2784477"/>
              <a:gd name="connsiteY272" fmla="*/ 2438456 h 4919932"/>
              <a:gd name="connsiteX273" fmla="*/ 1005821 w 2784477"/>
              <a:gd name="connsiteY273" fmla="*/ 2929242 h 4919932"/>
              <a:gd name="connsiteX274" fmla="*/ 957569 w 2784477"/>
              <a:gd name="connsiteY274" fmla="*/ 3161551 h 4919932"/>
              <a:gd name="connsiteX275" fmla="*/ 925083 w 2784477"/>
              <a:gd name="connsiteY275" fmla="*/ 3327486 h 4919932"/>
              <a:gd name="connsiteX276" fmla="*/ 811857 w 2784477"/>
              <a:gd name="connsiteY276" fmla="*/ 3734826 h 4919932"/>
              <a:gd name="connsiteX277" fmla="*/ 576645 w 2784477"/>
              <a:gd name="connsiteY277" fmla="*/ 4498607 h 4919932"/>
              <a:gd name="connsiteX278" fmla="*/ 570913 w 2784477"/>
              <a:gd name="connsiteY278" fmla="*/ 4506585 h 4919932"/>
              <a:gd name="connsiteX279" fmla="*/ 520589 w 2784477"/>
              <a:gd name="connsiteY279" fmla="*/ 4526848 h 4919932"/>
              <a:gd name="connsiteX280" fmla="*/ 518677 w 2784477"/>
              <a:gd name="connsiteY280" fmla="*/ 4536740 h 4919932"/>
              <a:gd name="connsiteX281" fmla="*/ 414849 w 2784477"/>
              <a:gd name="connsiteY281" fmla="*/ 4702516 h 4919932"/>
              <a:gd name="connsiteX282" fmla="*/ 382681 w 2784477"/>
              <a:gd name="connsiteY282" fmla="*/ 4731874 h 4919932"/>
              <a:gd name="connsiteX283" fmla="*/ 374557 w 2784477"/>
              <a:gd name="connsiteY283" fmla="*/ 4732353 h 4919932"/>
              <a:gd name="connsiteX284" fmla="*/ 362933 w 2784477"/>
              <a:gd name="connsiteY284" fmla="*/ 4722939 h 4919932"/>
              <a:gd name="connsiteX285" fmla="*/ 359749 w 2784477"/>
              <a:gd name="connsiteY285" fmla="*/ 4667255 h 4919932"/>
              <a:gd name="connsiteX286" fmla="*/ 384591 w 2784477"/>
              <a:gd name="connsiteY286" fmla="*/ 4485045 h 4919932"/>
              <a:gd name="connsiteX287" fmla="*/ 391121 w 2784477"/>
              <a:gd name="connsiteY287" fmla="*/ 4474355 h 4919932"/>
              <a:gd name="connsiteX288" fmla="*/ 359589 w 2784477"/>
              <a:gd name="connsiteY288" fmla="*/ 4426330 h 4919932"/>
              <a:gd name="connsiteX289" fmla="*/ 349077 w 2784477"/>
              <a:gd name="connsiteY289" fmla="*/ 4248268 h 4919932"/>
              <a:gd name="connsiteX290" fmla="*/ 267861 w 2784477"/>
              <a:gd name="connsiteY290" fmla="*/ 4189712 h 4919932"/>
              <a:gd name="connsiteX291" fmla="*/ 284263 w 2784477"/>
              <a:gd name="connsiteY291" fmla="*/ 3954850 h 4919932"/>
              <a:gd name="connsiteX292" fmla="*/ 428065 w 2784477"/>
              <a:gd name="connsiteY292" fmla="*/ 3871403 h 4919932"/>
              <a:gd name="connsiteX293" fmla="*/ 485555 w 2784477"/>
              <a:gd name="connsiteY293" fmla="*/ 3600641 h 4919932"/>
              <a:gd name="connsiteX294" fmla="*/ 611839 w 2784477"/>
              <a:gd name="connsiteY294" fmla="*/ 3080338 h 4919932"/>
              <a:gd name="connsiteX295" fmla="*/ 638593 w 2784477"/>
              <a:gd name="connsiteY295" fmla="*/ 2995137 h 4919932"/>
              <a:gd name="connsiteX296" fmla="*/ 717103 w 2784477"/>
              <a:gd name="connsiteY296" fmla="*/ 2683051 h 4919932"/>
              <a:gd name="connsiteX297" fmla="*/ 725861 w 2784477"/>
              <a:gd name="connsiteY297" fmla="*/ 2491587 h 4919932"/>
              <a:gd name="connsiteX298" fmla="*/ 729843 w 2784477"/>
              <a:gd name="connsiteY298" fmla="*/ 2352138 h 4919932"/>
              <a:gd name="connsiteX299" fmla="*/ 13381 w 2784477"/>
              <a:gd name="connsiteY299" fmla="*/ 2226091 h 4919932"/>
              <a:gd name="connsiteX300" fmla="*/ 12903 w 2784477"/>
              <a:gd name="connsiteY300" fmla="*/ 2226091 h 4919932"/>
              <a:gd name="connsiteX301" fmla="*/ 3 w 2784477"/>
              <a:gd name="connsiteY301" fmla="*/ 2210135 h 4919932"/>
              <a:gd name="connsiteX302" fmla="*/ 2233 w 2784477"/>
              <a:gd name="connsiteY302" fmla="*/ 2107702 h 4919932"/>
              <a:gd name="connsiteX303" fmla="*/ 8125 w 2784477"/>
              <a:gd name="connsiteY303" fmla="*/ 2095736 h 4919932"/>
              <a:gd name="connsiteX304" fmla="*/ 21025 w 2784477"/>
              <a:gd name="connsiteY304" fmla="*/ 2092385 h 4919932"/>
              <a:gd name="connsiteX305" fmla="*/ 515813 w 2784477"/>
              <a:gd name="connsiteY305" fmla="*/ 2180139 h 4919932"/>
              <a:gd name="connsiteX306" fmla="*/ 747837 w 2784477"/>
              <a:gd name="connsiteY306" fmla="*/ 2221145 h 4919932"/>
              <a:gd name="connsiteX307" fmla="*/ 787969 w 2784477"/>
              <a:gd name="connsiteY307" fmla="*/ 2108181 h 4919932"/>
              <a:gd name="connsiteX308" fmla="*/ 898169 w 2784477"/>
              <a:gd name="connsiteY308" fmla="*/ 1952776 h 4919932"/>
              <a:gd name="connsiteX309" fmla="*/ 937185 w 2784477"/>
              <a:gd name="connsiteY309" fmla="*/ 1904750 h 4919932"/>
              <a:gd name="connsiteX310" fmla="*/ 1163797 w 2784477"/>
              <a:gd name="connsiteY310" fmla="*/ 1449864 h 4919932"/>
              <a:gd name="connsiteX311" fmla="*/ 1194693 w 2784477"/>
              <a:gd name="connsiteY311" fmla="*/ 1311691 h 4919932"/>
              <a:gd name="connsiteX312" fmla="*/ 1241829 w 2784477"/>
              <a:gd name="connsiteY312" fmla="*/ 1117036 h 4919932"/>
              <a:gd name="connsiteX313" fmla="*/ 1243581 w 2784477"/>
              <a:gd name="connsiteY313" fmla="*/ 1111611 h 4919932"/>
              <a:gd name="connsiteX314" fmla="*/ 1294541 w 2784477"/>
              <a:gd name="connsiteY314" fmla="*/ 980139 h 4919932"/>
              <a:gd name="connsiteX315" fmla="*/ 1297885 w 2784477"/>
              <a:gd name="connsiteY315" fmla="*/ 945676 h 4919932"/>
              <a:gd name="connsiteX316" fmla="*/ 1459841 w 2784477"/>
              <a:gd name="connsiteY316" fmla="*/ 588436 h 4919932"/>
              <a:gd name="connsiteX317" fmla="*/ 1555869 w 2784477"/>
              <a:gd name="connsiteY317" fmla="*/ 492704 h 4919932"/>
              <a:gd name="connsiteX318" fmla="*/ 1606511 w 2784477"/>
              <a:gd name="connsiteY318" fmla="*/ 483450 h 4919932"/>
              <a:gd name="connsiteX319" fmla="*/ 1649825 w 2784477"/>
              <a:gd name="connsiteY319" fmla="*/ 176789 h 4919932"/>
              <a:gd name="connsiteX320" fmla="*/ 1650305 w 2784477"/>
              <a:gd name="connsiteY320" fmla="*/ 171843 h 4919932"/>
              <a:gd name="connsiteX321" fmla="*/ 1679925 w 2784477"/>
              <a:gd name="connsiteY321" fmla="*/ 58081 h 4919932"/>
              <a:gd name="connsiteX322" fmla="*/ 1794901 w 2784477"/>
              <a:gd name="connsiteY322" fmla="*/ 4 h 491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2784477" h="4919932">
                <a:moveTo>
                  <a:pt x="1307601" y="4714483"/>
                </a:moveTo>
                <a:cubicBezTo>
                  <a:pt x="1312059" y="4730917"/>
                  <a:pt x="1317313" y="4752297"/>
                  <a:pt x="1322729" y="4774634"/>
                </a:cubicBezTo>
                <a:cubicBezTo>
                  <a:pt x="1329257" y="4801439"/>
                  <a:pt x="1337857" y="4836541"/>
                  <a:pt x="1345023" y="4861910"/>
                </a:cubicBezTo>
                <a:cubicBezTo>
                  <a:pt x="1350915" y="4848188"/>
                  <a:pt x="1357921" y="4831754"/>
                  <a:pt x="1364453" y="4816277"/>
                </a:cubicBezTo>
                <a:lnTo>
                  <a:pt x="1364293" y="4816277"/>
                </a:lnTo>
                <a:cubicBezTo>
                  <a:pt x="1377193" y="4785803"/>
                  <a:pt x="1391205" y="4752297"/>
                  <a:pt x="1401875" y="4728364"/>
                </a:cubicBezTo>
                <a:cubicBezTo>
                  <a:pt x="1371299" y="4724854"/>
                  <a:pt x="1336583" y="4719429"/>
                  <a:pt x="1307601" y="4714483"/>
                </a:cubicBezTo>
                <a:close/>
                <a:moveTo>
                  <a:pt x="415007" y="4495576"/>
                </a:moveTo>
                <a:lnTo>
                  <a:pt x="390961" y="4671403"/>
                </a:lnTo>
                <a:cubicBezTo>
                  <a:pt x="390483" y="4674913"/>
                  <a:pt x="390005" y="4678424"/>
                  <a:pt x="389685" y="4682094"/>
                </a:cubicBezTo>
                <a:cubicBezTo>
                  <a:pt x="423129" y="4631355"/>
                  <a:pt x="455933" y="4578863"/>
                  <a:pt x="487305" y="4526369"/>
                </a:cubicBezTo>
                <a:cubicBezTo>
                  <a:pt x="481573" y="4525572"/>
                  <a:pt x="475681" y="4524455"/>
                  <a:pt x="469789" y="4522859"/>
                </a:cubicBezTo>
                <a:cubicBezTo>
                  <a:pt x="450201" y="4517594"/>
                  <a:pt x="431729" y="4507861"/>
                  <a:pt x="415007" y="4495576"/>
                </a:cubicBezTo>
                <a:close/>
                <a:moveTo>
                  <a:pt x="436345" y="4015798"/>
                </a:moveTo>
                <a:cubicBezTo>
                  <a:pt x="418193" y="4012288"/>
                  <a:pt x="400993" y="4024414"/>
                  <a:pt x="390801" y="4037817"/>
                </a:cubicBezTo>
                <a:cubicBezTo>
                  <a:pt x="377743" y="4054889"/>
                  <a:pt x="370895" y="4080417"/>
                  <a:pt x="384749" y="4098766"/>
                </a:cubicBezTo>
                <a:lnTo>
                  <a:pt x="384589" y="4098766"/>
                </a:lnTo>
                <a:cubicBezTo>
                  <a:pt x="392871" y="4109456"/>
                  <a:pt x="406089" y="4115998"/>
                  <a:pt x="420899" y="4115998"/>
                </a:cubicBezTo>
                <a:cubicBezTo>
                  <a:pt x="452749" y="4116317"/>
                  <a:pt x="470425" y="4102117"/>
                  <a:pt x="473293" y="4073557"/>
                </a:cubicBezTo>
                <a:cubicBezTo>
                  <a:pt x="475363" y="4052815"/>
                  <a:pt x="463897" y="4029041"/>
                  <a:pt x="447017" y="4019787"/>
                </a:cubicBezTo>
                <a:cubicBezTo>
                  <a:pt x="443513" y="4017713"/>
                  <a:pt x="439849" y="4016436"/>
                  <a:pt x="436345" y="4015798"/>
                </a:cubicBezTo>
                <a:close/>
                <a:moveTo>
                  <a:pt x="411505" y="3985922"/>
                </a:moveTo>
                <a:cubicBezTo>
                  <a:pt x="428465" y="3981255"/>
                  <a:pt x="446221" y="3983010"/>
                  <a:pt x="462305" y="3991865"/>
                </a:cubicBezTo>
                <a:cubicBezTo>
                  <a:pt x="490491" y="4007502"/>
                  <a:pt x="508327" y="4043242"/>
                  <a:pt x="504825" y="4076907"/>
                </a:cubicBezTo>
                <a:cubicBezTo>
                  <a:pt x="500205" y="4121901"/>
                  <a:pt x="468673" y="4148387"/>
                  <a:pt x="420581" y="4147908"/>
                </a:cubicBezTo>
                <a:lnTo>
                  <a:pt x="420421" y="4147908"/>
                </a:lnTo>
                <a:cubicBezTo>
                  <a:pt x="415325" y="4147908"/>
                  <a:pt x="410229" y="4147430"/>
                  <a:pt x="405453" y="4146472"/>
                </a:cubicBezTo>
                <a:cubicBezTo>
                  <a:pt x="386821" y="4142803"/>
                  <a:pt x="370577" y="4132910"/>
                  <a:pt x="359269" y="4118072"/>
                </a:cubicBezTo>
                <a:cubicBezTo>
                  <a:pt x="335223" y="4086321"/>
                  <a:pt x="345097" y="4045156"/>
                  <a:pt x="365481" y="4018511"/>
                </a:cubicBezTo>
                <a:cubicBezTo>
                  <a:pt x="378381" y="4001678"/>
                  <a:pt x="394545" y="3990589"/>
                  <a:pt x="411505" y="3985922"/>
                </a:cubicBezTo>
                <a:close/>
                <a:moveTo>
                  <a:pt x="442401" y="3903232"/>
                </a:moveTo>
                <a:cubicBezTo>
                  <a:pt x="390451" y="3900532"/>
                  <a:pt x="341035" y="3932632"/>
                  <a:pt x="309265" y="3974156"/>
                </a:cubicBezTo>
                <a:cubicBezTo>
                  <a:pt x="267861" y="4028085"/>
                  <a:pt x="246841" y="4109776"/>
                  <a:pt x="292863" y="4170406"/>
                </a:cubicBezTo>
                <a:cubicBezTo>
                  <a:pt x="319935" y="4205986"/>
                  <a:pt x="363093" y="4226728"/>
                  <a:pt x="411345" y="4227367"/>
                </a:cubicBezTo>
                <a:cubicBezTo>
                  <a:pt x="510079" y="4228643"/>
                  <a:pt x="569637" y="4179501"/>
                  <a:pt x="578875" y="4089353"/>
                </a:cubicBezTo>
                <a:cubicBezTo>
                  <a:pt x="585881" y="4022181"/>
                  <a:pt x="549573" y="3948787"/>
                  <a:pt x="494633" y="3918471"/>
                </a:cubicBezTo>
                <a:cubicBezTo>
                  <a:pt x="477315" y="3908898"/>
                  <a:pt x="459717" y="3904132"/>
                  <a:pt x="442401" y="3903232"/>
                </a:cubicBezTo>
                <a:close/>
                <a:moveTo>
                  <a:pt x="1996033" y="2489353"/>
                </a:moveTo>
                <a:cubicBezTo>
                  <a:pt x="1992531" y="2516158"/>
                  <a:pt x="1986797" y="2542644"/>
                  <a:pt x="1979313" y="2568492"/>
                </a:cubicBezTo>
                <a:cubicBezTo>
                  <a:pt x="2234271" y="2623059"/>
                  <a:pt x="2492255" y="2680817"/>
                  <a:pt x="2746895" y="2740011"/>
                </a:cubicBezTo>
                <a:lnTo>
                  <a:pt x="2751833" y="2661830"/>
                </a:lnTo>
                <a:cubicBezTo>
                  <a:pt x="2508021" y="2601041"/>
                  <a:pt x="2260389" y="2544559"/>
                  <a:pt x="1996033" y="2489353"/>
                </a:cubicBezTo>
                <a:close/>
                <a:moveTo>
                  <a:pt x="1764485" y="2390430"/>
                </a:moveTo>
                <a:cubicBezTo>
                  <a:pt x="1758275" y="2389154"/>
                  <a:pt x="1751745" y="2389792"/>
                  <a:pt x="1745535" y="2393461"/>
                </a:cubicBezTo>
                <a:cubicBezTo>
                  <a:pt x="1730565" y="2402077"/>
                  <a:pt x="1722285" y="2425691"/>
                  <a:pt x="1726585" y="2447231"/>
                </a:cubicBezTo>
                <a:cubicBezTo>
                  <a:pt x="1728497" y="2456964"/>
                  <a:pt x="1734705" y="2474514"/>
                  <a:pt x="1753657" y="2476269"/>
                </a:cubicBezTo>
                <a:cubicBezTo>
                  <a:pt x="1761461" y="2477227"/>
                  <a:pt x="1769981" y="2475472"/>
                  <a:pt x="1777903" y="2471603"/>
                </a:cubicBezTo>
                <a:lnTo>
                  <a:pt x="1798411" y="2454381"/>
                </a:lnTo>
                <a:lnTo>
                  <a:pt x="1798405" y="2454411"/>
                </a:lnTo>
                <a:lnTo>
                  <a:pt x="1798565" y="2454251"/>
                </a:lnTo>
                <a:lnTo>
                  <a:pt x="1798411" y="2454381"/>
                </a:lnTo>
                <a:lnTo>
                  <a:pt x="1802725" y="2429700"/>
                </a:lnTo>
                <a:cubicBezTo>
                  <a:pt x="1800755" y="2421144"/>
                  <a:pt x="1795937" y="2412768"/>
                  <a:pt x="1789965" y="2406066"/>
                </a:cubicBezTo>
                <a:cubicBezTo>
                  <a:pt x="1783597" y="2398886"/>
                  <a:pt x="1774359" y="2392345"/>
                  <a:pt x="1764485" y="2390430"/>
                </a:cubicBezTo>
                <a:close/>
                <a:moveTo>
                  <a:pt x="1443757" y="2380059"/>
                </a:moveTo>
                <a:cubicBezTo>
                  <a:pt x="1439777" y="2405428"/>
                  <a:pt x="1435795" y="2430478"/>
                  <a:pt x="1431655" y="2454890"/>
                </a:cubicBezTo>
                <a:lnTo>
                  <a:pt x="1431813" y="2454890"/>
                </a:lnTo>
                <a:cubicBezTo>
                  <a:pt x="1464937" y="2461432"/>
                  <a:pt x="1498221" y="2468292"/>
                  <a:pt x="1531505" y="2474993"/>
                </a:cubicBezTo>
                <a:cubicBezTo>
                  <a:pt x="1531981" y="2457762"/>
                  <a:pt x="1532619" y="2440530"/>
                  <a:pt x="1533097" y="2423458"/>
                </a:cubicBezTo>
                <a:cubicBezTo>
                  <a:pt x="1533415" y="2414523"/>
                  <a:pt x="1533573" y="2405907"/>
                  <a:pt x="1533893" y="2397132"/>
                </a:cubicBezTo>
                <a:cubicBezTo>
                  <a:pt x="1503795" y="2391388"/>
                  <a:pt x="1473857" y="2385803"/>
                  <a:pt x="1443757" y="2380059"/>
                </a:cubicBezTo>
                <a:close/>
                <a:moveTo>
                  <a:pt x="1772747" y="2359576"/>
                </a:moveTo>
                <a:cubicBezTo>
                  <a:pt x="1787457" y="2362907"/>
                  <a:pt x="1801829" y="2371443"/>
                  <a:pt x="1813693" y="2384686"/>
                </a:cubicBezTo>
                <a:lnTo>
                  <a:pt x="1813535" y="2384686"/>
                </a:lnTo>
                <a:cubicBezTo>
                  <a:pt x="1834077" y="2407502"/>
                  <a:pt x="1845225" y="2443721"/>
                  <a:pt x="1824045" y="2472919"/>
                </a:cubicBezTo>
                <a:cubicBezTo>
                  <a:pt x="1806369" y="2497171"/>
                  <a:pt x="1776429" y="2511212"/>
                  <a:pt x="1749357" y="2507701"/>
                </a:cubicBezTo>
                <a:cubicBezTo>
                  <a:pt x="1748083" y="2507542"/>
                  <a:pt x="1746649" y="2507382"/>
                  <a:pt x="1745377" y="2507063"/>
                </a:cubicBezTo>
                <a:cubicBezTo>
                  <a:pt x="1719737" y="2502117"/>
                  <a:pt x="1701105" y="2482173"/>
                  <a:pt x="1695373" y="2453294"/>
                </a:cubicBezTo>
                <a:cubicBezTo>
                  <a:pt x="1689479" y="2422979"/>
                  <a:pt x="1699353" y="2383250"/>
                  <a:pt x="1729769" y="2365699"/>
                </a:cubicBezTo>
                <a:cubicBezTo>
                  <a:pt x="1742987" y="2358121"/>
                  <a:pt x="1758037" y="2356246"/>
                  <a:pt x="1772747" y="2359576"/>
                </a:cubicBezTo>
                <a:close/>
                <a:moveTo>
                  <a:pt x="1225585" y="2339533"/>
                </a:moveTo>
                <a:cubicBezTo>
                  <a:pt x="1215873" y="2362030"/>
                  <a:pt x="1205999" y="2384846"/>
                  <a:pt x="1196125" y="2408300"/>
                </a:cubicBezTo>
                <a:cubicBezTo>
                  <a:pt x="1232433" y="2415321"/>
                  <a:pt x="1268585" y="2422501"/>
                  <a:pt x="1304893" y="2429680"/>
                </a:cubicBezTo>
                <a:cubicBezTo>
                  <a:pt x="1309033" y="2405747"/>
                  <a:pt x="1313333" y="2381336"/>
                  <a:pt x="1317793" y="2356446"/>
                </a:cubicBezTo>
                <a:cubicBezTo>
                  <a:pt x="1289765" y="2351340"/>
                  <a:pt x="1265081" y="2346713"/>
                  <a:pt x="1237689" y="2341767"/>
                </a:cubicBezTo>
                <a:close/>
                <a:moveTo>
                  <a:pt x="1004389" y="2259656"/>
                </a:moveTo>
                <a:cubicBezTo>
                  <a:pt x="996587" y="2256804"/>
                  <a:pt x="988067" y="2256565"/>
                  <a:pt x="980025" y="2261192"/>
                </a:cubicBezTo>
                <a:cubicBezTo>
                  <a:pt x="965213" y="2269807"/>
                  <a:pt x="956773" y="2293421"/>
                  <a:pt x="961073" y="2314961"/>
                </a:cubicBezTo>
                <a:cubicBezTo>
                  <a:pt x="962985" y="2324694"/>
                  <a:pt x="969353" y="2342085"/>
                  <a:pt x="988145" y="2344000"/>
                </a:cubicBezTo>
                <a:cubicBezTo>
                  <a:pt x="995949" y="2344957"/>
                  <a:pt x="1004469" y="2343202"/>
                  <a:pt x="1012391" y="2339333"/>
                </a:cubicBezTo>
                <a:lnTo>
                  <a:pt x="1032901" y="2322109"/>
                </a:lnTo>
                <a:lnTo>
                  <a:pt x="1032895" y="2322141"/>
                </a:lnTo>
                <a:lnTo>
                  <a:pt x="1033053" y="2321981"/>
                </a:lnTo>
                <a:lnTo>
                  <a:pt x="1032901" y="2322109"/>
                </a:lnTo>
                <a:lnTo>
                  <a:pt x="1037215" y="2297430"/>
                </a:lnTo>
                <a:cubicBezTo>
                  <a:pt x="1035243" y="2288874"/>
                  <a:pt x="1030427" y="2280498"/>
                  <a:pt x="1024455" y="2273796"/>
                </a:cubicBezTo>
                <a:cubicBezTo>
                  <a:pt x="1019279" y="2267973"/>
                  <a:pt x="1012193" y="2262508"/>
                  <a:pt x="1004389" y="2259656"/>
                </a:cubicBezTo>
                <a:close/>
                <a:moveTo>
                  <a:pt x="1007395" y="2227306"/>
                </a:moveTo>
                <a:cubicBezTo>
                  <a:pt x="1022105" y="2230637"/>
                  <a:pt x="1036477" y="2239173"/>
                  <a:pt x="1048341" y="2252416"/>
                </a:cubicBezTo>
                <a:cubicBezTo>
                  <a:pt x="1068885" y="2275232"/>
                  <a:pt x="1080033" y="2311451"/>
                  <a:pt x="1058853" y="2340649"/>
                </a:cubicBezTo>
                <a:cubicBezTo>
                  <a:pt x="1041177" y="2364901"/>
                  <a:pt x="1011237" y="2378942"/>
                  <a:pt x="984165" y="2375432"/>
                </a:cubicBezTo>
                <a:cubicBezTo>
                  <a:pt x="982889" y="2375272"/>
                  <a:pt x="981457" y="2375113"/>
                  <a:pt x="980183" y="2374793"/>
                </a:cubicBezTo>
                <a:cubicBezTo>
                  <a:pt x="954385" y="2369847"/>
                  <a:pt x="935753" y="2350063"/>
                  <a:pt x="930021" y="2321024"/>
                </a:cubicBezTo>
                <a:cubicBezTo>
                  <a:pt x="924127" y="2290709"/>
                  <a:pt x="934001" y="2250980"/>
                  <a:pt x="964417" y="2233429"/>
                </a:cubicBezTo>
                <a:cubicBezTo>
                  <a:pt x="977635" y="2225851"/>
                  <a:pt x="992685" y="2223976"/>
                  <a:pt x="1007395" y="2227306"/>
                </a:cubicBezTo>
                <a:close/>
                <a:moveTo>
                  <a:pt x="1387225" y="2156844"/>
                </a:moveTo>
                <a:cubicBezTo>
                  <a:pt x="1345661" y="2373039"/>
                  <a:pt x="1322569" y="2507383"/>
                  <a:pt x="1295177" y="2693262"/>
                </a:cubicBezTo>
                <a:lnTo>
                  <a:pt x="1295019" y="2693262"/>
                </a:lnTo>
                <a:cubicBezTo>
                  <a:pt x="1315721" y="2699006"/>
                  <a:pt x="1339927" y="2702517"/>
                  <a:pt x="1354897" y="2704431"/>
                </a:cubicBezTo>
                <a:cubicBezTo>
                  <a:pt x="1367317" y="2639014"/>
                  <a:pt x="1418437" y="2363945"/>
                  <a:pt x="1441369" y="2168971"/>
                </a:cubicBezTo>
                <a:close/>
                <a:moveTo>
                  <a:pt x="33605" y="2127168"/>
                </a:moveTo>
                <a:lnTo>
                  <a:pt x="32013" y="2197052"/>
                </a:lnTo>
                <a:lnTo>
                  <a:pt x="32173" y="2197212"/>
                </a:lnTo>
                <a:cubicBezTo>
                  <a:pt x="264835" y="2236142"/>
                  <a:pt x="500205" y="2277626"/>
                  <a:pt x="732233" y="2320386"/>
                </a:cubicBezTo>
                <a:cubicBezTo>
                  <a:pt x="734461" y="2297570"/>
                  <a:pt x="737487" y="2274914"/>
                  <a:pt x="741469" y="2252576"/>
                </a:cubicBezTo>
                <a:lnTo>
                  <a:pt x="510237" y="2211731"/>
                </a:lnTo>
                <a:cubicBezTo>
                  <a:pt x="356085" y="2184447"/>
                  <a:pt x="197791" y="2156525"/>
                  <a:pt x="33605" y="2127168"/>
                </a:cubicBezTo>
                <a:close/>
                <a:moveTo>
                  <a:pt x="1581985" y="1556286"/>
                </a:moveTo>
                <a:cubicBezTo>
                  <a:pt x="1520037" y="1698927"/>
                  <a:pt x="1461913" y="1823219"/>
                  <a:pt x="1405379" y="1944160"/>
                </a:cubicBezTo>
                <a:cubicBezTo>
                  <a:pt x="1351871" y="2058560"/>
                  <a:pt x="1296929" y="2176470"/>
                  <a:pt x="1238645" y="2309696"/>
                </a:cubicBezTo>
                <a:lnTo>
                  <a:pt x="1243421" y="2310494"/>
                </a:lnTo>
                <a:cubicBezTo>
                  <a:pt x="1270813" y="2315440"/>
                  <a:pt x="1295337" y="2319908"/>
                  <a:pt x="1323525" y="2325173"/>
                </a:cubicBezTo>
                <a:cubicBezTo>
                  <a:pt x="1334035" y="2267574"/>
                  <a:pt x="1345661" y="2205668"/>
                  <a:pt x="1359357" y="2134826"/>
                </a:cubicBezTo>
                <a:cubicBezTo>
                  <a:pt x="1360153" y="2130678"/>
                  <a:pt x="1362541" y="2127008"/>
                  <a:pt x="1366203" y="2124615"/>
                </a:cubicBezTo>
                <a:cubicBezTo>
                  <a:pt x="1369707" y="2122381"/>
                  <a:pt x="1374325" y="2121583"/>
                  <a:pt x="1378305" y="2122381"/>
                </a:cubicBezTo>
                <a:lnTo>
                  <a:pt x="1462389" y="2141049"/>
                </a:lnTo>
                <a:cubicBezTo>
                  <a:pt x="1470193" y="2142804"/>
                  <a:pt x="1475609" y="2150143"/>
                  <a:pt x="1474653" y="2158281"/>
                </a:cubicBezTo>
                <a:lnTo>
                  <a:pt x="1474653" y="2158440"/>
                </a:lnTo>
                <a:cubicBezTo>
                  <a:pt x="1468123" y="2216517"/>
                  <a:pt x="1458885" y="2282732"/>
                  <a:pt x="1448695" y="2348787"/>
                </a:cubicBezTo>
                <a:cubicBezTo>
                  <a:pt x="1477519" y="2354371"/>
                  <a:pt x="1506185" y="2359796"/>
                  <a:pt x="1534849" y="2365221"/>
                </a:cubicBezTo>
                <a:cubicBezTo>
                  <a:pt x="1543449" y="2094140"/>
                  <a:pt x="1552365" y="1849226"/>
                  <a:pt x="1581985" y="1556286"/>
                </a:cubicBezTo>
                <a:close/>
                <a:moveTo>
                  <a:pt x="1297249" y="1052577"/>
                </a:moveTo>
                <a:cubicBezTo>
                  <a:pt x="1288329" y="1076510"/>
                  <a:pt x="1280369" y="1100921"/>
                  <a:pt x="1273839" y="1121504"/>
                </a:cubicBezTo>
                <a:lnTo>
                  <a:pt x="1272087" y="1126928"/>
                </a:lnTo>
                <a:cubicBezTo>
                  <a:pt x="1252181" y="1189154"/>
                  <a:pt x="1238805" y="1254731"/>
                  <a:pt x="1225905" y="1318233"/>
                </a:cubicBezTo>
                <a:cubicBezTo>
                  <a:pt x="1216509" y="1364184"/>
                  <a:pt x="1206953" y="1411731"/>
                  <a:pt x="1194693" y="1458161"/>
                </a:cubicBezTo>
                <a:cubicBezTo>
                  <a:pt x="1150421" y="1626649"/>
                  <a:pt x="1070001" y="1787957"/>
                  <a:pt x="962347" y="1924694"/>
                </a:cubicBezTo>
                <a:cubicBezTo>
                  <a:pt x="949449" y="1941129"/>
                  <a:pt x="936229" y="1957243"/>
                  <a:pt x="922853" y="1973358"/>
                </a:cubicBezTo>
                <a:cubicBezTo>
                  <a:pt x="884157" y="2020107"/>
                  <a:pt x="844025" y="2068611"/>
                  <a:pt x="816633" y="2122860"/>
                </a:cubicBezTo>
                <a:cubicBezTo>
                  <a:pt x="760101" y="2234547"/>
                  <a:pt x="758825" y="2359477"/>
                  <a:pt x="757553" y="2491906"/>
                </a:cubicBezTo>
                <a:cubicBezTo>
                  <a:pt x="756915" y="2556206"/>
                  <a:pt x="756277" y="2622580"/>
                  <a:pt x="748633" y="2686880"/>
                </a:cubicBezTo>
                <a:cubicBezTo>
                  <a:pt x="735577" y="2796015"/>
                  <a:pt x="701657" y="2902277"/>
                  <a:pt x="668851" y="3004870"/>
                </a:cubicBezTo>
                <a:cubicBezTo>
                  <a:pt x="659933" y="3033111"/>
                  <a:pt x="650855" y="3061352"/>
                  <a:pt x="642257" y="3089593"/>
                </a:cubicBezTo>
                <a:cubicBezTo>
                  <a:pt x="590501" y="3259517"/>
                  <a:pt x="552917" y="3436302"/>
                  <a:pt x="516609" y="3607183"/>
                </a:cubicBezTo>
                <a:lnTo>
                  <a:pt x="460075" y="3873158"/>
                </a:lnTo>
                <a:cubicBezTo>
                  <a:pt x="476637" y="3875871"/>
                  <a:pt x="493357" y="3881455"/>
                  <a:pt x="510079" y="3890709"/>
                </a:cubicBezTo>
                <a:cubicBezTo>
                  <a:pt x="576645" y="3927406"/>
                  <a:pt x="619005" y="4012289"/>
                  <a:pt x="610725" y="4092704"/>
                </a:cubicBezTo>
                <a:cubicBezTo>
                  <a:pt x="599737" y="4199924"/>
                  <a:pt x="526959" y="4260713"/>
                  <a:pt x="411185" y="4259277"/>
                </a:cubicBezTo>
                <a:cubicBezTo>
                  <a:pt x="400515" y="4259118"/>
                  <a:pt x="390005" y="4258001"/>
                  <a:pt x="379813" y="4256246"/>
                </a:cubicBezTo>
                <a:cubicBezTo>
                  <a:pt x="371533" y="4306984"/>
                  <a:pt x="367709" y="4363625"/>
                  <a:pt x="388731" y="4414044"/>
                </a:cubicBezTo>
                <a:cubicBezTo>
                  <a:pt x="403861" y="4450263"/>
                  <a:pt x="439849" y="4481695"/>
                  <a:pt x="478229" y="4492225"/>
                </a:cubicBezTo>
                <a:cubicBezTo>
                  <a:pt x="496701" y="4497331"/>
                  <a:pt x="523297" y="4499724"/>
                  <a:pt x="547661" y="4483768"/>
                </a:cubicBezTo>
                <a:lnTo>
                  <a:pt x="781281" y="3725252"/>
                </a:lnTo>
                <a:cubicBezTo>
                  <a:pt x="821889" y="3593462"/>
                  <a:pt x="863931" y="3457044"/>
                  <a:pt x="893869" y="3320466"/>
                </a:cubicBezTo>
                <a:cubicBezTo>
                  <a:pt x="905813" y="3265739"/>
                  <a:pt x="916165" y="3209736"/>
                  <a:pt x="926197" y="3155488"/>
                </a:cubicBezTo>
                <a:cubicBezTo>
                  <a:pt x="940371" y="3078424"/>
                  <a:pt x="955021" y="2998647"/>
                  <a:pt x="974769" y="2921104"/>
                </a:cubicBezTo>
                <a:cubicBezTo>
                  <a:pt x="1019041" y="2746872"/>
                  <a:pt x="1089429" y="2579341"/>
                  <a:pt x="1157745" y="2417235"/>
                </a:cubicBezTo>
                <a:cubicBezTo>
                  <a:pt x="1157745" y="2417076"/>
                  <a:pt x="1157745" y="2416916"/>
                  <a:pt x="1157745" y="2416916"/>
                </a:cubicBezTo>
                <a:cubicBezTo>
                  <a:pt x="1158065" y="2414523"/>
                  <a:pt x="1159179" y="2412449"/>
                  <a:pt x="1160453" y="2410694"/>
                </a:cubicBezTo>
                <a:cubicBezTo>
                  <a:pt x="1237529" y="2228005"/>
                  <a:pt x="1308237" y="2076749"/>
                  <a:pt x="1376555" y="1930438"/>
                </a:cubicBezTo>
                <a:cubicBezTo>
                  <a:pt x="1445509" y="1783011"/>
                  <a:pt x="1516693" y="1630638"/>
                  <a:pt x="1594409" y="1446035"/>
                </a:cubicBezTo>
                <a:cubicBezTo>
                  <a:pt x="1597433" y="1438695"/>
                  <a:pt x="1604759" y="1434547"/>
                  <a:pt x="1613041" y="1436781"/>
                </a:cubicBezTo>
                <a:cubicBezTo>
                  <a:pt x="1620685" y="1438855"/>
                  <a:pt x="1625781" y="1446194"/>
                  <a:pt x="1624825" y="1454012"/>
                </a:cubicBezTo>
                <a:cubicBezTo>
                  <a:pt x="1583737" y="1815720"/>
                  <a:pt x="1574979" y="2097810"/>
                  <a:pt x="1564787" y="2424415"/>
                </a:cubicBezTo>
                <a:cubicBezTo>
                  <a:pt x="1561601" y="2527167"/>
                  <a:pt x="1558257" y="2634068"/>
                  <a:pt x="1553799" y="2748946"/>
                </a:cubicBezTo>
                <a:lnTo>
                  <a:pt x="1553321" y="2760594"/>
                </a:lnTo>
                <a:cubicBezTo>
                  <a:pt x="1548065" y="2893342"/>
                  <a:pt x="1542811" y="3030717"/>
                  <a:pt x="1513349" y="3162987"/>
                </a:cubicBezTo>
                <a:cubicBezTo>
                  <a:pt x="1498541" y="3229042"/>
                  <a:pt x="1477837" y="3294299"/>
                  <a:pt x="1457613" y="3357323"/>
                </a:cubicBezTo>
                <a:cubicBezTo>
                  <a:pt x="1442801" y="3404072"/>
                  <a:pt x="1427355" y="3452417"/>
                  <a:pt x="1414615" y="3500442"/>
                </a:cubicBezTo>
                <a:cubicBezTo>
                  <a:pt x="1378147" y="3638934"/>
                  <a:pt x="1361585" y="3784128"/>
                  <a:pt x="1345501" y="3924535"/>
                </a:cubicBezTo>
                <a:cubicBezTo>
                  <a:pt x="1323365" y="4119190"/>
                  <a:pt x="1276387" y="4586840"/>
                  <a:pt x="1267629" y="4675232"/>
                </a:cubicBezTo>
                <a:cubicBezTo>
                  <a:pt x="1315721" y="4684167"/>
                  <a:pt x="1408085" y="4699644"/>
                  <a:pt x="1449649" y="4700442"/>
                </a:cubicBezTo>
                <a:cubicBezTo>
                  <a:pt x="1637883" y="4055528"/>
                  <a:pt x="1750473" y="3596493"/>
                  <a:pt x="1841403" y="2891906"/>
                </a:cubicBezTo>
                <a:lnTo>
                  <a:pt x="1841563" y="2892066"/>
                </a:lnTo>
                <a:cubicBezTo>
                  <a:pt x="1850957" y="2819469"/>
                  <a:pt x="1878031" y="2750861"/>
                  <a:pt x="1904307" y="2684487"/>
                </a:cubicBezTo>
                <a:cubicBezTo>
                  <a:pt x="1931697" y="2615081"/>
                  <a:pt x="1960203" y="2543123"/>
                  <a:pt x="1966573" y="2469090"/>
                </a:cubicBezTo>
                <a:cubicBezTo>
                  <a:pt x="1976287" y="2356924"/>
                  <a:pt x="1956221" y="2242525"/>
                  <a:pt x="1936953" y="2132114"/>
                </a:cubicBezTo>
                <a:cubicBezTo>
                  <a:pt x="1922781" y="2050901"/>
                  <a:pt x="1907969" y="1966976"/>
                  <a:pt x="1904785" y="1883211"/>
                </a:cubicBezTo>
                <a:cubicBezTo>
                  <a:pt x="1899529" y="1746314"/>
                  <a:pt x="1924531" y="1609736"/>
                  <a:pt x="1948897" y="1477626"/>
                </a:cubicBezTo>
                <a:cubicBezTo>
                  <a:pt x="1965141" y="1389234"/>
                  <a:pt x="1981861" y="1297969"/>
                  <a:pt x="1989345" y="1207662"/>
                </a:cubicBezTo>
                <a:cubicBezTo>
                  <a:pt x="1990621" y="1191707"/>
                  <a:pt x="1991417" y="1176869"/>
                  <a:pt x="1991893" y="1162987"/>
                </a:cubicBezTo>
                <a:cubicBezTo>
                  <a:pt x="1987913" y="1171922"/>
                  <a:pt x="1983613" y="1180857"/>
                  <a:pt x="1978677" y="1189633"/>
                </a:cubicBezTo>
                <a:cubicBezTo>
                  <a:pt x="1931537" y="1273717"/>
                  <a:pt x="1844269" y="1336262"/>
                  <a:pt x="1745377" y="1356845"/>
                </a:cubicBezTo>
                <a:cubicBezTo>
                  <a:pt x="1693301" y="1367694"/>
                  <a:pt x="1640749" y="1367854"/>
                  <a:pt x="1590745" y="1358121"/>
                </a:cubicBezTo>
                <a:cubicBezTo>
                  <a:pt x="1521631" y="1344719"/>
                  <a:pt x="1457453" y="1312489"/>
                  <a:pt x="1405857" y="1263825"/>
                </a:cubicBezTo>
                <a:cubicBezTo>
                  <a:pt x="1345501" y="1206705"/>
                  <a:pt x="1308237" y="1132991"/>
                  <a:pt x="1297249" y="1052577"/>
                </a:cubicBezTo>
                <a:close/>
                <a:moveTo>
                  <a:pt x="1663195" y="800762"/>
                </a:moveTo>
                <a:cubicBezTo>
                  <a:pt x="1653043" y="801360"/>
                  <a:pt x="1642741" y="804233"/>
                  <a:pt x="1632629" y="810056"/>
                </a:cubicBezTo>
                <a:cubicBezTo>
                  <a:pt x="1596637" y="830798"/>
                  <a:pt x="1576891" y="884407"/>
                  <a:pt x="1586923" y="934667"/>
                </a:cubicBezTo>
                <a:cubicBezTo>
                  <a:pt x="1590745" y="953813"/>
                  <a:pt x="1604601" y="999286"/>
                  <a:pt x="1654605" y="1005508"/>
                </a:cubicBezTo>
                <a:cubicBezTo>
                  <a:pt x="1691233" y="1010295"/>
                  <a:pt x="1734229" y="989553"/>
                  <a:pt x="1759231" y="955090"/>
                </a:cubicBezTo>
                <a:cubicBezTo>
                  <a:pt x="1785985" y="918073"/>
                  <a:pt x="1769581" y="869888"/>
                  <a:pt x="1741395" y="838456"/>
                </a:cubicBezTo>
                <a:cubicBezTo>
                  <a:pt x="1728973" y="824575"/>
                  <a:pt x="1711895" y="811652"/>
                  <a:pt x="1692865" y="805110"/>
                </a:cubicBezTo>
                <a:cubicBezTo>
                  <a:pt x="1683351" y="801839"/>
                  <a:pt x="1673347" y="800164"/>
                  <a:pt x="1663195" y="800762"/>
                </a:cubicBezTo>
                <a:close/>
                <a:moveTo>
                  <a:pt x="1657471" y="769490"/>
                </a:moveTo>
                <a:cubicBezTo>
                  <a:pt x="1671087" y="768213"/>
                  <a:pt x="1684625" y="769809"/>
                  <a:pt x="1697603" y="773598"/>
                </a:cubicBezTo>
                <a:cubicBezTo>
                  <a:pt x="1723559" y="781177"/>
                  <a:pt x="1747287" y="797531"/>
                  <a:pt x="1764965" y="817236"/>
                </a:cubicBezTo>
                <a:cubicBezTo>
                  <a:pt x="1801591" y="858081"/>
                  <a:pt x="1822135" y="922381"/>
                  <a:pt x="1784869" y="973757"/>
                </a:cubicBezTo>
                <a:cubicBezTo>
                  <a:pt x="1752861" y="1017794"/>
                  <a:pt x="1698877" y="1043163"/>
                  <a:pt x="1650465" y="1036940"/>
                </a:cubicBezTo>
                <a:cubicBezTo>
                  <a:pt x="1648233" y="1036621"/>
                  <a:pt x="1645845" y="1036302"/>
                  <a:pt x="1643617" y="1035823"/>
                </a:cubicBezTo>
                <a:lnTo>
                  <a:pt x="1643617" y="1035983"/>
                </a:lnTo>
                <a:cubicBezTo>
                  <a:pt x="1598549" y="1027208"/>
                  <a:pt x="1566061" y="992106"/>
                  <a:pt x="1555869" y="940889"/>
                </a:cubicBezTo>
                <a:cubicBezTo>
                  <a:pt x="1545041" y="886003"/>
                  <a:pt x="1562399" y="813885"/>
                  <a:pt x="1616861" y="782612"/>
                </a:cubicBezTo>
                <a:cubicBezTo>
                  <a:pt x="1630159" y="774914"/>
                  <a:pt x="1643855" y="770766"/>
                  <a:pt x="1657471" y="769490"/>
                </a:cubicBezTo>
                <a:close/>
                <a:moveTo>
                  <a:pt x="1611009" y="515102"/>
                </a:moveTo>
                <a:cubicBezTo>
                  <a:pt x="1595841" y="515122"/>
                  <a:pt x="1581269" y="517036"/>
                  <a:pt x="1567653" y="522381"/>
                </a:cubicBezTo>
                <a:cubicBezTo>
                  <a:pt x="1533893" y="535784"/>
                  <a:pt x="1510961" y="568013"/>
                  <a:pt x="1486755" y="605828"/>
                </a:cubicBezTo>
                <a:lnTo>
                  <a:pt x="1486597" y="605828"/>
                </a:lnTo>
                <a:cubicBezTo>
                  <a:pt x="1424965" y="701719"/>
                  <a:pt x="1348367" y="821065"/>
                  <a:pt x="1329257" y="950463"/>
                </a:cubicBezTo>
                <a:cubicBezTo>
                  <a:pt x="1313013" y="1060554"/>
                  <a:pt x="1348845" y="1166338"/>
                  <a:pt x="1427513" y="1240690"/>
                </a:cubicBezTo>
                <a:cubicBezTo>
                  <a:pt x="1508891" y="1317595"/>
                  <a:pt x="1625301" y="1349186"/>
                  <a:pt x="1738847" y="1325572"/>
                </a:cubicBezTo>
                <a:cubicBezTo>
                  <a:pt x="1828981" y="1306745"/>
                  <a:pt x="1908129" y="1250103"/>
                  <a:pt x="1950967" y="1173837"/>
                </a:cubicBezTo>
                <a:cubicBezTo>
                  <a:pt x="1990141" y="1104272"/>
                  <a:pt x="1998265" y="1020506"/>
                  <a:pt x="2000971" y="963386"/>
                </a:cubicBezTo>
                <a:cubicBezTo>
                  <a:pt x="2005909" y="860315"/>
                  <a:pt x="1996831" y="757084"/>
                  <a:pt x="1974217" y="656406"/>
                </a:cubicBezTo>
                <a:cubicBezTo>
                  <a:pt x="1969121" y="633909"/>
                  <a:pt x="1963069" y="610774"/>
                  <a:pt x="1948419" y="594978"/>
                </a:cubicBezTo>
                <a:cubicBezTo>
                  <a:pt x="1932653" y="577746"/>
                  <a:pt x="1907809" y="570247"/>
                  <a:pt x="1881533" y="563386"/>
                </a:cubicBezTo>
                <a:cubicBezTo>
                  <a:pt x="1808121" y="544240"/>
                  <a:pt x="1732955" y="529402"/>
                  <a:pt x="1657949" y="519190"/>
                </a:cubicBezTo>
                <a:cubicBezTo>
                  <a:pt x="1641943" y="516957"/>
                  <a:pt x="1626177" y="515082"/>
                  <a:pt x="1611009" y="515102"/>
                </a:cubicBezTo>
                <a:close/>
                <a:moveTo>
                  <a:pt x="1795061" y="31915"/>
                </a:moveTo>
                <a:cubicBezTo>
                  <a:pt x="1758433" y="32074"/>
                  <a:pt x="1724355" y="48987"/>
                  <a:pt x="1706201" y="75951"/>
                </a:cubicBezTo>
                <a:cubicBezTo>
                  <a:pt x="1687887" y="103075"/>
                  <a:pt x="1684861" y="139454"/>
                  <a:pt x="1681995" y="174555"/>
                </a:cubicBezTo>
                <a:lnTo>
                  <a:pt x="1681677" y="179501"/>
                </a:lnTo>
                <a:lnTo>
                  <a:pt x="1681517" y="179661"/>
                </a:lnTo>
                <a:cubicBezTo>
                  <a:pt x="1675147" y="255768"/>
                  <a:pt x="1657629" y="401121"/>
                  <a:pt x="1638837" y="485046"/>
                </a:cubicBezTo>
                <a:cubicBezTo>
                  <a:pt x="1646641" y="485684"/>
                  <a:pt x="1654445" y="486641"/>
                  <a:pt x="1662089" y="487758"/>
                </a:cubicBezTo>
                <a:cubicBezTo>
                  <a:pt x="1731999" y="497331"/>
                  <a:pt x="1801909" y="511053"/>
                  <a:pt x="1870545" y="528125"/>
                </a:cubicBezTo>
                <a:cubicBezTo>
                  <a:pt x="1873889" y="466857"/>
                  <a:pt x="1890453" y="391388"/>
                  <a:pt x="1906697" y="317994"/>
                </a:cubicBezTo>
                <a:cubicBezTo>
                  <a:pt x="1918639" y="264703"/>
                  <a:pt x="1929787" y="214284"/>
                  <a:pt x="1935041" y="172641"/>
                </a:cubicBezTo>
                <a:cubicBezTo>
                  <a:pt x="1937749" y="151739"/>
                  <a:pt x="1939181" y="129880"/>
                  <a:pt x="1932175" y="111691"/>
                </a:cubicBezTo>
                <a:cubicBezTo>
                  <a:pt x="1926441" y="96534"/>
                  <a:pt x="1914181" y="82333"/>
                  <a:pt x="1895069" y="67974"/>
                </a:cubicBezTo>
                <a:cubicBezTo>
                  <a:pt x="1863539" y="44519"/>
                  <a:pt x="1828025" y="31596"/>
                  <a:pt x="1795061" y="31915"/>
                </a:cubicBezTo>
                <a:close/>
                <a:moveTo>
                  <a:pt x="1794901" y="4"/>
                </a:moveTo>
                <a:cubicBezTo>
                  <a:pt x="1834715" y="-315"/>
                  <a:pt x="1877075" y="14683"/>
                  <a:pt x="1914657" y="42126"/>
                </a:cubicBezTo>
                <a:cubicBezTo>
                  <a:pt x="1938705" y="60156"/>
                  <a:pt x="1954469" y="79142"/>
                  <a:pt x="1962433" y="100044"/>
                </a:cubicBezTo>
                <a:cubicBezTo>
                  <a:pt x="1971829" y="124775"/>
                  <a:pt x="1970237" y="151260"/>
                  <a:pt x="1967051" y="176310"/>
                </a:cubicBezTo>
                <a:cubicBezTo>
                  <a:pt x="1961477" y="219390"/>
                  <a:pt x="1950171" y="270447"/>
                  <a:pt x="1938227" y="324535"/>
                </a:cubicBezTo>
                <a:cubicBezTo>
                  <a:pt x="1921665" y="399206"/>
                  <a:pt x="1904625" y="476111"/>
                  <a:pt x="1902397" y="535624"/>
                </a:cubicBezTo>
                <a:cubicBezTo>
                  <a:pt x="1928035" y="542964"/>
                  <a:pt x="1953515" y="552856"/>
                  <a:pt x="1972147" y="572960"/>
                </a:cubicBezTo>
                <a:cubicBezTo>
                  <a:pt x="1992053" y="594499"/>
                  <a:pt x="1999857" y="623538"/>
                  <a:pt x="2005589" y="649067"/>
                </a:cubicBezTo>
                <a:cubicBezTo>
                  <a:pt x="2028841" y="752617"/>
                  <a:pt x="2038077" y="858719"/>
                  <a:pt x="2032981" y="964663"/>
                </a:cubicBezTo>
                <a:cubicBezTo>
                  <a:pt x="2031389" y="995616"/>
                  <a:pt x="2028361" y="1033909"/>
                  <a:pt x="2020081" y="1074116"/>
                </a:cubicBezTo>
                <a:cubicBezTo>
                  <a:pt x="2025337" y="1112569"/>
                  <a:pt x="2025813" y="1154531"/>
                  <a:pt x="2021197" y="1209896"/>
                </a:cubicBezTo>
                <a:cubicBezTo>
                  <a:pt x="2013553" y="1301799"/>
                  <a:pt x="1996671" y="1394021"/>
                  <a:pt x="1980269" y="1483051"/>
                </a:cubicBezTo>
                <a:cubicBezTo>
                  <a:pt x="1956221" y="1613566"/>
                  <a:pt x="1931379" y="1748388"/>
                  <a:pt x="1936633" y="1881775"/>
                </a:cubicBezTo>
                <a:cubicBezTo>
                  <a:pt x="1939819" y="1963466"/>
                  <a:pt x="1954311" y="2046433"/>
                  <a:pt x="1968325" y="2126529"/>
                </a:cubicBezTo>
                <a:cubicBezTo>
                  <a:pt x="1987277" y="2234547"/>
                  <a:pt x="2006385" y="2345915"/>
                  <a:pt x="1999061" y="2457602"/>
                </a:cubicBezTo>
                <a:cubicBezTo>
                  <a:pt x="2269785" y="2514084"/>
                  <a:pt x="2522989" y="2571842"/>
                  <a:pt x="2772375" y="2634228"/>
                </a:cubicBezTo>
                <a:cubicBezTo>
                  <a:pt x="2779701" y="2636142"/>
                  <a:pt x="2784797" y="2643003"/>
                  <a:pt x="2784317" y="2650662"/>
                </a:cubicBezTo>
                <a:lnTo>
                  <a:pt x="2784477" y="2650821"/>
                </a:lnTo>
                <a:lnTo>
                  <a:pt x="2777629" y="2760913"/>
                </a:lnTo>
                <a:cubicBezTo>
                  <a:pt x="2777311" y="2765699"/>
                  <a:pt x="2774923" y="2769848"/>
                  <a:pt x="2771261" y="2772720"/>
                </a:cubicBezTo>
                <a:cubicBezTo>
                  <a:pt x="2767757" y="2775432"/>
                  <a:pt x="2763137" y="2776390"/>
                  <a:pt x="2758839" y="2775592"/>
                </a:cubicBezTo>
                <a:cubicBezTo>
                  <a:pt x="2758521" y="2775592"/>
                  <a:pt x="2758361" y="2775592"/>
                  <a:pt x="2758201" y="2775592"/>
                </a:cubicBezTo>
                <a:cubicBezTo>
                  <a:pt x="2496873" y="2714642"/>
                  <a:pt x="2231883" y="2655448"/>
                  <a:pt x="1970077" y="2599445"/>
                </a:cubicBezTo>
                <a:cubicBezTo>
                  <a:pt x="1959089" y="2632313"/>
                  <a:pt x="1946509" y="2664702"/>
                  <a:pt x="1933927" y="2696453"/>
                </a:cubicBezTo>
                <a:cubicBezTo>
                  <a:pt x="1908289" y="2761073"/>
                  <a:pt x="1881853" y="2827766"/>
                  <a:pt x="1873093" y="2896374"/>
                </a:cubicBezTo>
                <a:cubicBezTo>
                  <a:pt x="1781365" y="3607183"/>
                  <a:pt x="1667821" y="4068611"/>
                  <a:pt x="1477041" y="4721025"/>
                </a:cubicBezTo>
                <a:cubicBezTo>
                  <a:pt x="1475129" y="4727247"/>
                  <a:pt x="1469557" y="4731874"/>
                  <a:pt x="1463027" y="4732353"/>
                </a:cubicBezTo>
                <a:cubicBezTo>
                  <a:pt x="1456021" y="4732991"/>
                  <a:pt x="1446625" y="4732672"/>
                  <a:pt x="1435795" y="4732033"/>
                </a:cubicBezTo>
                <a:cubicBezTo>
                  <a:pt x="1425125" y="4755328"/>
                  <a:pt x="1408723" y="4794259"/>
                  <a:pt x="1393913" y="4829202"/>
                </a:cubicBezTo>
                <a:cubicBezTo>
                  <a:pt x="1370025" y="4885524"/>
                  <a:pt x="1360789" y="4907383"/>
                  <a:pt x="1357125" y="4912807"/>
                </a:cubicBezTo>
                <a:cubicBezTo>
                  <a:pt x="1354419" y="4916796"/>
                  <a:pt x="1350119" y="4919349"/>
                  <a:pt x="1345341" y="4919828"/>
                </a:cubicBezTo>
                <a:cubicBezTo>
                  <a:pt x="1343909" y="4919987"/>
                  <a:pt x="1342317" y="4919987"/>
                  <a:pt x="1340883" y="4919668"/>
                </a:cubicBezTo>
                <a:cubicBezTo>
                  <a:pt x="1337697" y="4919030"/>
                  <a:pt x="1334831" y="4917594"/>
                  <a:pt x="1332601" y="4915201"/>
                </a:cubicBezTo>
                <a:cubicBezTo>
                  <a:pt x="1323205" y="4905787"/>
                  <a:pt x="1314765" y="4875472"/>
                  <a:pt x="1292153" y="4782772"/>
                </a:cubicBezTo>
                <a:cubicBezTo>
                  <a:pt x="1284827" y="4753094"/>
                  <a:pt x="1277979" y="4725173"/>
                  <a:pt x="1273201" y="4709058"/>
                </a:cubicBezTo>
                <a:cubicBezTo>
                  <a:pt x="1258709" y="4706505"/>
                  <a:pt x="1248997" y="4704590"/>
                  <a:pt x="1247403" y="4704271"/>
                </a:cubicBezTo>
                <a:cubicBezTo>
                  <a:pt x="1239441" y="4702676"/>
                  <a:pt x="1233867" y="4695177"/>
                  <a:pt x="1234663" y="4687040"/>
                </a:cubicBezTo>
                <a:cubicBezTo>
                  <a:pt x="1235141" y="4681455"/>
                  <a:pt x="1289445" y="4135783"/>
                  <a:pt x="1313969" y="3921344"/>
                </a:cubicBezTo>
                <a:cubicBezTo>
                  <a:pt x="1330213" y="3779820"/>
                  <a:pt x="1346775" y="3633350"/>
                  <a:pt x="1384039" y="3492784"/>
                </a:cubicBezTo>
                <a:cubicBezTo>
                  <a:pt x="1396937" y="3443960"/>
                  <a:pt x="1412545" y="3395137"/>
                  <a:pt x="1427513" y="3348069"/>
                </a:cubicBezTo>
                <a:cubicBezTo>
                  <a:pt x="1447421" y="3285683"/>
                  <a:pt x="1468123" y="3221064"/>
                  <a:pt x="1482455" y="3156445"/>
                </a:cubicBezTo>
                <a:cubicBezTo>
                  <a:pt x="1511121" y="3026888"/>
                  <a:pt x="1516535" y="2891108"/>
                  <a:pt x="1521631" y="2759637"/>
                </a:cubicBezTo>
                <a:lnTo>
                  <a:pt x="1522109" y="2747989"/>
                </a:lnTo>
                <a:cubicBezTo>
                  <a:pt x="1525453" y="2664064"/>
                  <a:pt x="1528161" y="2584447"/>
                  <a:pt x="1530549" y="2507542"/>
                </a:cubicBezTo>
                <a:cubicBezTo>
                  <a:pt x="1495993" y="2500522"/>
                  <a:pt x="1461275" y="2493502"/>
                  <a:pt x="1426559" y="2486481"/>
                </a:cubicBezTo>
                <a:cubicBezTo>
                  <a:pt x="1404265" y="2617794"/>
                  <a:pt x="1384039" y="2723099"/>
                  <a:pt x="1383721" y="2725013"/>
                </a:cubicBezTo>
                <a:cubicBezTo>
                  <a:pt x="1382289" y="2732991"/>
                  <a:pt x="1374961" y="2738416"/>
                  <a:pt x="1366841" y="2737778"/>
                </a:cubicBezTo>
                <a:cubicBezTo>
                  <a:pt x="1365407" y="2737618"/>
                  <a:pt x="1341041" y="2735544"/>
                  <a:pt x="1314129" y="2730279"/>
                </a:cubicBezTo>
                <a:cubicBezTo>
                  <a:pt x="1299957" y="2727566"/>
                  <a:pt x="1285145" y="2724056"/>
                  <a:pt x="1272405" y="2719429"/>
                </a:cubicBezTo>
                <a:cubicBezTo>
                  <a:pt x="1265239" y="2716876"/>
                  <a:pt x="1260941" y="2709696"/>
                  <a:pt x="1262053" y="2702197"/>
                </a:cubicBezTo>
                <a:cubicBezTo>
                  <a:pt x="1274953" y="2614603"/>
                  <a:pt x="1286737" y="2538655"/>
                  <a:pt x="1299797" y="2461272"/>
                </a:cubicBezTo>
                <a:cubicBezTo>
                  <a:pt x="1261099" y="2453613"/>
                  <a:pt x="1222401" y="2445955"/>
                  <a:pt x="1183705" y="2438456"/>
                </a:cubicBezTo>
                <a:cubicBezTo>
                  <a:pt x="1117137" y="2596892"/>
                  <a:pt x="1048819" y="2760434"/>
                  <a:pt x="1005821" y="2929242"/>
                </a:cubicBezTo>
                <a:cubicBezTo>
                  <a:pt x="986233" y="3005827"/>
                  <a:pt x="971743" y="3084966"/>
                  <a:pt x="957569" y="3161551"/>
                </a:cubicBezTo>
                <a:cubicBezTo>
                  <a:pt x="947537" y="3215959"/>
                  <a:pt x="937185" y="3272281"/>
                  <a:pt x="925083" y="3327486"/>
                </a:cubicBezTo>
                <a:cubicBezTo>
                  <a:pt x="894825" y="3465340"/>
                  <a:pt x="852625" y="3602397"/>
                  <a:pt x="811857" y="3734826"/>
                </a:cubicBezTo>
                <a:lnTo>
                  <a:pt x="576645" y="4498607"/>
                </a:lnTo>
                <a:cubicBezTo>
                  <a:pt x="575529" y="4501798"/>
                  <a:pt x="573619" y="4504511"/>
                  <a:pt x="570913" y="4506585"/>
                </a:cubicBezTo>
                <a:cubicBezTo>
                  <a:pt x="556101" y="4517753"/>
                  <a:pt x="538903" y="4524455"/>
                  <a:pt x="520589" y="4526848"/>
                </a:cubicBezTo>
                <a:cubicBezTo>
                  <a:pt x="520909" y="4530199"/>
                  <a:pt x="520589" y="4533709"/>
                  <a:pt x="518677" y="4536740"/>
                </a:cubicBezTo>
                <a:cubicBezTo>
                  <a:pt x="485395" y="4592744"/>
                  <a:pt x="450521" y="4648428"/>
                  <a:pt x="414849" y="4702516"/>
                </a:cubicBezTo>
                <a:cubicBezTo>
                  <a:pt x="408477" y="4711930"/>
                  <a:pt x="399081" y="4726290"/>
                  <a:pt x="382681" y="4731874"/>
                </a:cubicBezTo>
                <a:cubicBezTo>
                  <a:pt x="379973" y="4732672"/>
                  <a:pt x="377105" y="4732831"/>
                  <a:pt x="374557" y="4732353"/>
                </a:cubicBezTo>
                <a:cubicBezTo>
                  <a:pt x="369461" y="4731395"/>
                  <a:pt x="365003" y="4727885"/>
                  <a:pt x="362933" y="4722939"/>
                </a:cubicBezTo>
                <a:cubicBezTo>
                  <a:pt x="354811" y="4703793"/>
                  <a:pt x="357517" y="4683529"/>
                  <a:pt x="359749" y="4667255"/>
                </a:cubicBezTo>
                <a:lnTo>
                  <a:pt x="384591" y="4485045"/>
                </a:lnTo>
                <a:cubicBezTo>
                  <a:pt x="385229" y="4480578"/>
                  <a:pt x="387777" y="4476748"/>
                  <a:pt x="391121" y="4474355"/>
                </a:cubicBezTo>
                <a:cubicBezTo>
                  <a:pt x="377743" y="4459995"/>
                  <a:pt x="366913" y="4443721"/>
                  <a:pt x="359589" y="4426330"/>
                </a:cubicBezTo>
                <a:cubicBezTo>
                  <a:pt x="335065" y="4367614"/>
                  <a:pt x="339681" y="4304271"/>
                  <a:pt x="349077" y="4248268"/>
                </a:cubicBezTo>
                <a:cubicBezTo>
                  <a:pt x="316591" y="4236780"/>
                  <a:pt x="288405" y="4216836"/>
                  <a:pt x="267861" y="4189712"/>
                </a:cubicBezTo>
                <a:cubicBezTo>
                  <a:pt x="211645" y="4115679"/>
                  <a:pt x="235693" y="4018352"/>
                  <a:pt x="284263" y="3954850"/>
                </a:cubicBezTo>
                <a:cubicBezTo>
                  <a:pt x="318661" y="3910015"/>
                  <a:pt x="371053" y="3874594"/>
                  <a:pt x="428065" y="3871403"/>
                </a:cubicBezTo>
                <a:lnTo>
                  <a:pt x="485555" y="3600641"/>
                </a:lnTo>
                <a:cubicBezTo>
                  <a:pt x="522023" y="3428962"/>
                  <a:pt x="559765" y="3251539"/>
                  <a:pt x="611839" y="3080338"/>
                </a:cubicBezTo>
                <a:cubicBezTo>
                  <a:pt x="620439" y="3051779"/>
                  <a:pt x="629517" y="3023538"/>
                  <a:pt x="638593" y="2995137"/>
                </a:cubicBezTo>
                <a:cubicBezTo>
                  <a:pt x="670921" y="2893980"/>
                  <a:pt x="704521" y="2789314"/>
                  <a:pt x="717103" y="2683051"/>
                </a:cubicBezTo>
                <a:cubicBezTo>
                  <a:pt x="724589" y="2620506"/>
                  <a:pt x="725225" y="2554930"/>
                  <a:pt x="725861" y="2491587"/>
                </a:cubicBezTo>
                <a:cubicBezTo>
                  <a:pt x="726181" y="2445317"/>
                  <a:pt x="726817" y="2398568"/>
                  <a:pt x="729843" y="2352138"/>
                </a:cubicBezTo>
                <a:cubicBezTo>
                  <a:pt x="492401" y="2308420"/>
                  <a:pt x="251457" y="2265979"/>
                  <a:pt x="13381" y="2226091"/>
                </a:cubicBezTo>
                <a:lnTo>
                  <a:pt x="12903" y="2226091"/>
                </a:lnTo>
                <a:cubicBezTo>
                  <a:pt x="5259" y="2224654"/>
                  <a:pt x="-155" y="2217953"/>
                  <a:pt x="3" y="2210135"/>
                </a:cubicBezTo>
                <a:lnTo>
                  <a:pt x="2233" y="2107702"/>
                </a:lnTo>
                <a:cubicBezTo>
                  <a:pt x="2393" y="2103075"/>
                  <a:pt x="4621" y="2098767"/>
                  <a:pt x="8125" y="2095736"/>
                </a:cubicBezTo>
                <a:cubicBezTo>
                  <a:pt x="11789" y="2092864"/>
                  <a:pt x="16405" y="2091587"/>
                  <a:pt x="21025" y="2092385"/>
                </a:cubicBezTo>
                <a:cubicBezTo>
                  <a:pt x="191741" y="2122860"/>
                  <a:pt x="356085" y="2151898"/>
                  <a:pt x="515813" y="2180139"/>
                </a:cubicBezTo>
                <a:lnTo>
                  <a:pt x="747837" y="2221145"/>
                </a:lnTo>
                <a:cubicBezTo>
                  <a:pt x="756757" y="2182373"/>
                  <a:pt x="769655" y="2144559"/>
                  <a:pt x="787969" y="2108181"/>
                </a:cubicBezTo>
                <a:cubicBezTo>
                  <a:pt x="816953" y="2050901"/>
                  <a:pt x="858197" y="2000961"/>
                  <a:pt x="898169" y="1952776"/>
                </a:cubicBezTo>
                <a:cubicBezTo>
                  <a:pt x="911229" y="1936821"/>
                  <a:pt x="924445" y="1920865"/>
                  <a:pt x="937185" y="1904750"/>
                </a:cubicBezTo>
                <a:cubicBezTo>
                  <a:pt x="1042289" y="1771364"/>
                  <a:pt x="1120641" y="1614204"/>
                  <a:pt x="1163797" y="1449864"/>
                </a:cubicBezTo>
                <a:cubicBezTo>
                  <a:pt x="1175741" y="1404391"/>
                  <a:pt x="1185455" y="1357323"/>
                  <a:pt x="1194693" y="1311691"/>
                </a:cubicBezTo>
                <a:cubicBezTo>
                  <a:pt x="1207749" y="1247391"/>
                  <a:pt x="1221287" y="1180857"/>
                  <a:pt x="1241829" y="1117036"/>
                </a:cubicBezTo>
                <a:lnTo>
                  <a:pt x="1243581" y="1111611"/>
                </a:lnTo>
                <a:cubicBezTo>
                  <a:pt x="1256161" y="1072202"/>
                  <a:pt x="1273361" y="1018751"/>
                  <a:pt x="1294541" y="980139"/>
                </a:cubicBezTo>
                <a:cubicBezTo>
                  <a:pt x="1295177" y="968811"/>
                  <a:pt x="1296133" y="957323"/>
                  <a:pt x="1297885" y="945676"/>
                </a:cubicBezTo>
                <a:cubicBezTo>
                  <a:pt x="1317951" y="809417"/>
                  <a:pt x="1396621" y="686881"/>
                  <a:pt x="1459841" y="588436"/>
                </a:cubicBezTo>
                <a:cubicBezTo>
                  <a:pt x="1480863" y="555728"/>
                  <a:pt x="1509687" y="510893"/>
                  <a:pt x="1555869" y="492704"/>
                </a:cubicBezTo>
                <a:cubicBezTo>
                  <a:pt x="1572273" y="486322"/>
                  <a:pt x="1589313" y="483769"/>
                  <a:pt x="1606511" y="483450"/>
                </a:cubicBezTo>
                <a:cubicBezTo>
                  <a:pt x="1625461" y="402238"/>
                  <a:pt x="1643457" y="253853"/>
                  <a:pt x="1649825" y="176789"/>
                </a:cubicBezTo>
                <a:lnTo>
                  <a:pt x="1650305" y="171843"/>
                </a:lnTo>
                <a:cubicBezTo>
                  <a:pt x="1653329" y="134507"/>
                  <a:pt x="1656833" y="92066"/>
                  <a:pt x="1679925" y="58081"/>
                </a:cubicBezTo>
                <a:cubicBezTo>
                  <a:pt x="1703971" y="22661"/>
                  <a:pt x="1748083" y="323"/>
                  <a:pt x="1794901" y="4"/>
                </a:cubicBezTo>
                <a:close/>
              </a:path>
            </a:pathLst>
          </a:custGeom>
          <a:solidFill>
            <a:schemeClr val="bg2"/>
          </a:solidFill>
          <a:ln w="15893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1EA80EF9-D1B3-09BB-4F90-644A92A81D88}"/>
              </a:ext>
            </a:extLst>
          </p:cNvPr>
          <p:cNvSpPr/>
          <p:nvPr/>
        </p:nvSpPr>
        <p:spPr>
          <a:xfrm>
            <a:off x="9309566" y="9631278"/>
            <a:ext cx="3587567" cy="3599654"/>
          </a:xfrm>
          <a:custGeom>
            <a:avLst/>
            <a:gdLst>
              <a:gd name="connsiteX0" fmla="*/ 1271256 w 4035323"/>
              <a:gd name="connsiteY0" fmla="*/ 3244255 h 4048918"/>
              <a:gd name="connsiteX1" fmla="*/ 1257576 w 4035323"/>
              <a:gd name="connsiteY1" fmla="*/ 3246346 h 4048918"/>
              <a:gd name="connsiteX2" fmla="*/ 1183511 w 4035323"/>
              <a:gd name="connsiteY2" fmla="*/ 3337111 h 4048918"/>
              <a:gd name="connsiteX3" fmla="*/ 1268298 w 4035323"/>
              <a:gd name="connsiteY3" fmla="*/ 3432919 h 4048918"/>
              <a:gd name="connsiteX4" fmla="*/ 1337065 w 4035323"/>
              <a:gd name="connsiteY4" fmla="*/ 3410904 h 4048918"/>
              <a:gd name="connsiteX5" fmla="*/ 1372434 w 4035323"/>
              <a:gd name="connsiteY5" fmla="*/ 3348180 h 4048918"/>
              <a:gd name="connsiteX6" fmla="*/ 1372311 w 4035323"/>
              <a:gd name="connsiteY6" fmla="*/ 3348058 h 4048918"/>
              <a:gd name="connsiteX7" fmla="*/ 1287277 w 4035323"/>
              <a:gd name="connsiteY7" fmla="*/ 3244870 h 4048918"/>
              <a:gd name="connsiteX8" fmla="*/ 1271256 w 4035323"/>
              <a:gd name="connsiteY8" fmla="*/ 3244255 h 4048918"/>
              <a:gd name="connsiteX9" fmla="*/ 1269530 w 4035323"/>
              <a:gd name="connsiteY9" fmla="*/ 3217075 h 4048918"/>
              <a:gd name="connsiteX10" fmla="*/ 1291220 w 4035323"/>
              <a:gd name="connsiteY10" fmla="*/ 3217936 h 4048918"/>
              <a:gd name="connsiteX11" fmla="*/ 1399669 w 4035323"/>
              <a:gd name="connsiteY11" fmla="*/ 3350763 h 4048918"/>
              <a:gd name="connsiteX12" fmla="*/ 1354318 w 4035323"/>
              <a:gd name="connsiteY12" fmla="*/ 3432058 h 4048918"/>
              <a:gd name="connsiteX13" fmla="*/ 1303544 w 4035323"/>
              <a:gd name="connsiteY13" fmla="*/ 3457394 h 4048918"/>
              <a:gd name="connsiteX14" fmla="*/ 1265340 w 4035323"/>
              <a:gd name="connsiteY14" fmla="*/ 3459976 h 4048918"/>
              <a:gd name="connsiteX15" fmla="*/ 1156152 w 4035323"/>
              <a:gd name="connsiteY15" fmla="*/ 3336619 h 4048918"/>
              <a:gd name="connsiteX16" fmla="*/ 1269530 w 4035323"/>
              <a:gd name="connsiteY16" fmla="*/ 3217075 h 4048918"/>
              <a:gd name="connsiteX17" fmla="*/ 465653 w 4035323"/>
              <a:gd name="connsiteY17" fmla="*/ 2659201 h 4048918"/>
              <a:gd name="connsiteX18" fmla="*/ 465653 w 4035323"/>
              <a:gd name="connsiteY18" fmla="*/ 2659324 h 4048918"/>
              <a:gd name="connsiteX19" fmla="*/ 722849 w 4035323"/>
              <a:gd name="connsiteY19" fmla="*/ 3850342 h 4048918"/>
              <a:gd name="connsiteX20" fmla="*/ 1117209 w 4035323"/>
              <a:gd name="connsiteY20" fmla="*/ 4012686 h 4048918"/>
              <a:gd name="connsiteX21" fmla="*/ 797038 w 4035323"/>
              <a:gd name="connsiteY21" fmla="*/ 2770752 h 4048918"/>
              <a:gd name="connsiteX22" fmla="*/ 584823 w 4035323"/>
              <a:gd name="connsiteY22" fmla="*/ 2702124 h 4048918"/>
              <a:gd name="connsiteX23" fmla="*/ 465653 w 4035323"/>
              <a:gd name="connsiteY23" fmla="*/ 2659201 h 4048918"/>
              <a:gd name="connsiteX24" fmla="*/ 310250 w 4035323"/>
              <a:gd name="connsiteY24" fmla="*/ 1931234 h 4048918"/>
              <a:gd name="connsiteX25" fmla="*/ 458874 w 4035323"/>
              <a:gd name="connsiteY25" fmla="*/ 2627962 h 4048918"/>
              <a:gd name="connsiteX26" fmla="*/ 594312 w 4035323"/>
              <a:gd name="connsiteY26" fmla="*/ 2676420 h 4048918"/>
              <a:gd name="connsiteX27" fmla="*/ 789767 w 4035323"/>
              <a:gd name="connsiteY27" fmla="*/ 2740251 h 4048918"/>
              <a:gd name="connsiteX28" fmla="*/ 630667 w 4035323"/>
              <a:gd name="connsiteY28" fmla="*/ 2049918 h 4048918"/>
              <a:gd name="connsiteX29" fmla="*/ 310373 w 4035323"/>
              <a:gd name="connsiteY29" fmla="*/ 1931357 h 4048918"/>
              <a:gd name="connsiteX30" fmla="*/ 1825701 w 4035323"/>
              <a:gd name="connsiteY30" fmla="*/ 1375204 h 4048918"/>
              <a:gd name="connsiteX31" fmla="*/ 1835683 w 4035323"/>
              <a:gd name="connsiteY31" fmla="*/ 1383691 h 4048918"/>
              <a:gd name="connsiteX32" fmla="*/ 1843817 w 4035323"/>
              <a:gd name="connsiteY32" fmla="*/ 1405090 h 4048918"/>
              <a:gd name="connsiteX33" fmla="*/ 1843940 w 4035323"/>
              <a:gd name="connsiteY33" fmla="*/ 1405090 h 4048918"/>
              <a:gd name="connsiteX34" fmla="*/ 1957688 w 4035323"/>
              <a:gd name="connsiteY34" fmla="*/ 1667424 h 4048918"/>
              <a:gd name="connsiteX35" fmla="*/ 1951650 w 4035323"/>
              <a:gd name="connsiteY35" fmla="*/ 1685750 h 4048918"/>
              <a:gd name="connsiteX36" fmla="*/ 1933287 w 4035323"/>
              <a:gd name="connsiteY36" fmla="*/ 1679723 h 4048918"/>
              <a:gd name="connsiteX37" fmla="*/ 1818307 w 4035323"/>
              <a:gd name="connsiteY37" fmla="*/ 1414560 h 4048918"/>
              <a:gd name="connsiteX38" fmla="*/ 1817814 w 4035323"/>
              <a:gd name="connsiteY38" fmla="*/ 1413331 h 4048918"/>
              <a:gd name="connsiteX39" fmla="*/ 1680158 w 4035323"/>
              <a:gd name="connsiteY39" fmla="*/ 1564606 h 4048918"/>
              <a:gd name="connsiteX40" fmla="*/ 1662535 w 4035323"/>
              <a:gd name="connsiteY40" fmla="*/ 1567681 h 4048918"/>
              <a:gd name="connsiteX41" fmla="*/ 1629137 w 4035323"/>
              <a:gd name="connsiteY41" fmla="*/ 1547265 h 4048918"/>
              <a:gd name="connsiteX42" fmla="*/ 1535230 w 4035323"/>
              <a:gd name="connsiteY42" fmla="*/ 1495487 h 4048918"/>
              <a:gd name="connsiteX43" fmla="*/ 1595740 w 4035323"/>
              <a:gd name="connsiteY43" fmla="*/ 1773686 h 4048918"/>
              <a:gd name="connsiteX44" fmla="*/ 1585758 w 4035323"/>
              <a:gd name="connsiteY44" fmla="*/ 1790289 h 4048918"/>
              <a:gd name="connsiteX45" fmla="*/ 1569244 w 4035323"/>
              <a:gd name="connsiteY45" fmla="*/ 1780327 h 4048918"/>
              <a:gd name="connsiteX46" fmla="*/ 1503805 w 4035323"/>
              <a:gd name="connsiteY46" fmla="*/ 1475686 h 4048918"/>
              <a:gd name="connsiteX47" fmla="*/ 1508611 w 4035323"/>
              <a:gd name="connsiteY47" fmla="*/ 1462649 h 4048918"/>
              <a:gd name="connsiteX48" fmla="*/ 1522291 w 4035323"/>
              <a:gd name="connsiteY48" fmla="*/ 1460558 h 4048918"/>
              <a:gd name="connsiteX49" fmla="*/ 1643556 w 4035323"/>
              <a:gd name="connsiteY49" fmla="*/ 1524143 h 4048918"/>
              <a:gd name="connsiteX50" fmla="*/ 1666478 w 4035323"/>
              <a:gd name="connsiteY50" fmla="*/ 1538287 h 4048918"/>
              <a:gd name="connsiteX51" fmla="*/ 1813131 w 4035323"/>
              <a:gd name="connsiteY51" fmla="*/ 1379017 h 4048918"/>
              <a:gd name="connsiteX52" fmla="*/ 1825701 w 4035323"/>
              <a:gd name="connsiteY52" fmla="*/ 1375204 h 4048918"/>
              <a:gd name="connsiteX53" fmla="*/ 2092017 w 4035323"/>
              <a:gd name="connsiteY53" fmla="*/ 1373483 h 4048918"/>
              <a:gd name="connsiteX54" fmla="*/ 2057880 w 4035323"/>
              <a:gd name="connsiteY54" fmla="*/ 1499915 h 4048918"/>
              <a:gd name="connsiteX55" fmla="*/ 2051718 w 4035323"/>
              <a:gd name="connsiteY55" fmla="*/ 1525988 h 4048918"/>
              <a:gd name="connsiteX56" fmla="*/ 2201451 w 4035323"/>
              <a:gd name="connsiteY56" fmla="*/ 1490322 h 4048918"/>
              <a:gd name="connsiteX57" fmla="*/ 2159920 w 4035323"/>
              <a:gd name="connsiteY57" fmla="*/ 1446784 h 4048918"/>
              <a:gd name="connsiteX58" fmla="*/ 2092017 w 4035323"/>
              <a:gd name="connsiteY58" fmla="*/ 1373483 h 4048918"/>
              <a:gd name="connsiteX59" fmla="*/ 2085362 w 4035323"/>
              <a:gd name="connsiteY59" fmla="*/ 1332528 h 4048918"/>
              <a:gd name="connsiteX60" fmla="*/ 2098178 w 4035323"/>
              <a:gd name="connsiteY60" fmla="*/ 1337693 h 4048918"/>
              <a:gd name="connsiteX61" fmla="*/ 2179638 w 4035323"/>
              <a:gd name="connsiteY61" fmla="*/ 1427844 h 4048918"/>
              <a:gd name="connsiteX62" fmla="*/ 2179885 w 4035323"/>
              <a:gd name="connsiteY62" fmla="*/ 1427967 h 4048918"/>
              <a:gd name="connsiteX63" fmla="*/ 2298686 w 4035323"/>
              <a:gd name="connsiteY63" fmla="*/ 1573462 h 4048918"/>
              <a:gd name="connsiteX64" fmla="*/ 2293140 w 4035323"/>
              <a:gd name="connsiteY64" fmla="*/ 1591910 h 4048918"/>
              <a:gd name="connsiteX65" fmla="*/ 2289813 w 4035323"/>
              <a:gd name="connsiteY65" fmla="*/ 1593140 h 4048918"/>
              <a:gd name="connsiteX66" fmla="*/ 2274531 w 4035323"/>
              <a:gd name="connsiteY66" fmla="*/ 1586376 h 4048918"/>
              <a:gd name="connsiteX67" fmla="*/ 2223018 w 4035323"/>
              <a:gd name="connsiteY67" fmla="*/ 1514304 h 4048918"/>
              <a:gd name="connsiteX68" fmla="*/ 2044447 w 4035323"/>
              <a:gd name="connsiteY68" fmla="*/ 1556120 h 4048918"/>
              <a:gd name="connsiteX69" fmla="*/ 2014870 w 4035323"/>
              <a:gd name="connsiteY69" fmla="*/ 1652420 h 4048918"/>
              <a:gd name="connsiteX70" fmla="*/ 1997247 w 4035323"/>
              <a:gd name="connsiteY70" fmla="*/ 1660414 h 4048918"/>
              <a:gd name="connsiteX71" fmla="*/ 1989236 w 4035323"/>
              <a:gd name="connsiteY71" fmla="*/ 1642827 h 4048918"/>
              <a:gd name="connsiteX72" fmla="*/ 2031384 w 4035323"/>
              <a:gd name="connsiteY72" fmla="*/ 1493765 h 4048918"/>
              <a:gd name="connsiteX73" fmla="*/ 2074640 w 4035323"/>
              <a:gd name="connsiteY73" fmla="*/ 1341260 h 4048918"/>
              <a:gd name="connsiteX74" fmla="*/ 2085362 w 4035323"/>
              <a:gd name="connsiteY74" fmla="*/ 1332528 h 4048918"/>
              <a:gd name="connsiteX75" fmla="*/ 808130 w 4035323"/>
              <a:gd name="connsiteY75" fmla="*/ 1331297 h 4048918"/>
              <a:gd name="connsiteX76" fmla="*/ 794450 w 4035323"/>
              <a:gd name="connsiteY76" fmla="*/ 1333388 h 4048918"/>
              <a:gd name="connsiteX77" fmla="*/ 720385 w 4035323"/>
              <a:gd name="connsiteY77" fmla="*/ 1424030 h 4048918"/>
              <a:gd name="connsiteX78" fmla="*/ 805172 w 4035323"/>
              <a:gd name="connsiteY78" fmla="*/ 1519838 h 4048918"/>
              <a:gd name="connsiteX79" fmla="*/ 873938 w 4035323"/>
              <a:gd name="connsiteY79" fmla="*/ 1497823 h 4048918"/>
              <a:gd name="connsiteX80" fmla="*/ 909308 w 4035323"/>
              <a:gd name="connsiteY80" fmla="*/ 1435099 h 4048918"/>
              <a:gd name="connsiteX81" fmla="*/ 909184 w 4035323"/>
              <a:gd name="connsiteY81" fmla="*/ 1435099 h 4048918"/>
              <a:gd name="connsiteX82" fmla="*/ 824150 w 4035323"/>
              <a:gd name="connsiteY82" fmla="*/ 1331912 h 4048918"/>
              <a:gd name="connsiteX83" fmla="*/ 808130 w 4035323"/>
              <a:gd name="connsiteY83" fmla="*/ 1331297 h 4048918"/>
              <a:gd name="connsiteX84" fmla="*/ 806528 w 4035323"/>
              <a:gd name="connsiteY84" fmla="*/ 1303994 h 4048918"/>
              <a:gd name="connsiteX85" fmla="*/ 828217 w 4035323"/>
              <a:gd name="connsiteY85" fmla="*/ 1304855 h 4048918"/>
              <a:gd name="connsiteX86" fmla="*/ 828341 w 4035323"/>
              <a:gd name="connsiteY86" fmla="*/ 1304855 h 4048918"/>
              <a:gd name="connsiteX87" fmla="*/ 936666 w 4035323"/>
              <a:gd name="connsiteY87" fmla="*/ 1437682 h 4048918"/>
              <a:gd name="connsiteX88" fmla="*/ 891315 w 4035323"/>
              <a:gd name="connsiteY88" fmla="*/ 1518977 h 4048918"/>
              <a:gd name="connsiteX89" fmla="*/ 840541 w 4035323"/>
              <a:gd name="connsiteY89" fmla="*/ 1544313 h 4048918"/>
              <a:gd name="connsiteX90" fmla="*/ 802337 w 4035323"/>
              <a:gd name="connsiteY90" fmla="*/ 1547019 h 4048918"/>
              <a:gd name="connsiteX91" fmla="*/ 693149 w 4035323"/>
              <a:gd name="connsiteY91" fmla="*/ 1423538 h 4048918"/>
              <a:gd name="connsiteX92" fmla="*/ 806528 w 4035323"/>
              <a:gd name="connsiteY92" fmla="*/ 1303994 h 4048918"/>
              <a:gd name="connsiteX93" fmla="*/ 2469863 w 4035323"/>
              <a:gd name="connsiteY93" fmla="*/ 1265622 h 4048918"/>
              <a:gd name="connsiteX94" fmla="*/ 2469863 w 4035323"/>
              <a:gd name="connsiteY94" fmla="*/ 1265744 h 4048918"/>
              <a:gd name="connsiteX95" fmla="*/ 2469847 w 4035323"/>
              <a:gd name="connsiteY95" fmla="*/ 1265720 h 4048918"/>
              <a:gd name="connsiteX96" fmla="*/ 2453596 w 4035323"/>
              <a:gd name="connsiteY96" fmla="*/ 1255414 h 4048918"/>
              <a:gd name="connsiteX97" fmla="*/ 2463856 w 4035323"/>
              <a:gd name="connsiteY97" fmla="*/ 1257212 h 4048918"/>
              <a:gd name="connsiteX98" fmla="*/ 2469847 w 4035323"/>
              <a:gd name="connsiteY98" fmla="*/ 1265720 h 4048918"/>
              <a:gd name="connsiteX99" fmla="*/ 2468138 w 4035323"/>
              <a:gd name="connsiteY99" fmla="*/ 1275768 h 4048918"/>
              <a:gd name="connsiteX100" fmla="*/ 2459758 w 4035323"/>
              <a:gd name="connsiteY100" fmla="*/ 1281856 h 4048918"/>
              <a:gd name="connsiteX101" fmla="*/ 2459511 w 4035323"/>
              <a:gd name="connsiteY101" fmla="*/ 1281856 h 4048918"/>
              <a:gd name="connsiteX102" fmla="*/ 2318404 w 4035323"/>
              <a:gd name="connsiteY102" fmla="*/ 1313464 h 4048918"/>
              <a:gd name="connsiteX103" fmla="*/ 2387171 w 4035323"/>
              <a:gd name="connsiteY103" fmla="*/ 1584899 h 4048918"/>
              <a:gd name="connsiteX104" fmla="*/ 2376942 w 4035323"/>
              <a:gd name="connsiteY104" fmla="*/ 1601010 h 4048918"/>
              <a:gd name="connsiteX105" fmla="*/ 2376449 w 4035323"/>
              <a:gd name="connsiteY105" fmla="*/ 1601010 h 4048918"/>
              <a:gd name="connsiteX106" fmla="*/ 2360305 w 4035323"/>
              <a:gd name="connsiteY106" fmla="*/ 1590433 h 4048918"/>
              <a:gd name="connsiteX107" fmla="*/ 2291662 w 4035323"/>
              <a:gd name="connsiteY107" fmla="*/ 1319490 h 4048918"/>
              <a:gd name="connsiteX108" fmla="*/ 2217596 w 4035323"/>
              <a:gd name="connsiteY108" fmla="*/ 1336094 h 4048918"/>
              <a:gd name="connsiteX109" fmla="*/ 2201329 w 4035323"/>
              <a:gd name="connsiteY109" fmla="*/ 1325763 h 4048918"/>
              <a:gd name="connsiteX110" fmla="*/ 2211434 w 4035323"/>
              <a:gd name="connsiteY110" fmla="*/ 1309528 h 4048918"/>
              <a:gd name="connsiteX111" fmla="*/ 2211681 w 4035323"/>
              <a:gd name="connsiteY111" fmla="*/ 1309528 h 4048918"/>
              <a:gd name="connsiteX112" fmla="*/ 2666427 w 4035323"/>
              <a:gd name="connsiteY112" fmla="*/ 1220363 h 4048918"/>
              <a:gd name="connsiteX113" fmla="*/ 2681215 w 4035323"/>
              <a:gd name="connsiteY113" fmla="*/ 1232784 h 4048918"/>
              <a:gd name="connsiteX114" fmla="*/ 2713257 w 4035323"/>
              <a:gd name="connsiteY114" fmla="*/ 1501391 h 4048918"/>
              <a:gd name="connsiteX115" fmla="*/ 2703028 w 4035323"/>
              <a:gd name="connsiteY115" fmla="*/ 1516641 h 4048918"/>
              <a:gd name="connsiteX116" fmla="*/ 2701796 w 4035323"/>
              <a:gd name="connsiteY116" fmla="*/ 1516887 h 4048918"/>
              <a:gd name="connsiteX117" fmla="*/ 2686268 w 4035323"/>
              <a:gd name="connsiteY117" fmla="*/ 1505449 h 4048918"/>
              <a:gd name="connsiteX118" fmla="*/ 2668398 w 4035323"/>
              <a:gd name="connsiteY118" fmla="*/ 1373360 h 4048918"/>
              <a:gd name="connsiteX119" fmla="*/ 2524827 w 4035323"/>
              <a:gd name="connsiteY119" fmla="*/ 1403861 h 4048918"/>
              <a:gd name="connsiteX120" fmla="*/ 2526306 w 4035323"/>
              <a:gd name="connsiteY120" fmla="*/ 1413331 h 4048918"/>
              <a:gd name="connsiteX121" fmla="*/ 2553788 w 4035323"/>
              <a:gd name="connsiteY121" fmla="*/ 1524635 h 4048918"/>
              <a:gd name="connsiteX122" fmla="*/ 2546640 w 4035323"/>
              <a:gd name="connsiteY122" fmla="*/ 1542592 h 4048918"/>
              <a:gd name="connsiteX123" fmla="*/ 2544422 w 4035323"/>
              <a:gd name="connsiteY123" fmla="*/ 1543330 h 4048918"/>
              <a:gd name="connsiteX124" fmla="*/ 2528647 w 4035323"/>
              <a:gd name="connsiteY124" fmla="*/ 1535458 h 4048918"/>
              <a:gd name="connsiteX125" fmla="*/ 2499193 w 4035323"/>
              <a:gd name="connsiteY125" fmla="*/ 1417759 h 4048918"/>
              <a:gd name="connsiteX126" fmla="*/ 2476641 w 4035323"/>
              <a:gd name="connsiteY126" fmla="*/ 1279151 h 4048918"/>
              <a:gd name="connsiteX127" fmla="*/ 2487979 w 4035323"/>
              <a:gd name="connsiteY127" fmla="*/ 1263531 h 4048918"/>
              <a:gd name="connsiteX128" fmla="*/ 2503630 w 4035323"/>
              <a:gd name="connsiteY128" fmla="*/ 1274846 h 4048918"/>
              <a:gd name="connsiteX129" fmla="*/ 2520267 w 4035323"/>
              <a:gd name="connsiteY129" fmla="*/ 1376927 h 4048918"/>
              <a:gd name="connsiteX130" fmla="*/ 2665194 w 4035323"/>
              <a:gd name="connsiteY130" fmla="*/ 1346303 h 4048918"/>
              <a:gd name="connsiteX131" fmla="*/ 2653980 w 4035323"/>
              <a:gd name="connsiteY131" fmla="*/ 1235244 h 4048918"/>
              <a:gd name="connsiteX132" fmla="*/ 2666427 w 4035323"/>
              <a:gd name="connsiteY132" fmla="*/ 1220486 h 4048918"/>
              <a:gd name="connsiteX133" fmla="*/ 2861265 w 4035323"/>
              <a:gd name="connsiteY133" fmla="*/ 993572 h 4048918"/>
              <a:gd name="connsiteX134" fmla="*/ 1629630 w 4035323"/>
              <a:gd name="connsiteY134" fmla="*/ 1285177 h 4048918"/>
              <a:gd name="connsiteX135" fmla="*/ 1199162 w 4035323"/>
              <a:gd name="connsiteY135" fmla="*/ 1406812 h 4048918"/>
              <a:gd name="connsiteX136" fmla="*/ 1317963 w 4035323"/>
              <a:gd name="connsiteY136" fmla="*/ 1976739 h 4048918"/>
              <a:gd name="connsiteX137" fmla="*/ 2161523 w 4035323"/>
              <a:gd name="connsiteY137" fmla="*/ 1760772 h 4048918"/>
              <a:gd name="connsiteX138" fmla="*/ 2161523 w 4035323"/>
              <a:gd name="connsiteY138" fmla="*/ 1760649 h 4048918"/>
              <a:gd name="connsiteX139" fmla="*/ 3006069 w 4035323"/>
              <a:gd name="connsiteY139" fmla="*/ 1544313 h 4048918"/>
              <a:gd name="connsiteX140" fmla="*/ 2861265 w 4035323"/>
              <a:gd name="connsiteY140" fmla="*/ 993572 h 4048918"/>
              <a:gd name="connsiteX141" fmla="*/ 2869768 w 4035323"/>
              <a:gd name="connsiteY141" fmla="*/ 965038 h 4048918"/>
              <a:gd name="connsiteX142" fmla="*/ 2884927 w 4035323"/>
              <a:gd name="connsiteY142" fmla="*/ 975369 h 4048918"/>
              <a:gd name="connsiteX143" fmla="*/ 3036016 w 4035323"/>
              <a:gd name="connsiteY143" fmla="*/ 1550585 h 4048918"/>
              <a:gd name="connsiteX144" fmla="*/ 3034660 w 4035323"/>
              <a:gd name="connsiteY144" fmla="*/ 1561039 h 4048918"/>
              <a:gd name="connsiteX145" fmla="*/ 3026280 w 4035323"/>
              <a:gd name="connsiteY145" fmla="*/ 1567435 h 4048918"/>
              <a:gd name="connsiteX146" fmla="*/ 2168178 w 4035323"/>
              <a:gd name="connsiteY146" fmla="*/ 1787337 h 4048918"/>
              <a:gd name="connsiteX147" fmla="*/ 1310322 w 4035323"/>
              <a:gd name="connsiteY147" fmla="*/ 2007240 h 4048918"/>
              <a:gd name="connsiteX148" fmla="*/ 1310076 w 4035323"/>
              <a:gd name="connsiteY148" fmla="*/ 2007240 h 4048918"/>
              <a:gd name="connsiteX149" fmla="*/ 1299354 w 4035323"/>
              <a:gd name="connsiteY149" fmla="*/ 2005395 h 4048918"/>
              <a:gd name="connsiteX150" fmla="*/ 1293315 w 4035323"/>
              <a:gd name="connsiteY150" fmla="*/ 1996048 h 4048918"/>
              <a:gd name="connsiteX151" fmla="*/ 1169215 w 4035323"/>
              <a:gd name="connsiteY151" fmla="*/ 1400663 h 4048918"/>
              <a:gd name="connsiteX152" fmla="*/ 1178951 w 4035323"/>
              <a:gd name="connsiteY152" fmla="*/ 1384059 h 4048918"/>
              <a:gd name="connsiteX153" fmla="*/ 1621866 w 4035323"/>
              <a:gd name="connsiteY153" fmla="*/ 1259103 h 4048918"/>
              <a:gd name="connsiteX154" fmla="*/ 2869768 w 4035323"/>
              <a:gd name="connsiteY154" fmla="*/ 965038 h 4048918"/>
              <a:gd name="connsiteX155" fmla="*/ 33829 w 4035323"/>
              <a:gd name="connsiteY155" fmla="*/ 630019 h 4048918"/>
              <a:gd name="connsiteX156" fmla="*/ 303472 w 4035323"/>
              <a:gd name="connsiteY156" fmla="*/ 1899257 h 4048918"/>
              <a:gd name="connsiteX157" fmla="*/ 623889 w 4035323"/>
              <a:gd name="connsiteY157" fmla="*/ 2018925 h 4048918"/>
              <a:gd name="connsiteX158" fmla="*/ 384316 w 4035323"/>
              <a:gd name="connsiteY158" fmla="*/ 845003 h 4048918"/>
              <a:gd name="connsiteX159" fmla="*/ 381851 w 4035323"/>
              <a:gd name="connsiteY159" fmla="*/ 844142 h 4048918"/>
              <a:gd name="connsiteX160" fmla="*/ 33829 w 4035323"/>
              <a:gd name="connsiteY160" fmla="*/ 630019 h 4048918"/>
              <a:gd name="connsiteX161" fmla="*/ 3093567 w 4035323"/>
              <a:gd name="connsiteY161" fmla="*/ 42751 h 4048918"/>
              <a:gd name="connsiteX162" fmla="*/ 46769 w 4035323"/>
              <a:gd name="connsiteY162" fmla="*/ 605914 h 4048918"/>
              <a:gd name="connsiteX163" fmla="*/ 389492 w 4035323"/>
              <a:gd name="connsiteY163" fmla="*/ 817084 h 4048918"/>
              <a:gd name="connsiteX164" fmla="*/ 392819 w 4035323"/>
              <a:gd name="connsiteY164" fmla="*/ 815731 h 4048918"/>
              <a:gd name="connsiteX165" fmla="*/ 394545 w 4035323"/>
              <a:gd name="connsiteY165" fmla="*/ 815731 h 4048918"/>
              <a:gd name="connsiteX166" fmla="*/ 2464070 w 4035323"/>
              <a:gd name="connsiteY166" fmla="*/ 215918 h 4048918"/>
              <a:gd name="connsiteX167" fmla="*/ 3093567 w 4035323"/>
              <a:gd name="connsiteY167" fmla="*/ 42751 h 4048918"/>
              <a:gd name="connsiteX168" fmla="*/ 3226910 w 4035323"/>
              <a:gd name="connsiteY168" fmla="*/ 32912 h 4048918"/>
              <a:gd name="connsiteX169" fmla="*/ 2471218 w 4035323"/>
              <a:gd name="connsiteY169" fmla="*/ 242115 h 4048918"/>
              <a:gd name="connsiteX170" fmla="*/ 411058 w 4035323"/>
              <a:gd name="connsiteY170" fmla="*/ 838730 h 4048918"/>
              <a:gd name="connsiteX171" fmla="*/ 1147279 w 4035323"/>
              <a:gd name="connsiteY171" fmla="*/ 4018835 h 4048918"/>
              <a:gd name="connsiteX172" fmla="*/ 4004661 w 4035323"/>
              <a:gd name="connsiteY172" fmla="*/ 3214370 h 4048918"/>
              <a:gd name="connsiteX173" fmla="*/ 4004661 w 4035323"/>
              <a:gd name="connsiteY173" fmla="*/ 3214247 h 4048918"/>
              <a:gd name="connsiteX174" fmla="*/ 3226910 w 4035323"/>
              <a:gd name="connsiteY174" fmla="*/ 32912 h 4048918"/>
              <a:gd name="connsiteX175" fmla="*/ 3243424 w 4035323"/>
              <a:gd name="connsiteY175" fmla="*/ 74 h 4048918"/>
              <a:gd name="connsiteX176" fmla="*/ 3258089 w 4035323"/>
              <a:gd name="connsiteY176" fmla="*/ 11020 h 4048918"/>
              <a:gd name="connsiteX177" fmla="*/ 3253087 w 4035323"/>
              <a:gd name="connsiteY177" fmla="*/ 24292 h 4048918"/>
              <a:gd name="connsiteX178" fmla="*/ 3253036 w 4035323"/>
              <a:gd name="connsiteY178" fmla="*/ 24057 h 4048918"/>
              <a:gd name="connsiteX179" fmla="*/ 3253036 w 4035323"/>
              <a:gd name="connsiteY179" fmla="*/ 24426 h 4048918"/>
              <a:gd name="connsiteX180" fmla="*/ 3253087 w 4035323"/>
              <a:gd name="connsiteY180" fmla="*/ 24292 h 4048918"/>
              <a:gd name="connsiteX181" fmla="*/ 3441239 w 4035323"/>
              <a:gd name="connsiteY181" fmla="*/ 894644 h 4048918"/>
              <a:gd name="connsiteX182" fmla="*/ 4034731 w 4035323"/>
              <a:gd name="connsiteY182" fmla="*/ 3219535 h 4048918"/>
              <a:gd name="connsiteX183" fmla="*/ 4033622 w 4035323"/>
              <a:gd name="connsiteY183" fmla="*/ 3229990 h 4048918"/>
              <a:gd name="connsiteX184" fmla="*/ 4025365 w 4035323"/>
              <a:gd name="connsiteY184" fmla="*/ 3236508 h 4048918"/>
              <a:gd name="connsiteX185" fmla="*/ 1141486 w 4035323"/>
              <a:gd name="connsiteY185" fmla="*/ 4048476 h 4048918"/>
              <a:gd name="connsiteX186" fmla="*/ 1140994 w 4035323"/>
              <a:gd name="connsiteY186" fmla="*/ 4048599 h 4048918"/>
              <a:gd name="connsiteX187" fmla="*/ 1136311 w 4035323"/>
              <a:gd name="connsiteY187" fmla="*/ 4048845 h 4048918"/>
              <a:gd name="connsiteX188" fmla="*/ 1134708 w 4035323"/>
              <a:gd name="connsiteY188" fmla="*/ 4048476 h 4048918"/>
              <a:gd name="connsiteX189" fmla="*/ 1132613 w 4035323"/>
              <a:gd name="connsiteY189" fmla="*/ 4047984 h 4048918"/>
              <a:gd name="connsiteX190" fmla="*/ 705965 w 4035323"/>
              <a:gd name="connsiteY190" fmla="*/ 3872357 h 4048918"/>
              <a:gd name="connsiteX191" fmla="*/ 697832 w 4035323"/>
              <a:gd name="connsiteY191" fmla="*/ 3862763 h 4048918"/>
              <a:gd name="connsiteX192" fmla="*/ 185 w 4035323"/>
              <a:gd name="connsiteY192" fmla="*/ 602224 h 4048918"/>
              <a:gd name="connsiteX193" fmla="*/ 185 w 4035323"/>
              <a:gd name="connsiteY193" fmla="*/ 601732 h 4048918"/>
              <a:gd name="connsiteX194" fmla="*/ 185 w 4035323"/>
              <a:gd name="connsiteY194" fmla="*/ 597058 h 4048918"/>
              <a:gd name="connsiteX195" fmla="*/ 185 w 4035323"/>
              <a:gd name="connsiteY195" fmla="*/ 596936 h 4048918"/>
              <a:gd name="connsiteX196" fmla="*/ 1787 w 4035323"/>
              <a:gd name="connsiteY196" fmla="*/ 592754 h 4048918"/>
              <a:gd name="connsiteX197" fmla="*/ 2526 w 4035323"/>
              <a:gd name="connsiteY197" fmla="*/ 591647 h 4048918"/>
              <a:gd name="connsiteX198" fmla="*/ 4868 w 4035323"/>
              <a:gd name="connsiteY198" fmla="*/ 589187 h 4048918"/>
              <a:gd name="connsiteX199" fmla="*/ 5977 w 4035323"/>
              <a:gd name="connsiteY199" fmla="*/ 588326 h 4048918"/>
              <a:gd name="connsiteX200" fmla="*/ 10290 w 4035323"/>
              <a:gd name="connsiteY200" fmla="*/ 586359 h 4048918"/>
              <a:gd name="connsiteX201" fmla="*/ 10660 w 4035323"/>
              <a:gd name="connsiteY201" fmla="*/ 586359 h 4048918"/>
              <a:gd name="connsiteX202" fmla="*/ 3243424 w 4035323"/>
              <a:gd name="connsiteY202" fmla="*/ 74 h 40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4035323" h="4048918">
                <a:moveTo>
                  <a:pt x="1271256" y="3244255"/>
                </a:moveTo>
                <a:cubicBezTo>
                  <a:pt x="1266696" y="3244501"/>
                  <a:pt x="1262013" y="3245239"/>
                  <a:pt x="1257576" y="3246346"/>
                </a:cubicBezTo>
                <a:cubicBezTo>
                  <a:pt x="1217524" y="3256062"/>
                  <a:pt x="1184250" y="3295295"/>
                  <a:pt x="1183511" y="3337111"/>
                </a:cubicBezTo>
                <a:cubicBezTo>
                  <a:pt x="1182771" y="3383232"/>
                  <a:pt x="1222331" y="3428123"/>
                  <a:pt x="1268298" y="3432919"/>
                </a:cubicBezTo>
                <a:cubicBezTo>
                  <a:pt x="1291713" y="3435379"/>
                  <a:pt x="1316854" y="3427385"/>
                  <a:pt x="1337065" y="3410904"/>
                </a:cubicBezTo>
                <a:cubicBezTo>
                  <a:pt x="1357276" y="3394424"/>
                  <a:pt x="1370215" y="3371548"/>
                  <a:pt x="1372434" y="3348180"/>
                </a:cubicBezTo>
                <a:lnTo>
                  <a:pt x="1372311" y="3348058"/>
                </a:lnTo>
                <a:cubicBezTo>
                  <a:pt x="1376994" y="3300215"/>
                  <a:pt x="1337311" y="3252004"/>
                  <a:pt x="1287277" y="3244870"/>
                </a:cubicBezTo>
                <a:cubicBezTo>
                  <a:pt x="1281977" y="3244132"/>
                  <a:pt x="1276678" y="3243886"/>
                  <a:pt x="1271256" y="3244255"/>
                </a:cubicBezTo>
                <a:close/>
                <a:moveTo>
                  <a:pt x="1269530" y="3217075"/>
                </a:moveTo>
                <a:cubicBezTo>
                  <a:pt x="1276802" y="3216583"/>
                  <a:pt x="1284072" y="3216952"/>
                  <a:pt x="1291220" y="3217936"/>
                </a:cubicBezTo>
                <a:cubicBezTo>
                  <a:pt x="1356166" y="3227160"/>
                  <a:pt x="1405708" y="3288039"/>
                  <a:pt x="1399669" y="3350763"/>
                </a:cubicBezTo>
                <a:cubicBezTo>
                  <a:pt x="1396711" y="3381387"/>
                  <a:pt x="1380198" y="3411027"/>
                  <a:pt x="1354318" y="3432058"/>
                </a:cubicBezTo>
                <a:cubicBezTo>
                  <a:pt x="1339036" y="3444357"/>
                  <a:pt x="1321537" y="3453089"/>
                  <a:pt x="1303544" y="3457394"/>
                </a:cubicBezTo>
                <a:cubicBezTo>
                  <a:pt x="1290851" y="3460345"/>
                  <a:pt x="1277911" y="3461330"/>
                  <a:pt x="1265340" y="3459976"/>
                </a:cubicBezTo>
                <a:cubicBezTo>
                  <a:pt x="1205077" y="3453704"/>
                  <a:pt x="1155043" y="3397130"/>
                  <a:pt x="1156152" y="3336619"/>
                </a:cubicBezTo>
                <a:cubicBezTo>
                  <a:pt x="1157261" y="3275740"/>
                  <a:pt x="1209021" y="3221134"/>
                  <a:pt x="1269530" y="3217075"/>
                </a:cubicBezTo>
                <a:close/>
                <a:moveTo>
                  <a:pt x="465653" y="2659201"/>
                </a:moveTo>
                <a:lnTo>
                  <a:pt x="465653" y="2659324"/>
                </a:lnTo>
                <a:cubicBezTo>
                  <a:pt x="578415" y="3186697"/>
                  <a:pt x="679962" y="3659095"/>
                  <a:pt x="722849" y="3850342"/>
                </a:cubicBezTo>
                <a:lnTo>
                  <a:pt x="1117209" y="4012686"/>
                </a:lnTo>
                <a:cubicBezTo>
                  <a:pt x="1004077" y="3601906"/>
                  <a:pt x="897230" y="3187313"/>
                  <a:pt x="797038" y="2770752"/>
                </a:cubicBezTo>
                <a:cubicBezTo>
                  <a:pt x="689205" y="2740865"/>
                  <a:pt x="645086" y="2724508"/>
                  <a:pt x="584823" y="2702124"/>
                </a:cubicBezTo>
                <a:cubicBezTo>
                  <a:pt x="553028" y="2690317"/>
                  <a:pt x="517412" y="2677035"/>
                  <a:pt x="465653" y="2659201"/>
                </a:cubicBezTo>
                <a:close/>
                <a:moveTo>
                  <a:pt x="310250" y="1931234"/>
                </a:moveTo>
                <a:cubicBezTo>
                  <a:pt x="359175" y="2160730"/>
                  <a:pt x="409949" y="2398958"/>
                  <a:pt x="458874" y="2627962"/>
                </a:cubicBezTo>
                <a:cubicBezTo>
                  <a:pt x="519631" y="2648624"/>
                  <a:pt x="559313" y="2663383"/>
                  <a:pt x="594312" y="2676420"/>
                </a:cubicBezTo>
                <a:cubicBezTo>
                  <a:pt x="651248" y="2697574"/>
                  <a:pt x="693519" y="2713193"/>
                  <a:pt x="789767" y="2740251"/>
                </a:cubicBezTo>
                <a:cubicBezTo>
                  <a:pt x="734680" y="2510632"/>
                  <a:pt x="681564" y="2280398"/>
                  <a:pt x="630667" y="2049918"/>
                </a:cubicBezTo>
                <a:cubicBezTo>
                  <a:pt x="503979" y="2007364"/>
                  <a:pt x="424738" y="1977355"/>
                  <a:pt x="310373" y="1931357"/>
                </a:cubicBezTo>
                <a:close/>
                <a:moveTo>
                  <a:pt x="1825701" y="1375204"/>
                </a:moveTo>
                <a:cubicBezTo>
                  <a:pt x="1830261" y="1376065"/>
                  <a:pt x="1834081" y="1379263"/>
                  <a:pt x="1835683" y="1383691"/>
                </a:cubicBezTo>
                <a:lnTo>
                  <a:pt x="1843817" y="1405090"/>
                </a:lnTo>
                <a:lnTo>
                  <a:pt x="1843940" y="1405090"/>
                </a:lnTo>
                <a:cubicBezTo>
                  <a:pt x="1883499" y="1509630"/>
                  <a:pt x="1901492" y="1557350"/>
                  <a:pt x="1957688" y="1667424"/>
                </a:cubicBezTo>
                <a:cubicBezTo>
                  <a:pt x="1961016" y="1674189"/>
                  <a:pt x="1958428" y="1682306"/>
                  <a:pt x="1951650" y="1685750"/>
                </a:cubicBezTo>
                <a:cubicBezTo>
                  <a:pt x="1944872" y="1689070"/>
                  <a:pt x="1936738" y="1686487"/>
                  <a:pt x="1933287" y="1679723"/>
                </a:cubicBezTo>
                <a:cubicBezTo>
                  <a:pt x="1876352" y="1568296"/>
                  <a:pt x="1858236" y="1520084"/>
                  <a:pt x="1818307" y="1414560"/>
                </a:cubicBezTo>
                <a:lnTo>
                  <a:pt x="1817814" y="1413331"/>
                </a:lnTo>
                <a:cubicBezTo>
                  <a:pt x="1770984" y="1461665"/>
                  <a:pt x="1722675" y="1512705"/>
                  <a:pt x="1680158" y="1564606"/>
                </a:cubicBezTo>
                <a:cubicBezTo>
                  <a:pt x="1675844" y="1569895"/>
                  <a:pt x="1668450" y="1571124"/>
                  <a:pt x="1662535" y="1567681"/>
                </a:cubicBezTo>
                <a:cubicBezTo>
                  <a:pt x="1650704" y="1560547"/>
                  <a:pt x="1639736" y="1553783"/>
                  <a:pt x="1629137" y="1547265"/>
                </a:cubicBezTo>
                <a:cubicBezTo>
                  <a:pt x="1598944" y="1528448"/>
                  <a:pt x="1572078" y="1511844"/>
                  <a:pt x="1535230" y="1495487"/>
                </a:cubicBezTo>
                <a:cubicBezTo>
                  <a:pt x="1552607" y="1588712"/>
                  <a:pt x="1572941" y="1682060"/>
                  <a:pt x="1595740" y="1773686"/>
                </a:cubicBezTo>
                <a:cubicBezTo>
                  <a:pt x="1597589" y="1781065"/>
                  <a:pt x="1593029" y="1788445"/>
                  <a:pt x="1585758" y="1790289"/>
                </a:cubicBezTo>
                <a:cubicBezTo>
                  <a:pt x="1578364" y="1792011"/>
                  <a:pt x="1571093" y="1787584"/>
                  <a:pt x="1569244" y="1780327"/>
                </a:cubicBezTo>
                <a:cubicBezTo>
                  <a:pt x="1544227" y="1680092"/>
                  <a:pt x="1522167" y="1577520"/>
                  <a:pt x="1503805" y="1475686"/>
                </a:cubicBezTo>
                <a:cubicBezTo>
                  <a:pt x="1502942" y="1470766"/>
                  <a:pt x="1504791" y="1465724"/>
                  <a:pt x="1508611" y="1462649"/>
                </a:cubicBezTo>
                <a:cubicBezTo>
                  <a:pt x="1512432" y="1459574"/>
                  <a:pt x="1517731" y="1458713"/>
                  <a:pt x="1522291" y="1460558"/>
                </a:cubicBezTo>
                <a:cubicBezTo>
                  <a:pt x="1573927" y="1481097"/>
                  <a:pt x="1606215" y="1501021"/>
                  <a:pt x="1643556" y="1524143"/>
                </a:cubicBezTo>
                <a:cubicBezTo>
                  <a:pt x="1650950" y="1528817"/>
                  <a:pt x="1658468" y="1533490"/>
                  <a:pt x="1666478" y="1538287"/>
                </a:cubicBezTo>
                <a:cubicBezTo>
                  <a:pt x="1712323" y="1483188"/>
                  <a:pt x="1763959" y="1429565"/>
                  <a:pt x="1813131" y="1379017"/>
                </a:cubicBezTo>
                <a:cubicBezTo>
                  <a:pt x="1816335" y="1375696"/>
                  <a:pt x="1821141" y="1374220"/>
                  <a:pt x="1825701" y="1375204"/>
                </a:cubicBezTo>
                <a:close/>
                <a:moveTo>
                  <a:pt x="2092017" y="1373483"/>
                </a:moveTo>
                <a:cubicBezTo>
                  <a:pt x="2077474" y="1416406"/>
                  <a:pt x="2067492" y="1458714"/>
                  <a:pt x="2057880" y="1499915"/>
                </a:cubicBezTo>
                <a:cubicBezTo>
                  <a:pt x="2055908" y="1508524"/>
                  <a:pt x="2053813" y="1517256"/>
                  <a:pt x="2051718" y="1525988"/>
                </a:cubicBezTo>
                <a:cubicBezTo>
                  <a:pt x="2086964" y="1516887"/>
                  <a:pt x="2157948" y="1498931"/>
                  <a:pt x="2201451" y="1490322"/>
                </a:cubicBezTo>
                <a:cubicBezTo>
                  <a:pt x="2187895" y="1475686"/>
                  <a:pt x="2173846" y="1461173"/>
                  <a:pt x="2159920" y="1446784"/>
                </a:cubicBezTo>
                <a:cubicBezTo>
                  <a:pt x="2136875" y="1423047"/>
                  <a:pt x="2113213" y="1398573"/>
                  <a:pt x="2092017" y="1373483"/>
                </a:cubicBezTo>
                <a:close/>
                <a:moveTo>
                  <a:pt x="2085362" y="1332528"/>
                </a:moveTo>
                <a:cubicBezTo>
                  <a:pt x="2090168" y="1331790"/>
                  <a:pt x="2095097" y="1333758"/>
                  <a:pt x="2098178" y="1337693"/>
                </a:cubicBezTo>
                <a:cubicBezTo>
                  <a:pt x="2121963" y="1368317"/>
                  <a:pt x="2151294" y="1398573"/>
                  <a:pt x="2179638" y="1427844"/>
                </a:cubicBezTo>
                <a:lnTo>
                  <a:pt x="2179885" y="1427967"/>
                </a:lnTo>
                <a:cubicBezTo>
                  <a:pt x="2224373" y="1473964"/>
                  <a:pt x="2270464" y="1521438"/>
                  <a:pt x="2298686" y="1573462"/>
                </a:cubicBezTo>
                <a:cubicBezTo>
                  <a:pt x="2302260" y="1580103"/>
                  <a:pt x="2299795" y="1588343"/>
                  <a:pt x="2293140" y="1591910"/>
                </a:cubicBezTo>
                <a:cubicBezTo>
                  <a:pt x="2292031" y="1592402"/>
                  <a:pt x="2290922" y="1592894"/>
                  <a:pt x="2289813" y="1593140"/>
                </a:cubicBezTo>
                <a:cubicBezTo>
                  <a:pt x="2283897" y="1594616"/>
                  <a:pt x="2277489" y="1591910"/>
                  <a:pt x="2274531" y="1586376"/>
                </a:cubicBezTo>
                <a:cubicBezTo>
                  <a:pt x="2261221" y="1561655"/>
                  <a:pt x="2243106" y="1537672"/>
                  <a:pt x="2223018" y="1514304"/>
                </a:cubicBezTo>
                <a:cubicBezTo>
                  <a:pt x="2180994" y="1521069"/>
                  <a:pt x="2072668" y="1548741"/>
                  <a:pt x="2044447" y="1556120"/>
                </a:cubicBezTo>
                <a:cubicBezTo>
                  <a:pt x="2036313" y="1587605"/>
                  <a:pt x="2027194" y="1619705"/>
                  <a:pt x="2014870" y="1652420"/>
                </a:cubicBezTo>
                <a:cubicBezTo>
                  <a:pt x="2012159" y="1659430"/>
                  <a:pt x="2004271" y="1663120"/>
                  <a:pt x="1997247" y="1660414"/>
                </a:cubicBezTo>
                <a:cubicBezTo>
                  <a:pt x="1990099" y="1657709"/>
                  <a:pt x="1986525" y="1649837"/>
                  <a:pt x="1989236" y="1642827"/>
                </a:cubicBezTo>
                <a:cubicBezTo>
                  <a:pt x="2008338" y="1592156"/>
                  <a:pt x="2020046" y="1542100"/>
                  <a:pt x="2031384" y="1493765"/>
                </a:cubicBezTo>
                <a:cubicBezTo>
                  <a:pt x="2042968" y="1444570"/>
                  <a:pt x="2054922" y="1393653"/>
                  <a:pt x="2074640" y="1341260"/>
                </a:cubicBezTo>
                <a:cubicBezTo>
                  <a:pt x="2076365" y="1336586"/>
                  <a:pt x="2080432" y="1333266"/>
                  <a:pt x="2085362" y="1332528"/>
                </a:cubicBezTo>
                <a:close/>
                <a:moveTo>
                  <a:pt x="808130" y="1331297"/>
                </a:moveTo>
                <a:cubicBezTo>
                  <a:pt x="803570" y="1331543"/>
                  <a:pt x="798887" y="1332281"/>
                  <a:pt x="794450" y="1333388"/>
                </a:cubicBezTo>
                <a:cubicBezTo>
                  <a:pt x="754398" y="1342981"/>
                  <a:pt x="721124" y="1382214"/>
                  <a:pt x="720385" y="1424030"/>
                </a:cubicBezTo>
                <a:cubicBezTo>
                  <a:pt x="719645" y="1470151"/>
                  <a:pt x="759204" y="1514919"/>
                  <a:pt x="805172" y="1519838"/>
                </a:cubicBezTo>
                <a:cubicBezTo>
                  <a:pt x="828587" y="1522298"/>
                  <a:pt x="853727" y="1514304"/>
                  <a:pt x="873938" y="1497823"/>
                </a:cubicBezTo>
                <a:cubicBezTo>
                  <a:pt x="894149" y="1481343"/>
                  <a:pt x="907089" y="1458467"/>
                  <a:pt x="909308" y="1435099"/>
                </a:cubicBezTo>
                <a:lnTo>
                  <a:pt x="909184" y="1435099"/>
                </a:lnTo>
                <a:cubicBezTo>
                  <a:pt x="913867" y="1387257"/>
                  <a:pt x="874185" y="1339046"/>
                  <a:pt x="824150" y="1331912"/>
                </a:cubicBezTo>
                <a:cubicBezTo>
                  <a:pt x="818851" y="1331174"/>
                  <a:pt x="813552" y="1330928"/>
                  <a:pt x="808130" y="1331297"/>
                </a:cubicBezTo>
                <a:close/>
                <a:moveTo>
                  <a:pt x="806528" y="1303994"/>
                </a:moveTo>
                <a:cubicBezTo>
                  <a:pt x="813799" y="1303502"/>
                  <a:pt x="821070" y="1303871"/>
                  <a:pt x="828217" y="1304855"/>
                </a:cubicBezTo>
                <a:lnTo>
                  <a:pt x="828341" y="1304855"/>
                </a:lnTo>
                <a:cubicBezTo>
                  <a:pt x="893163" y="1314079"/>
                  <a:pt x="942705" y="1374958"/>
                  <a:pt x="936666" y="1437682"/>
                </a:cubicBezTo>
                <a:cubicBezTo>
                  <a:pt x="933709" y="1468306"/>
                  <a:pt x="917195" y="1497946"/>
                  <a:pt x="891315" y="1518977"/>
                </a:cubicBezTo>
                <a:cubicBezTo>
                  <a:pt x="876033" y="1531276"/>
                  <a:pt x="858534" y="1540008"/>
                  <a:pt x="840541" y="1544313"/>
                </a:cubicBezTo>
                <a:cubicBezTo>
                  <a:pt x="827848" y="1547388"/>
                  <a:pt x="814908" y="1548372"/>
                  <a:pt x="802337" y="1547019"/>
                </a:cubicBezTo>
                <a:cubicBezTo>
                  <a:pt x="742074" y="1540623"/>
                  <a:pt x="692040" y="1484049"/>
                  <a:pt x="693149" y="1423538"/>
                </a:cubicBezTo>
                <a:cubicBezTo>
                  <a:pt x="694258" y="1362659"/>
                  <a:pt x="746264" y="1308053"/>
                  <a:pt x="806528" y="1303994"/>
                </a:cubicBezTo>
                <a:close/>
                <a:moveTo>
                  <a:pt x="2469863" y="1265622"/>
                </a:moveTo>
                <a:lnTo>
                  <a:pt x="2469863" y="1265744"/>
                </a:lnTo>
                <a:lnTo>
                  <a:pt x="2469847" y="1265720"/>
                </a:lnTo>
                <a:close/>
                <a:moveTo>
                  <a:pt x="2453596" y="1255414"/>
                </a:moveTo>
                <a:cubicBezTo>
                  <a:pt x="2457232" y="1254615"/>
                  <a:pt x="2460898" y="1255352"/>
                  <a:pt x="2463856" y="1257212"/>
                </a:cubicBezTo>
                <a:lnTo>
                  <a:pt x="2469847" y="1265720"/>
                </a:lnTo>
                <a:lnTo>
                  <a:pt x="2468138" y="1275768"/>
                </a:lnTo>
                <a:cubicBezTo>
                  <a:pt x="2466320" y="1278689"/>
                  <a:pt x="2463394" y="1280934"/>
                  <a:pt x="2459758" y="1281856"/>
                </a:cubicBezTo>
                <a:lnTo>
                  <a:pt x="2459511" y="1281856"/>
                </a:lnTo>
                <a:lnTo>
                  <a:pt x="2318404" y="1313464"/>
                </a:lnTo>
                <a:cubicBezTo>
                  <a:pt x="2345270" y="1402753"/>
                  <a:pt x="2368439" y="1494011"/>
                  <a:pt x="2387171" y="1584899"/>
                </a:cubicBezTo>
                <a:cubicBezTo>
                  <a:pt x="2388650" y="1592155"/>
                  <a:pt x="2384090" y="1599165"/>
                  <a:pt x="2376942" y="1601010"/>
                </a:cubicBezTo>
                <a:lnTo>
                  <a:pt x="2376449" y="1601010"/>
                </a:lnTo>
                <a:cubicBezTo>
                  <a:pt x="2369055" y="1602609"/>
                  <a:pt x="2361784" y="1597813"/>
                  <a:pt x="2360305" y="1590433"/>
                </a:cubicBezTo>
                <a:cubicBezTo>
                  <a:pt x="2341696" y="1499545"/>
                  <a:pt x="2318527" y="1408534"/>
                  <a:pt x="2291662" y="1319490"/>
                </a:cubicBezTo>
                <a:lnTo>
                  <a:pt x="2217596" y="1336094"/>
                </a:lnTo>
                <a:cubicBezTo>
                  <a:pt x="2210325" y="1337693"/>
                  <a:pt x="2202931" y="1333142"/>
                  <a:pt x="2201329" y="1325763"/>
                </a:cubicBezTo>
                <a:cubicBezTo>
                  <a:pt x="2199727" y="1318506"/>
                  <a:pt x="2204163" y="1311373"/>
                  <a:pt x="2211434" y="1309528"/>
                </a:cubicBezTo>
                <a:lnTo>
                  <a:pt x="2211681" y="1309528"/>
                </a:lnTo>
                <a:close/>
                <a:moveTo>
                  <a:pt x="2666427" y="1220363"/>
                </a:moveTo>
                <a:cubicBezTo>
                  <a:pt x="2673944" y="1219748"/>
                  <a:pt x="2680599" y="1225282"/>
                  <a:pt x="2681215" y="1232784"/>
                </a:cubicBezTo>
                <a:cubicBezTo>
                  <a:pt x="2689102" y="1322566"/>
                  <a:pt x="2699824" y="1412962"/>
                  <a:pt x="2713257" y="1501391"/>
                </a:cubicBezTo>
                <a:cubicBezTo>
                  <a:pt x="2714366" y="1508401"/>
                  <a:pt x="2709806" y="1515042"/>
                  <a:pt x="2703028" y="1516641"/>
                </a:cubicBezTo>
                <a:cubicBezTo>
                  <a:pt x="2702659" y="1516764"/>
                  <a:pt x="2702165" y="1516887"/>
                  <a:pt x="2701796" y="1516887"/>
                </a:cubicBezTo>
                <a:cubicBezTo>
                  <a:pt x="2694401" y="1517994"/>
                  <a:pt x="2687377" y="1512951"/>
                  <a:pt x="2686268" y="1505449"/>
                </a:cubicBezTo>
                <a:cubicBezTo>
                  <a:pt x="2679613" y="1461788"/>
                  <a:pt x="2673698" y="1417636"/>
                  <a:pt x="2668398" y="1373360"/>
                </a:cubicBezTo>
                <a:cubicBezTo>
                  <a:pt x="2628716" y="1380370"/>
                  <a:pt x="2561675" y="1394514"/>
                  <a:pt x="2524827" y="1403861"/>
                </a:cubicBezTo>
                <a:lnTo>
                  <a:pt x="2526306" y="1413331"/>
                </a:lnTo>
                <a:cubicBezTo>
                  <a:pt x="2532344" y="1450719"/>
                  <a:pt x="2538629" y="1489338"/>
                  <a:pt x="2553788" y="1524635"/>
                </a:cubicBezTo>
                <a:cubicBezTo>
                  <a:pt x="2556745" y="1531646"/>
                  <a:pt x="2553541" y="1539640"/>
                  <a:pt x="2546640" y="1542592"/>
                </a:cubicBezTo>
                <a:cubicBezTo>
                  <a:pt x="2545901" y="1542961"/>
                  <a:pt x="2545161" y="1543207"/>
                  <a:pt x="2544422" y="1543330"/>
                </a:cubicBezTo>
                <a:cubicBezTo>
                  <a:pt x="2538013" y="1544928"/>
                  <a:pt x="2531358" y="1541608"/>
                  <a:pt x="2528647" y="1535458"/>
                </a:cubicBezTo>
                <a:cubicBezTo>
                  <a:pt x="2512133" y="1497086"/>
                  <a:pt x="2505602" y="1456746"/>
                  <a:pt x="2499193" y="1417759"/>
                </a:cubicBezTo>
                <a:lnTo>
                  <a:pt x="2476641" y="1279151"/>
                </a:lnTo>
                <a:cubicBezTo>
                  <a:pt x="2475409" y="1271772"/>
                  <a:pt x="2480461" y="1264761"/>
                  <a:pt x="2487979" y="1263531"/>
                </a:cubicBezTo>
                <a:cubicBezTo>
                  <a:pt x="2495373" y="1262302"/>
                  <a:pt x="2502398" y="1267467"/>
                  <a:pt x="2503630" y="1274846"/>
                </a:cubicBezTo>
                <a:lnTo>
                  <a:pt x="2520267" y="1376927"/>
                </a:lnTo>
                <a:cubicBezTo>
                  <a:pt x="2558717" y="1367334"/>
                  <a:pt x="2625881" y="1353190"/>
                  <a:pt x="2665194" y="1346303"/>
                </a:cubicBezTo>
                <a:cubicBezTo>
                  <a:pt x="2661004" y="1309283"/>
                  <a:pt x="2657184" y="1272264"/>
                  <a:pt x="2653980" y="1235244"/>
                </a:cubicBezTo>
                <a:cubicBezTo>
                  <a:pt x="2653364" y="1227742"/>
                  <a:pt x="2658786" y="1221101"/>
                  <a:pt x="2666427" y="1220486"/>
                </a:cubicBezTo>
                <a:close/>
                <a:moveTo>
                  <a:pt x="2861265" y="993572"/>
                </a:moveTo>
                <a:cubicBezTo>
                  <a:pt x="2439670" y="1051130"/>
                  <a:pt x="2027934" y="1170060"/>
                  <a:pt x="1629630" y="1285177"/>
                </a:cubicBezTo>
                <a:cubicBezTo>
                  <a:pt x="1489016" y="1325886"/>
                  <a:pt x="1343720" y="1367825"/>
                  <a:pt x="1199162" y="1406812"/>
                </a:cubicBezTo>
                <a:cubicBezTo>
                  <a:pt x="1247101" y="1594123"/>
                  <a:pt x="1287030" y="1785739"/>
                  <a:pt x="1317963" y="1976739"/>
                </a:cubicBezTo>
                <a:cubicBezTo>
                  <a:pt x="1601902" y="1902331"/>
                  <a:pt x="1886334" y="1830383"/>
                  <a:pt x="2161523" y="1760772"/>
                </a:cubicBezTo>
                <a:lnTo>
                  <a:pt x="2161523" y="1760649"/>
                </a:lnTo>
                <a:cubicBezTo>
                  <a:pt x="2437082" y="1690915"/>
                  <a:pt x="2721884" y="1618967"/>
                  <a:pt x="3006069" y="1544313"/>
                </a:cubicBezTo>
                <a:cubicBezTo>
                  <a:pt x="2987214" y="1474702"/>
                  <a:pt x="2898976" y="1150136"/>
                  <a:pt x="2861265" y="993572"/>
                </a:cubicBezTo>
                <a:close/>
                <a:moveTo>
                  <a:pt x="2869768" y="965038"/>
                </a:moveTo>
                <a:cubicBezTo>
                  <a:pt x="2876793" y="964055"/>
                  <a:pt x="2883324" y="968482"/>
                  <a:pt x="2884927" y="975369"/>
                </a:cubicBezTo>
                <a:cubicBezTo>
                  <a:pt x="2924732" y="1143617"/>
                  <a:pt x="3034906" y="1546527"/>
                  <a:pt x="3036016" y="1550585"/>
                </a:cubicBezTo>
                <a:cubicBezTo>
                  <a:pt x="3037002" y="1554152"/>
                  <a:pt x="3036509" y="1557841"/>
                  <a:pt x="3034660" y="1561039"/>
                </a:cubicBezTo>
                <a:cubicBezTo>
                  <a:pt x="3032811" y="1564237"/>
                  <a:pt x="3029854" y="1566451"/>
                  <a:pt x="3026280" y="1567435"/>
                </a:cubicBezTo>
                <a:cubicBezTo>
                  <a:pt x="2737535" y="1643318"/>
                  <a:pt x="2448050" y="1716619"/>
                  <a:pt x="2168178" y="1787337"/>
                </a:cubicBezTo>
                <a:cubicBezTo>
                  <a:pt x="1888306" y="1858179"/>
                  <a:pt x="1598944" y="1931357"/>
                  <a:pt x="1310322" y="2007240"/>
                </a:cubicBezTo>
                <a:lnTo>
                  <a:pt x="1310076" y="2007240"/>
                </a:lnTo>
                <a:cubicBezTo>
                  <a:pt x="1306379" y="2008101"/>
                  <a:pt x="1302558" y="2007486"/>
                  <a:pt x="1299354" y="2005395"/>
                </a:cubicBezTo>
                <a:cubicBezTo>
                  <a:pt x="1296150" y="2003182"/>
                  <a:pt x="1293932" y="1999861"/>
                  <a:pt x="1293315" y="1996048"/>
                </a:cubicBezTo>
                <a:cubicBezTo>
                  <a:pt x="1261520" y="1796562"/>
                  <a:pt x="1219743" y="1596214"/>
                  <a:pt x="1169215" y="1400663"/>
                </a:cubicBezTo>
                <a:cubicBezTo>
                  <a:pt x="1167367" y="1393406"/>
                  <a:pt x="1171680" y="1386027"/>
                  <a:pt x="1178951" y="1384059"/>
                </a:cubicBezTo>
                <a:cubicBezTo>
                  <a:pt x="1327575" y="1344088"/>
                  <a:pt x="1477186" y="1300919"/>
                  <a:pt x="1621866" y="1259103"/>
                </a:cubicBezTo>
                <a:cubicBezTo>
                  <a:pt x="2024976" y="1142633"/>
                  <a:pt x="2441888" y="1022228"/>
                  <a:pt x="2869768" y="965038"/>
                </a:cubicBezTo>
                <a:close/>
                <a:moveTo>
                  <a:pt x="33829" y="630019"/>
                </a:moveTo>
                <a:cubicBezTo>
                  <a:pt x="62543" y="765552"/>
                  <a:pt x="175675" y="1298829"/>
                  <a:pt x="303472" y="1899257"/>
                </a:cubicBezTo>
                <a:cubicBezTo>
                  <a:pt x="421903" y="1946977"/>
                  <a:pt x="500652" y="1977232"/>
                  <a:pt x="623889" y="2018925"/>
                </a:cubicBezTo>
                <a:cubicBezTo>
                  <a:pt x="537870" y="1627945"/>
                  <a:pt x="457889" y="1236228"/>
                  <a:pt x="384316" y="845003"/>
                </a:cubicBezTo>
                <a:cubicBezTo>
                  <a:pt x="383576" y="844757"/>
                  <a:pt x="382591" y="844634"/>
                  <a:pt x="381851" y="844142"/>
                </a:cubicBezTo>
                <a:cubicBezTo>
                  <a:pt x="247522" y="767766"/>
                  <a:pt x="165323" y="718694"/>
                  <a:pt x="33829" y="630019"/>
                </a:cubicBezTo>
                <a:close/>
                <a:moveTo>
                  <a:pt x="3093567" y="42751"/>
                </a:moveTo>
                <a:cubicBezTo>
                  <a:pt x="2259496" y="133024"/>
                  <a:pt x="1235763" y="322180"/>
                  <a:pt x="46769" y="605914"/>
                </a:cubicBezTo>
                <a:cubicBezTo>
                  <a:pt x="177154" y="693850"/>
                  <a:pt x="258614" y="742676"/>
                  <a:pt x="389492" y="817084"/>
                </a:cubicBezTo>
                <a:cubicBezTo>
                  <a:pt x="390601" y="816592"/>
                  <a:pt x="391587" y="815977"/>
                  <a:pt x="392819" y="815731"/>
                </a:cubicBezTo>
                <a:cubicBezTo>
                  <a:pt x="393435" y="815608"/>
                  <a:pt x="393928" y="815731"/>
                  <a:pt x="394545" y="815731"/>
                </a:cubicBezTo>
                <a:cubicBezTo>
                  <a:pt x="835611" y="660151"/>
                  <a:pt x="1775913" y="403598"/>
                  <a:pt x="2464070" y="215918"/>
                </a:cubicBezTo>
                <a:cubicBezTo>
                  <a:pt x="2708943" y="149136"/>
                  <a:pt x="2929045" y="89117"/>
                  <a:pt x="3093567" y="42751"/>
                </a:cubicBezTo>
                <a:close/>
                <a:moveTo>
                  <a:pt x="3226910" y="32912"/>
                </a:moveTo>
                <a:cubicBezTo>
                  <a:pt x="3058937" y="81861"/>
                  <a:pt x="2785720" y="156269"/>
                  <a:pt x="2471218" y="242115"/>
                </a:cubicBezTo>
                <a:cubicBezTo>
                  <a:pt x="1787250" y="428688"/>
                  <a:pt x="854097" y="683273"/>
                  <a:pt x="411058" y="838730"/>
                </a:cubicBezTo>
                <a:cubicBezTo>
                  <a:pt x="611319" y="1903931"/>
                  <a:pt x="859026" y="2973682"/>
                  <a:pt x="1147279" y="4018835"/>
                </a:cubicBezTo>
                <a:lnTo>
                  <a:pt x="4004661" y="3214370"/>
                </a:lnTo>
                <a:lnTo>
                  <a:pt x="4004661" y="3214247"/>
                </a:lnTo>
                <a:cubicBezTo>
                  <a:pt x="3750422" y="2352346"/>
                  <a:pt x="3467346" y="1194535"/>
                  <a:pt x="3226910" y="32912"/>
                </a:cubicBezTo>
                <a:close/>
                <a:moveTo>
                  <a:pt x="3243424" y="74"/>
                </a:moveTo>
                <a:cubicBezTo>
                  <a:pt x="3250325" y="-664"/>
                  <a:pt x="3256733" y="4132"/>
                  <a:pt x="3258089" y="11020"/>
                </a:cubicBezTo>
                <a:lnTo>
                  <a:pt x="3253087" y="24292"/>
                </a:lnTo>
                <a:lnTo>
                  <a:pt x="3253036" y="24057"/>
                </a:lnTo>
                <a:lnTo>
                  <a:pt x="3253036" y="24426"/>
                </a:lnTo>
                <a:lnTo>
                  <a:pt x="3253087" y="24292"/>
                </a:lnTo>
                <a:lnTo>
                  <a:pt x="3441239" y="894644"/>
                </a:lnTo>
                <a:cubicBezTo>
                  <a:pt x="3635257" y="1755253"/>
                  <a:pt x="3843312" y="2572002"/>
                  <a:pt x="4034731" y="3219535"/>
                </a:cubicBezTo>
                <a:cubicBezTo>
                  <a:pt x="4035840" y="3222979"/>
                  <a:pt x="4035347" y="3226792"/>
                  <a:pt x="4033622" y="3229990"/>
                </a:cubicBezTo>
                <a:cubicBezTo>
                  <a:pt x="4031896" y="3233187"/>
                  <a:pt x="4028939" y="3235524"/>
                  <a:pt x="4025365" y="3236508"/>
                </a:cubicBezTo>
                <a:lnTo>
                  <a:pt x="1141486" y="4048476"/>
                </a:lnTo>
                <a:cubicBezTo>
                  <a:pt x="1141363" y="4048599"/>
                  <a:pt x="1141117" y="4048599"/>
                  <a:pt x="1140994" y="4048599"/>
                </a:cubicBezTo>
                <a:cubicBezTo>
                  <a:pt x="1139515" y="4048968"/>
                  <a:pt x="1137913" y="4048968"/>
                  <a:pt x="1136311" y="4048845"/>
                </a:cubicBezTo>
                <a:cubicBezTo>
                  <a:pt x="1135818" y="4048845"/>
                  <a:pt x="1135325" y="4048599"/>
                  <a:pt x="1134708" y="4048476"/>
                </a:cubicBezTo>
                <a:cubicBezTo>
                  <a:pt x="1133969" y="4048353"/>
                  <a:pt x="1133353" y="4048230"/>
                  <a:pt x="1132613" y="4047984"/>
                </a:cubicBezTo>
                <a:lnTo>
                  <a:pt x="705965" y="3872357"/>
                </a:lnTo>
                <a:cubicBezTo>
                  <a:pt x="701899" y="3870635"/>
                  <a:pt x="698818" y="3867068"/>
                  <a:pt x="697832" y="3862763"/>
                </a:cubicBezTo>
                <a:cubicBezTo>
                  <a:pt x="582358" y="3349042"/>
                  <a:pt x="5977" y="629650"/>
                  <a:pt x="185" y="602224"/>
                </a:cubicBezTo>
                <a:cubicBezTo>
                  <a:pt x="185" y="602101"/>
                  <a:pt x="185" y="601978"/>
                  <a:pt x="185" y="601732"/>
                </a:cubicBezTo>
                <a:cubicBezTo>
                  <a:pt x="-62" y="600256"/>
                  <a:pt x="-62" y="598657"/>
                  <a:pt x="185" y="597058"/>
                </a:cubicBezTo>
                <a:cubicBezTo>
                  <a:pt x="185" y="596936"/>
                  <a:pt x="185" y="596936"/>
                  <a:pt x="185" y="596936"/>
                </a:cubicBezTo>
                <a:cubicBezTo>
                  <a:pt x="431" y="595460"/>
                  <a:pt x="1048" y="593984"/>
                  <a:pt x="1787" y="592754"/>
                </a:cubicBezTo>
                <a:cubicBezTo>
                  <a:pt x="1910" y="592385"/>
                  <a:pt x="2280" y="592016"/>
                  <a:pt x="2526" y="591647"/>
                </a:cubicBezTo>
                <a:cubicBezTo>
                  <a:pt x="3266" y="590786"/>
                  <a:pt x="4005" y="589925"/>
                  <a:pt x="4868" y="589187"/>
                </a:cubicBezTo>
                <a:cubicBezTo>
                  <a:pt x="5238" y="588941"/>
                  <a:pt x="5607" y="588572"/>
                  <a:pt x="5977" y="588326"/>
                </a:cubicBezTo>
                <a:cubicBezTo>
                  <a:pt x="7333" y="587465"/>
                  <a:pt x="8688" y="586727"/>
                  <a:pt x="10290" y="586359"/>
                </a:cubicBezTo>
                <a:lnTo>
                  <a:pt x="10660" y="586359"/>
                </a:lnTo>
                <a:cubicBezTo>
                  <a:pt x="1287153" y="280856"/>
                  <a:pt x="2374846" y="83583"/>
                  <a:pt x="3243424" y="74"/>
                </a:cubicBezTo>
                <a:close/>
              </a:path>
            </a:pathLst>
          </a:custGeom>
          <a:solidFill>
            <a:schemeClr val="bg2"/>
          </a:solidFill>
          <a:ln w="12321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44168027-562D-DBAF-36ED-6341B531C9C8}"/>
              </a:ext>
            </a:extLst>
          </p:cNvPr>
          <p:cNvSpPr/>
          <p:nvPr/>
        </p:nvSpPr>
        <p:spPr>
          <a:xfrm>
            <a:off x="16442769" y="9524623"/>
            <a:ext cx="1578317" cy="2568567"/>
          </a:xfrm>
          <a:custGeom>
            <a:avLst/>
            <a:gdLst>
              <a:gd name="connsiteX0" fmla="*/ 795227 w 1578317"/>
              <a:gd name="connsiteY0" fmla="*/ 2563539 h 2568567"/>
              <a:gd name="connsiteX1" fmla="*/ 795347 w 1578317"/>
              <a:gd name="connsiteY1" fmla="*/ 2563579 h 2568567"/>
              <a:gd name="connsiteX2" fmla="*/ 795147 w 1578317"/>
              <a:gd name="connsiteY2" fmla="*/ 2563579 h 2568567"/>
              <a:gd name="connsiteX3" fmla="*/ 986967 w 1578317"/>
              <a:gd name="connsiteY3" fmla="*/ 2407155 h 2568567"/>
              <a:gd name="connsiteX4" fmla="*/ 1006389 w 1578317"/>
              <a:gd name="connsiteY4" fmla="*/ 2415535 h 2568567"/>
              <a:gd name="connsiteX5" fmla="*/ 997979 w 1578317"/>
              <a:gd name="connsiteY5" fmla="*/ 2434888 h 2568567"/>
              <a:gd name="connsiteX6" fmla="*/ 875438 w 1578317"/>
              <a:gd name="connsiteY6" fmla="*/ 2458033 h 2568567"/>
              <a:gd name="connsiteX7" fmla="*/ 875639 w 1578317"/>
              <a:gd name="connsiteY7" fmla="*/ 2458232 h 2568567"/>
              <a:gd name="connsiteX8" fmla="*/ 837995 w 1578317"/>
              <a:gd name="connsiteY8" fmla="*/ 2456037 h 2568567"/>
              <a:gd name="connsiteX9" fmla="*/ 824780 w 1578317"/>
              <a:gd name="connsiteY9" fmla="*/ 2439477 h 2568567"/>
              <a:gd name="connsiteX10" fmla="*/ 841399 w 1578317"/>
              <a:gd name="connsiteY10" fmla="*/ 2426309 h 2568567"/>
              <a:gd name="connsiteX11" fmla="*/ 986967 w 1578317"/>
              <a:gd name="connsiteY11" fmla="*/ 2407155 h 2568567"/>
              <a:gd name="connsiteX12" fmla="*/ 972350 w 1578317"/>
              <a:gd name="connsiteY12" fmla="*/ 2326749 h 2568567"/>
              <a:gd name="connsiteX13" fmla="*/ 989570 w 1578317"/>
              <a:gd name="connsiteY13" fmla="*/ 2339119 h 2568567"/>
              <a:gd name="connsiteX14" fmla="*/ 977155 w 1578317"/>
              <a:gd name="connsiteY14" fmla="*/ 2356278 h 2568567"/>
              <a:gd name="connsiteX15" fmla="*/ 859821 w 1578317"/>
              <a:gd name="connsiteY15" fmla="*/ 2375033 h 2568567"/>
              <a:gd name="connsiteX16" fmla="*/ 857418 w 1578317"/>
              <a:gd name="connsiteY16" fmla="*/ 2375033 h 2568567"/>
              <a:gd name="connsiteX17" fmla="*/ 857418 w 1578317"/>
              <a:gd name="connsiteY17" fmla="*/ 2375233 h 2568567"/>
              <a:gd name="connsiteX18" fmla="*/ 842601 w 1578317"/>
              <a:gd name="connsiteY18" fmla="*/ 2362663 h 2568567"/>
              <a:gd name="connsiteX19" fmla="*/ 855015 w 1578317"/>
              <a:gd name="connsiteY19" fmla="*/ 2345504 h 2568567"/>
              <a:gd name="connsiteX20" fmla="*/ 640569 w 1578317"/>
              <a:gd name="connsiteY20" fmla="*/ 2263302 h 2568567"/>
              <a:gd name="connsiteX21" fmla="*/ 655186 w 1578317"/>
              <a:gd name="connsiteY21" fmla="*/ 2278665 h 2568567"/>
              <a:gd name="connsiteX22" fmla="*/ 652975 w 1578317"/>
              <a:gd name="connsiteY22" fmla="*/ 2370777 h 2568567"/>
              <a:gd name="connsiteX23" fmla="*/ 729672 w 1578317"/>
              <a:gd name="connsiteY23" fmla="*/ 2290835 h 2568567"/>
              <a:gd name="connsiteX24" fmla="*/ 740509 w 1578317"/>
              <a:gd name="connsiteY24" fmla="*/ 2286920 h 2568567"/>
              <a:gd name="connsiteX25" fmla="*/ 750896 w 1578317"/>
              <a:gd name="connsiteY25" fmla="*/ 2291833 h 2568567"/>
              <a:gd name="connsiteX26" fmla="*/ 749895 w 1578317"/>
              <a:gd name="connsiteY26" fmla="*/ 2312982 h 2568567"/>
              <a:gd name="connsiteX27" fmla="*/ 665998 w 1578317"/>
              <a:gd name="connsiteY27" fmla="*/ 2399174 h 2568567"/>
              <a:gd name="connsiteX28" fmla="*/ 706445 w 1578317"/>
              <a:gd name="connsiteY28" fmla="*/ 2441872 h 2568567"/>
              <a:gd name="connsiteX29" fmla="*/ 804157 w 1578317"/>
              <a:gd name="connsiteY29" fmla="*/ 2536644 h 2568567"/>
              <a:gd name="connsiteX30" fmla="*/ 807161 w 1578317"/>
              <a:gd name="connsiteY30" fmla="*/ 2557593 h 2568567"/>
              <a:gd name="connsiteX31" fmla="*/ 795227 w 1578317"/>
              <a:gd name="connsiteY31" fmla="*/ 2563539 h 2568567"/>
              <a:gd name="connsiteX32" fmla="*/ 786337 w 1578317"/>
              <a:gd name="connsiteY32" fmla="*/ 2560586 h 2568567"/>
              <a:gd name="connsiteX33" fmla="*/ 684620 w 1578317"/>
              <a:gd name="connsiteY33" fmla="*/ 2462223 h 2568567"/>
              <a:gd name="connsiteX34" fmla="*/ 651602 w 1578317"/>
              <a:gd name="connsiteY34" fmla="*/ 2427990 h 2568567"/>
              <a:gd name="connsiteX35" fmla="*/ 648578 w 1578317"/>
              <a:gd name="connsiteY35" fmla="*/ 2554002 h 2568567"/>
              <a:gd name="connsiteX36" fmla="*/ 633561 w 1578317"/>
              <a:gd name="connsiteY36" fmla="*/ 2568567 h 2568567"/>
              <a:gd name="connsiteX37" fmla="*/ 633160 w 1578317"/>
              <a:gd name="connsiteY37" fmla="*/ 2568567 h 2568567"/>
              <a:gd name="connsiteX38" fmla="*/ 618543 w 1578317"/>
              <a:gd name="connsiteY38" fmla="*/ 2553204 h 2568567"/>
              <a:gd name="connsiteX39" fmla="*/ 625151 w 1578317"/>
              <a:gd name="connsiteY39" fmla="*/ 2277867 h 2568567"/>
              <a:gd name="connsiteX40" fmla="*/ 640569 w 1578317"/>
              <a:gd name="connsiteY40" fmla="*/ 2263302 h 2568567"/>
              <a:gd name="connsiteX41" fmla="*/ 1161367 w 1578317"/>
              <a:gd name="connsiteY41" fmla="*/ 2216015 h 2568567"/>
              <a:gd name="connsiteX42" fmla="*/ 1172380 w 1578317"/>
              <a:gd name="connsiteY42" fmla="*/ 2230181 h 2568567"/>
              <a:gd name="connsiteX43" fmla="*/ 1177786 w 1578317"/>
              <a:gd name="connsiteY43" fmla="*/ 2475191 h 2568567"/>
              <a:gd name="connsiteX44" fmla="*/ 1163169 w 1578317"/>
              <a:gd name="connsiteY44" fmla="*/ 2490554 h 2568567"/>
              <a:gd name="connsiteX45" fmla="*/ 1162769 w 1578317"/>
              <a:gd name="connsiteY45" fmla="*/ 2490554 h 2568567"/>
              <a:gd name="connsiteX46" fmla="*/ 1162769 w 1578317"/>
              <a:gd name="connsiteY46" fmla="*/ 2490155 h 2568567"/>
              <a:gd name="connsiteX47" fmla="*/ 1147752 w 1578317"/>
              <a:gd name="connsiteY47" fmla="*/ 2475590 h 2568567"/>
              <a:gd name="connsiteX48" fmla="*/ 1143347 w 1578317"/>
              <a:gd name="connsiteY48" fmla="*/ 2273078 h 2568567"/>
              <a:gd name="connsiteX49" fmla="*/ 1101899 w 1578317"/>
              <a:gd name="connsiteY49" fmla="*/ 2310388 h 2568567"/>
              <a:gd name="connsiteX50" fmla="*/ 1080875 w 1578317"/>
              <a:gd name="connsiteY50" fmla="*/ 2307196 h 2568567"/>
              <a:gd name="connsiteX51" fmla="*/ 1084079 w 1578317"/>
              <a:gd name="connsiteY51" fmla="*/ 2286246 h 2568567"/>
              <a:gd name="connsiteX52" fmla="*/ 1144748 w 1578317"/>
              <a:gd name="connsiteY52" fmla="*/ 2222200 h 2568567"/>
              <a:gd name="connsiteX53" fmla="*/ 1161367 w 1578317"/>
              <a:gd name="connsiteY53" fmla="*/ 2216015 h 2568567"/>
              <a:gd name="connsiteX54" fmla="*/ 1561826 w 1578317"/>
              <a:gd name="connsiteY54" fmla="*/ 341128 h 2568567"/>
              <a:gd name="connsiteX55" fmla="*/ 1578246 w 1578317"/>
              <a:gd name="connsiteY55" fmla="*/ 354496 h 2568567"/>
              <a:gd name="connsiteX56" fmla="*/ 1564830 w 1578317"/>
              <a:gd name="connsiteY56" fmla="*/ 370856 h 2568567"/>
              <a:gd name="connsiteX57" fmla="*/ 153809 w 1578317"/>
              <a:gd name="connsiteY57" fmla="*/ 515309 h 2568567"/>
              <a:gd name="connsiteX58" fmla="*/ 802554 w 1578317"/>
              <a:gd name="connsiteY58" fmla="*/ 908163 h 2568567"/>
              <a:gd name="connsiteX59" fmla="*/ 1089484 w 1578317"/>
              <a:gd name="connsiteY59" fmla="*/ 1086534 h 2568567"/>
              <a:gd name="connsiteX60" fmla="*/ 1096692 w 1578317"/>
              <a:gd name="connsiteY60" fmla="*/ 1098106 h 2568567"/>
              <a:gd name="connsiteX61" fmla="*/ 1091486 w 1578317"/>
              <a:gd name="connsiteY61" fmla="*/ 1110676 h 2568567"/>
              <a:gd name="connsiteX62" fmla="*/ 562478 w 1578317"/>
              <a:gd name="connsiteY62" fmla="*/ 1582341 h 2568567"/>
              <a:gd name="connsiteX63" fmla="*/ 63505 w 1578317"/>
              <a:gd name="connsiteY63" fmla="*/ 2025674 h 2568567"/>
              <a:gd name="connsiteX64" fmla="*/ 312591 w 1578317"/>
              <a:gd name="connsiteY64" fmla="*/ 1991356 h 2568567"/>
              <a:gd name="connsiteX65" fmla="*/ 1564430 w 1578317"/>
              <a:gd name="connsiteY65" fmla="*/ 1948061 h 2568567"/>
              <a:gd name="connsiteX66" fmla="*/ 1578246 w 1578317"/>
              <a:gd name="connsiteY66" fmla="*/ 1964222 h 2568567"/>
              <a:gd name="connsiteX67" fmla="*/ 1562026 w 1578317"/>
              <a:gd name="connsiteY67" fmla="*/ 1977989 h 2568567"/>
              <a:gd name="connsiteX68" fmla="*/ 316796 w 1578317"/>
              <a:gd name="connsiteY68" fmla="*/ 2021284 h 2568567"/>
              <a:gd name="connsiteX69" fmla="*/ 17052 w 1578317"/>
              <a:gd name="connsiteY69" fmla="*/ 2062385 h 2568567"/>
              <a:gd name="connsiteX70" fmla="*/ 15049 w 1578317"/>
              <a:gd name="connsiteY70" fmla="*/ 2062385 h 2568567"/>
              <a:gd name="connsiteX71" fmla="*/ 15049 w 1578317"/>
              <a:gd name="connsiteY71" fmla="*/ 2061986 h 2568567"/>
              <a:gd name="connsiteX72" fmla="*/ 1233 w 1578317"/>
              <a:gd name="connsiteY72" fmla="*/ 2053008 h 2568567"/>
              <a:gd name="connsiteX73" fmla="*/ 5238 w 1578317"/>
              <a:gd name="connsiteY73" fmla="*/ 2035450 h 2568567"/>
              <a:gd name="connsiteX74" fmla="*/ 542255 w 1578317"/>
              <a:gd name="connsiteY74" fmla="*/ 1559994 h 2568567"/>
              <a:gd name="connsiteX75" fmla="*/ 1056446 w 1578317"/>
              <a:gd name="connsiteY75" fmla="*/ 1101298 h 2568567"/>
              <a:gd name="connsiteX76" fmla="*/ 786736 w 1578317"/>
              <a:gd name="connsiteY76" fmla="*/ 933502 h 2568567"/>
              <a:gd name="connsiteX77" fmla="*/ 98946 w 1578317"/>
              <a:gd name="connsiteY77" fmla="*/ 518102 h 2568567"/>
              <a:gd name="connsiteX78" fmla="*/ 91737 w 1578317"/>
              <a:gd name="connsiteY78" fmla="*/ 501941 h 2568567"/>
              <a:gd name="connsiteX79" fmla="*/ 104953 w 1578317"/>
              <a:gd name="connsiteY79" fmla="*/ 490169 h 2568567"/>
              <a:gd name="connsiteX80" fmla="*/ 889454 w 1578317"/>
              <a:gd name="connsiteY80" fmla="*/ 2342 h 2568567"/>
              <a:gd name="connsiteX81" fmla="*/ 1012996 w 1578317"/>
              <a:gd name="connsiteY81" fmla="*/ 96117 h 2568567"/>
              <a:gd name="connsiteX82" fmla="*/ 1024810 w 1578317"/>
              <a:gd name="connsiteY82" fmla="*/ 160163 h 2568567"/>
              <a:gd name="connsiteX83" fmla="*/ 1042630 w 1578317"/>
              <a:gd name="connsiteY83" fmla="*/ 239173 h 2568567"/>
              <a:gd name="connsiteX84" fmla="*/ 1034821 w 1578317"/>
              <a:gd name="connsiteY84" fmla="*/ 258925 h 2568567"/>
              <a:gd name="connsiteX85" fmla="*/ 1028814 w 1578317"/>
              <a:gd name="connsiteY85" fmla="*/ 260122 h 2568567"/>
              <a:gd name="connsiteX86" fmla="*/ 1028614 w 1578317"/>
              <a:gd name="connsiteY86" fmla="*/ 260322 h 2568567"/>
              <a:gd name="connsiteX87" fmla="*/ 1014798 w 1578317"/>
              <a:gd name="connsiteY87" fmla="*/ 251343 h 2568567"/>
              <a:gd name="connsiteX88" fmla="*/ 994775 w 1578317"/>
              <a:gd name="connsiteY88" fmla="*/ 164353 h 2568567"/>
              <a:gd name="connsiteX89" fmla="*/ 983963 w 1578317"/>
              <a:gd name="connsiteY89" fmla="*/ 104497 h 2568567"/>
              <a:gd name="connsiteX90" fmla="*/ 896462 w 1578317"/>
              <a:gd name="connsiteY90" fmla="*/ 31672 h 2568567"/>
              <a:gd name="connsiteX91" fmla="*/ 839196 w 1578317"/>
              <a:gd name="connsiteY91" fmla="*/ 95518 h 2568567"/>
              <a:gd name="connsiteX92" fmla="*/ 804156 w 1578317"/>
              <a:gd name="connsiteY92" fmla="*/ 219021 h 2568567"/>
              <a:gd name="connsiteX93" fmla="*/ 789339 w 1578317"/>
              <a:gd name="connsiteY93" fmla="*/ 231790 h 2568567"/>
              <a:gd name="connsiteX94" fmla="*/ 774522 w 1578317"/>
              <a:gd name="connsiteY94" fmla="*/ 218622 h 2568567"/>
              <a:gd name="connsiteX95" fmla="*/ 752697 w 1578317"/>
              <a:gd name="connsiteY95" fmla="*/ 30874 h 2568567"/>
              <a:gd name="connsiteX96" fmla="*/ 765912 w 1578317"/>
              <a:gd name="connsiteY96" fmla="*/ 14314 h 2568567"/>
              <a:gd name="connsiteX97" fmla="*/ 782531 w 1578317"/>
              <a:gd name="connsiteY97" fmla="*/ 27482 h 2568567"/>
              <a:gd name="connsiteX98" fmla="*/ 794345 w 1578317"/>
              <a:gd name="connsiteY98" fmla="*/ 129437 h 2568567"/>
              <a:gd name="connsiteX99" fmla="*/ 811765 w 1578317"/>
              <a:gd name="connsiteY99" fmla="*/ 83547 h 2568567"/>
              <a:gd name="connsiteX100" fmla="*/ 889454 w 1578317"/>
              <a:gd name="connsiteY100" fmla="*/ 2342 h 256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78317" h="2568567">
                <a:moveTo>
                  <a:pt x="795227" y="2563539"/>
                </a:moveTo>
                <a:lnTo>
                  <a:pt x="795347" y="2563579"/>
                </a:lnTo>
                <a:lnTo>
                  <a:pt x="795147" y="2563579"/>
                </a:lnTo>
                <a:close/>
                <a:moveTo>
                  <a:pt x="986967" y="2407155"/>
                </a:moveTo>
                <a:cubicBezTo>
                  <a:pt x="994575" y="2404162"/>
                  <a:pt x="1003385" y="2407953"/>
                  <a:pt x="1006389" y="2415535"/>
                </a:cubicBezTo>
                <a:cubicBezTo>
                  <a:pt x="1009392" y="2423117"/>
                  <a:pt x="1005588" y="2431896"/>
                  <a:pt x="997979" y="2434888"/>
                </a:cubicBezTo>
                <a:cubicBezTo>
                  <a:pt x="959135" y="2450251"/>
                  <a:pt x="917286" y="2458033"/>
                  <a:pt x="875438" y="2458033"/>
                </a:cubicBezTo>
                <a:lnTo>
                  <a:pt x="875639" y="2458232"/>
                </a:lnTo>
                <a:cubicBezTo>
                  <a:pt x="863024" y="2458232"/>
                  <a:pt x="850610" y="2457434"/>
                  <a:pt x="837995" y="2456037"/>
                </a:cubicBezTo>
                <a:cubicBezTo>
                  <a:pt x="829786" y="2455040"/>
                  <a:pt x="823779" y="2447658"/>
                  <a:pt x="824780" y="2439477"/>
                </a:cubicBezTo>
                <a:cubicBezTo>
                  <a:pt x="825781" y="2431297"/>
                  <a:pt x="832990" y="2425311"/>
                  <a:pt x="841399" y="2426309"/>
                </a:cubicBezTo>
                <a:cubicBezTo>
                  <a:pt x="890656" y="2431896"/>
                  <a:pt x="940914" y="2425311"/>
                  <a:pt x="986967" y="2407155"/>
                </a:cubicBezTo>
                <a:close/>
                <a:moveTo>
                  <a:pt x="972350" y="2326749"/>
                </a:moveTo>
                <a:cubicBezTo>
                  <a:pt x="980559" y="2325552"/>
                  <a:pt x="988168" y="2330939"/>
                  <a:pt x="989570" y="2339119"/>
                </a:cubicBezTo>
                <a:cubicBezTo>
                  <a:pt x="990771" y="2347300"/>
                  <a:pt x="985365" y="2354882"/>
                  <a:pt x="977155" y="2356278"/>
                </a:cubicBezTo>
                <a:lnTo>
                  <a:pt x="859821" y="2375033"/>
                </a:lnTo>
                <a:cubicBezTo>
                  <a:pt x="859821" y="2375033"/>
                  <a:pt x="858219" y="2375033"/>
                  <a:pt x="857418" y="2375033"/>
                </a:cubicBezTo>
                <a:lnTo>
                  <a:pt x="857418" y="2375233"/>
                </a:lnTo>
                <a:cubicBezTo>
                  <a:pt x="850210" y="2375233"/>
                  <a:pt x="843802" y="2370045"/>
                  <a:pt x="842601" y="2362663"/>
                </a:cubicBezTo>
                <a:cubicBezTo>
                  <a:pt x="841199" y="2354482"/>
                  <a:pt x="846806" y="2346901"/>
                  <a:pt x="855015" y="2345504"/>
                </a:cubicBezTo>
                <a:close/>
                <a:moveTo>
                  <a:pt x="640569" y="2263302"/>
                </a:moveTo>
                <a:cubicBezTo>
                  <a:pt x="648778" y="2263302"/>
                  <a:pt x="655386" y="2270285"/>
                  <a:pt x="655186" y="2278665"/>
                </a:cubicBezTo>
                <a:lnTo>
                  <a:pt x="652975" y="2370777"/>
                </a:lnTo>
                <a:lnTo>
                  <a:pt x="729672" y="2290835"/>
                </a:lnTo>
                <a:cubicBezTo>
                  <a:pt x="732776" y="2288042"/>
                  <a:pt x="736680" y="2286745"/>
                  <a:pt x="740509" y="2286920"/>
                </a:cubicBezTo>
                <a:cubicBezTo>
                  <a:pt x="744339" y="2287094"/>
                  <a:pt x="748093" y="2288741"/>
                  <a:pt x="750896" y="2291833"/>
                </a:cubicBezTo>
                <a:cubicBezTo>
                  <a:pt x="756502" y="2298018"/>
                  <a:pt x="756102" y="2307395"/>
                  <a:pt x="749895" y="2312982"/>
                </a:cubicBezTo>
                <a:cubicBezTo>
                  <a:pt x="719860" y="2340316"/>
                  <a:pt x="691628" y="2369246"/>
                  <a:pt x="665998" y="2399174"/>
                </a:cubicBezTo>
                <a:cubicBezTo>
                  <a:pt x="678613" y="2411944"/>
                  <a:pt x="692228" y="2426509"/>
                  <a:pt x="706445" y="2441872"/>
                </a:cubicBezTo>
                <a:cubicBezTo>
                  <a:pt x="737881" y="2475590"/>
                  <a:pt x="773522" y="2513898"/>
                  <a:pt x="804157" y="2536644"/>
                </a:cubicBezTo>
                <a:cubicBezTo>
                  <a:pt x="810765" y="2541632"/>
                  <a:pt x="812166" y="2551009"/>
                  <a:pt x="807161" y="2557593"/>
                </a:cubicBezTo>
                <a:lnTo>
                  <a:pt x="795227" y="2563539"/>
                </a:lnTo>
                <a:lnTo>
                  <a:pt x="786337" y="2560586"/>
                </a:lnTo>
                <a:cubicBezTo>
                  <a:pt x="753499" y="2536045"/>
                  <a:pt x="717057" y="2496740"/>
                  <a:pt x="684620" y="2462223"/>
                </a:cubicBezTo>
                <a:lnTo>
                  <a:pt x="651602" y="2427990"/>
                </a:lnTo>
                <a:lnTo>
                  <a:pt x="648578" y="2554002"/>
                </a:lnTo>
                <a:cubicBezTo>
                  <a:pt x="648578" y="2562182"/>
                  <a:pt x="641770" y="2568567"/>
                  <a:pt x="633561" y="2568567"/>
                </a:cubicBezTo>
                <a:lnTo>
                  <a:pt x="633160" y="2568567"/>
                </a:lnTo>
                <a:cubicBezTo>
                  <a:pt x="624951" y="2568567"/>
                  <a:pt x="618343" y="2561584"/>
                  <a:pt x="618543" y="2553204"/>
                </a:cubicBezTo>
                <a:lnTo>
                  <a:pt x="625151" y="2277867"/>
                </a:lnTo>
                <a:cubicBezTo>
                  <a:pt x="625351" y="2269487"/>
                  <a:pt x="632760" y="2263102"/>
                  <a:pt x="640569" y="2263302"/>
                </a:cubicBezTo>
                <a:close/>
                <a:moveTo>
                  <a:pt x="1161367" y="2216015"/>
                </a:moveTo>
                <a:cubicBezTo>
                  <a:pt x="1167775" y="2217811"/>
                  <a:pt x="1172180" y="2223597"/>
                  <a:pt x="1172380" y="2230181"/>
                </a:cubicBezTo>
                <a:lnTo>
                  <a:pt x="1177786" y="2475191"/>
                </a:lnTo>
                <a:cubicBezTo>
                  <a:pt x="1177786" y="2483372"/>
                  <a:pt x="1171379" y="2490355"/>
                  <a:pt x="1163169" y="2490554"/>
                </a:cubicBezTo>
                <a:lnTo>
                  <a:pt x="1162769" y="2490554"/>
                </a:lnTo>
                <a:lnTo>
                  <a:pt x="1162769" y="2490155"/>
                </a:lnTo>
                <a:cubicBezTo>
                  <a:pt x="1154560" y="2490155"/>
                  <a:pt x="1147952" y="2483571"/>
                  <a:pt x="1147752" y="2475590"/>
                </a:cubicBezTo>
                <a:lnTo>
                  <a:pt x="1143347" y="2273078"/>
                </a:lnTo>
                <a:cubicBezTo>
                  <a:pt x="1130932" y="2286845"/>
                  <a:pt x="1117117" y="2299215"/>
                  <a:pt x="1101899" y="2310388"/>
                </a:cubicBezTo>
                <a:cubicBezTo>
                  <a:pt x="1095291" y="2315376"/>
                  <a:pt x="1085881" y="2313780"/>
                  <a:pt x="1080875" y="2307196"/>
                </a:cubicBezTo>
                <a:cubicBezTo>
                  <a:pt x="1075869" y="2300611"/>
                  <a:pt x="1077471" y="2291234"/>
                  <a:pt x="1084079" y="2286246"/>
                </a:cubicBezTo>
                <a:cubicBezTo>
                  <a:pt x="1108106" y="2268688"/>
                  <a:pt x="1128530" y="2247140"/>
                  <a:pt x="1144748" y="2222200"/>
                </a:cubicBezTo>
                <a:cubicBezTo>
                  <a:pt x="1148352" y="2216614"/>
                  <a:pt x="1155160" y="2214020"/>
                  <a:pt x="1161367" y="2216015"/>
                </a:cubicBezTo>
                <a:close/>
                <a:moveTo>
                  <a:pt x="1561826" y="341128"/>
                </a:moveTo>
                <a:cubicBezTo>
                  <a:pt x="1569836" y="340130"/>
                  <a:pt x="1577446" y="346315"/>
                  <a:pt x="1578246" y="354496"/>
                </a:cubicBezTo>
                <a:cubicBezTo>
                  <a:pt x="1579046" y="362676"/>
                  <a:pt x="1573040" y="370058"/>
                  <a:pt x="1564830" y="370856"/>
                </a:cubicBezTo>
                <a:lnTo>
                  <a:pt x="153809" y="515309"/>
                </a:lnTo>
                <a:cubicBezTo>
                  <a:pt x="456156" y="690487"/>
                  <a:pt x="632159" y="801021"/>
                  <a:pt x="802554" y="908163"/>
                </a:cubicBezTo>
                <a:cubicBezTo>
                  <a:pt x="890656" y="963630"/>
                  <a:pt x="981961" y="1020892"/>
                  <a:pt x="1089484" y="1086534"/>
                </a:cubicBezTo>
                <a:cubicBezTo>
                  <a:pt x="1093489" y="1088928"/>
                  <a:pt x="1096292" y="1093318"/>
                  <a:pt x="1096692" y="1098106"/>
                </a:cubicBezTo>
                <a:cubicBezTo>
                  <a:pt x="1097093" y="1102894"/>
                  <a:pt x="1095091" y="1107484"/>
                  <a:pt x="1091486" y="1110676"/>
                </a:cubicBezTo>
                <a:cubicBezTo>
                  <a:pt x="857818" y="1311991"/>
                  <a:pt x="707645" y="1449460"/>
                  <a:pt x="562478" y="1582341"/>
                </a:cubicBezTo>
                <a:cubicBezTo>
                  <a:pt x="415109" y="1717216"/>
                  <a:pt x="275549" y="1844909"/>
                  <a:pt x="63505" y="2025674"/>
                </a:cubicBezTo>
                <a:cubicBezTo>
                  <a:pt x="155611" y="2013304"/>
                  <a:pt x="237705" y="2001731"/>
                  <a:pt x="312591" y="1991356"/>
                </a:cubicBezTo>
                <a:cubicBezTo>
                  <a:pt x="774722" y="1926512"/>
                  <a:pt x="965942" y="1899577"/>
                  <a:pt x="1564430" y="1948061"/>
                </a:cubicBezTo>
                <a:cubicBezTo>
                  <a:pt x="1572640" y="1948659"/>
                  <a:pt x="1578846" y="1955842"/>
                  <a:pt x="1578246" y="1964222"/>
                </a:cubicBezTo>
                <a:cubicBezTo>
                  <a:pt x="1577646" y="1972402"/>
                  <a:pt x="1570238" y="1978587"/>
                  <a:pt x="1562026" y="1977989"/>
                </a:cubicBezTo>
                <a:cubicBezTo>
                  <a:pt x="966943" y="1929904"/>
                  <a:pt x="776524" y="1956640"/>
                  <a:pt x="316796" y="2021284"/>
                </a:cubicBezTo>
                <a:cubicBezTo>
                  <a:pt x="228495" y="2033655"/>
                  <a:pt x="129981" y="2047421"/>
                  <a:pt x="17052" y="2062385"/>
                </a:cubicBezTo>
                <a:cubicBezTo>
                  <a:pt x="16451" y="2062385"/>
                  <a:pt x="15650" y="2062385"/>
                  <a:pt x="15049" y="2062385"/>
                </a:cubicBezTo>
                <a:lnTo>
                  <a:pt x="15049" y="2061986"/>
                </a:lnTo>
                <a:cubicBezTo>
                  <a:pt x="9243" y="2061986"/>
                  <a:pt x="3836" y="2058595"/>
                  <a:pt x="1233" y="2053008"/>
                </a:cubicBezTo>
                <a:cubicBezTo>
                  <a:pt x="-1370" y="2047022"/>
                  <a:pt x="232" y="2039840"/>
                  <a:pt x="5238" y="2035450"/>
                </a:cubicBezTo>
                <a:cubicBezTo>
                  <a:pt x="238907" y="1837327"/>
                  <a:pt x="386276" y="1702651"/>
                  <a:pt x="542255" y="1559994"/>
                </a:cubicBezTo>
                <a:cubicBezTo>
                  <a:pt x="684419" y="1429908"/>
                  <a:pt x="831388" y="1295631"/>
                  <a:pt x="1056446" y="1101298"/>
                </a:cubicBezTo>
                <a:cubicBezTo>
                  <a:pt x="956131" y="1040046"/>
                  <a:pt x="870032" y="985976"/>
                  <a:pt x="786736" y="933502"/>
                </a:cubicBezTo>
                <a:cubicBezTo>
                  <a:pt x="609132" y="821971"/>
                  <a:pt x="425521" y="706449"/>
                  <a:pt x="98946" y="518102"/>
                </a:cubicBezTo>
                <a:cubicBezTo>
                  <a:pt x="93339" y="514910"/>
                  <a:pt x="90336" y="508325"/>
                  <a:pt x="91737" y="501941"/>
                </a:cubicBezTo>
                <a:cubicBezTo>
                  <a:pt x="93139" y="495556"/>
                  <a:pt x="98345" y="490768"/>
                  <a:pt x="104953" y="490169"/>
                </a:cubicBezTo>
                <a:close/>
                <a:moveTo>
                  <a:pt x="889454" y="2342"/>
                </a:moveTo>
                <a:cubicBezTo>
                  <a:pt x="945919" y="-11624"/>
                  <a:pt x="996577" y="39054"/>
                  <a:pt x="1012996" y="96117"/>
                </a:cubicBezTo>
                <a:cubicBezTo>
                  <a:pt x="1019003" y="117266"/>
                  <a:pt x="1022007" y="139213"/>
                  <a:pt x="1024810" y="160163"/>
                </a:cubicBezTo>
                <a:cubicBezTo>
                  <a:pt x="1028614" y="188295"/>
                  <a:pt x="1032018" y="215031"/>
                  <a:pt x="1042630" y="239173"/>
                </a:cubicBezTo>
                <a:cubicBezTo>
                  <a:pt x="1045834" y="246754"/>
                  <a:pt x="1042430" y="255533"/>
                  <a:pt x="1034821" y="258925"/>
                </a:cubicBezTo>
                <a:cubicBezTo>
                  <a:pt x="1032819" y="259723"/>
                  <a:pt x="1030817" y="260122"/>
                  <a:pt x="1028814" y="260122"/>
                </a:cubicBezTo>
                <a:lnTo>
                  <a:pt x="1028614" y="260322"/>
                </a:lnTo>
                <a:cubicBezTo>
                  <a:pt x="1022808" y="260322"/>
                  <a:pt x="1017201" y="256930"/>
                  <a:pt x="1014798" y="251343"/>
                </a:cubicBezTo>
                <a:cubicBezTo>
                  <a:pt x="1002584" y="223211"/>
                  <a:pt x="998580" y="193283"/>
                  <a:pt x="994775" y="164353"/>
                </a:cubicBezTo>
                <a:cubicBezTo>
                  <a:pt x="991972" y="143403"/>
                  <a:pt x="989369" y="123651"/>
                  <a:pt x="983963" y="104497"/>
                </a:cubicBezTo>
                <a:cubicBezTo>
                  <a:pt x="971749" y="61999"/>
                  <a:pt x="933705" y="22294"/>
                  <a:pt x="896462" y="31672"/>
                </a:cubicBezTo>
                <a:cubicBezTo>
                  <a:pt x="874237" y="37059"/>
                  <a:pt x="855415" y="58009"/>
                  <a:pt x="839196" y="95518"/>
                </a:cubicBezTo>
                <a:cubicBezTo>
                  <a:pt x="822177" y="135023"/>
                  <a:pt x="810363" y="176523"/>
                  <a:pt x="804156" y="219021"/>
                </a:cubicBezTo>
                <a:cubicBezTo>
                  <a:pt x="803155" y="226403"/>
                  <a:pt x="796748" y="231790"/>
                  <a:pt x="789339" y="231790"/>
                </a:cubicBezTo>
                <a:cubicBezTo>
                  <a:pt x="781730" y="231790"/>
                  <a:pt x="775523" y="226004"/>
                  <a:pt x="774522" y="218622"/>
                </a:cubicBezTo>
                <a:lnTo>
                  <a:pt x="752697" y="30874"/>
                </a:lnTo>
                <a:cubicBezTo>
                  <a:pt x="751696" y="22693"/>
                  <a:pt x="757703" y="15311"/>
                  <a:pt x="765912" y="14314"/>
                </a:cubicBezTo>
                <a:cubicBezTo>
                  <a:pt x="774122" y="13516"/>
                  <a:pt x="781530" y="19302"/>
                  <a:pt x="782531" y="27482"/>
                </a:cubicBezTo>
                <a:lnTo>
                  <a:pt x="794345" y="129437"/>
                </a:lnTo>
                <a:cubicBezTo>
                  <a:pt x="799351" y="113874"/>
                  <a:pt x="805157" y="98711"/>
                  <a:pt x="811765" y="83547"/>
                </a:cubicBezTo>
                <a:cubicBezTo>
                  <a:pt x="831988" y="36859"/>
                  <a:pt x="857417" y="10323"/>
                  <a:pt x="889454" y="2342"/>
                </a:cubicBezTo>
                <a:close/>
              </a:path>
            </a:pathLst>
          </a:custGeom>
          <a:solidFill>
            <a:schemeClr val="bg2"/>
          </a:solidFill>
          <a:ln w="20015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1" name="Gráfico 75">
            <a:extLst>
              <a:ext uri="{FF2B5EF4-FFF2-40B4-BE49-F238E27FC236}">
                <a16:creationId xmlns:a16="http://schemas.microsoft.com/office/drawing/2014/main" id="{0947F0C5-0CE1-7D08-28DF-4BC1FC57E3D6}"/>
              </a:ext>
            </a:extLst>
          </p:cNvPr>
          <p:cNvSpPr/>
          <p:nvPr/>
        </p:nvSpPr>
        <p:spPr>
          <a:xfrm rot="434774">
            <a:off x="19548080" y="8757211"/>
            <a:ext cx="2759023" cy="2349637"/>
          </a:xfrm>
          <a:custGeom>
            <a:avLst/>
            <a:gdLst>
              <a:gd name="connsiteX0" fmla="*/ 2693965 w 2759023"/>
              <a:gd name="connsiteY0" fmla="*/ 1496413 h 2349637"/>
              <a:gd name="connsiteX1" fmla="*/ 2622580 w 2759023"/>
              <a:gd name="connsiteY1" fmla="*/ 1556698 h 2349637"/>
              <a:gd name="connsiteX2" fmla="*/ 2621344 w 2759023"/>
              <a:gd name="connsiteY2" fmla="*/ 1572231 h 2349637"/>
              <a:gd name="connsiteX3" fmla="*/ 2561084 w 2759023"/>
              <a:gd name="connsiteY3" fmla="*/ 1801993 h 2349637"/>
              <a:gd name="connsiteX4" fmla="*/ 2320816 w 2759023"/>
              <a:gd name="connsiteY4" fmla="*/ 1832904 h 2349637"/>
              <a:gd name="connsiteX5" fmla="*/ 2214356 w 2759023"/>
              <a:gd name="connsiteY5" fmla="*/ 1570232 h 2349637"/>
              <a:gd name="connsiteX6" fmla="*/ 2242478 w 2759023"/>
              <a:gd name="connsiteY6" fmla="*/ 863415 h 2349637"/>
              <a:gd name="connsiteX7" fmla="*/ 2267973 w 2759023"/>
              <a:gd name="connsiteY7" fmla="*/ 543378 h 2349637"/>
              <a:gd name="connsiteX8" fmla="*/ 2589669 w 2759023"/>
              <a:gd name="connsiteY8" fmla="*/ 551068 h 2349637"/>
              <a:gd name="connsiteX9" fmla="*/ 2592914 w 2759023"/>
              <a:gd name="connsiteY9" fmla="*/ 551068 h 2349637"/>
              <a:gd name="connsiteX10" fmla="*/ 2727186 w 2759023"/>
              <a:gd name="connsiteY10" fmla="*/ 434034 h 2349637"/>
              <a:gd name="connsiteX11" fmla="*/ 2757779 w 2759023"/>
              <a:gd name="connsiteY11" fmla="*/ 207348 h 2349637"/>
              <a:gd name="connsiteX12" fmla="*/ 2729967 w 2759023"/>
              <a:gd name="connsiteY12" fmla="*/ 105847 h 2349637"/>
              <a:gd name="connsiteX13" fmla="*/ 2637259 w 2759023"/>
              <a:gd name="connsiteY13" fmla="*/ 55096 h 2349637"/>
              <a:gd name="connsiteX14" fmla="*/ 659027 w 2759023"/>
              <a:gd name="connsiteY14" fmla="*/ 64016 h 2349637"/>
              <a:gd name="connsiteX15" fmla="*/ 4201 w 2759023"/>
              <a:gd name="connsiteY15" fmla="*/ 1088101 h 2349637"/>
              <a:gd name="connsiteX16" fmla="*/ 84238 w 2759023"/>
              <a:gd name="connsiteY16" fmla="*/ 1161766 h 2349637"/>
              <a:gd name="connsiteX17" fmla="*/ 164431 w 2759023"/>
              <a:gd name="connsiteY17" fmla="*/ 1085025 h 2349637"/>
              <a:gd name="connsiteX18" fmla="*/ 397282 w 2759023"/>
              <a:gd name="connsiteY18" fmla="*/ 676868 h 2349637"/>
              <a:gd name="connsiteX19" fmla="*/ 782947 w 2759023"/>
              <a:gd name="connsiteY19" fmla="*/ 501701 h 2349637"/>
              <a:gd name="connsiteX20" fmla="*/ 856341 w 2759023"/>
              <a:gd name="connsiteY20" fmla="*/ 504623 h 2349637"/>
              <a:gd name="connsiteX21" fmla="*/ 834554 w 2759023"/>
              <a:gd name="connsiteY21" fmla="*/ 1276186 h 2349637"/>
              <a:gd name="connsiteX22" fmla="*/ 733812 w 2759023"/>
              <a:gd name="connsiteY22" fmla="*/ 1645589 h 2349637"/>
              <a:gd name="connsiteX23" fmla="*/ 619317 w 2759023"/>
              <a:gd name="connsiteY23" fmla="*/ 1777079 h 2349637"/>
              <a:gd name="connsiteX24" fmla="*/ 478556 w 2759023"/>
              <a:gd name="connsiteY24" fmla="*/ 1961011 h 2349637"/>
              <a:gd name="connsiteX25" fmla="*/ 591660 w 2759023"/>
              <a:gd name="connsiteY25" fmla="*/ 2294119 h 2349637"/>
              <a:gd name="connsiteX26" fmla="*/ 770431 w 2759023"/>
              <a:gd name="connsiteY26" fmla="*/ 2349638 h 2349637"/>
              <a:gd name="connsiteX27" fmla="*/ 841353 w 2759023"/>
              <a:gd name="connsiteY27" fmla="*/ 2342102 h 2349637"/>
              <a:gd name="connsiteX28" fmla="*/ 1110978 w 2759023"/>
              <a:gd name="connsiteY28" fmla="*/ 2150480 h 2349637"/>
              <a:gd name="connsiteX29" fmla="*/ 1249731 w 2759023"/>
              <a:gd name="connsiteY29" fmla="*/ 1372458 h 2349637"/>
              <a:gd name="connsiteX30" fmla="*/ 1250040 w 2759023"/>
              <a:gd name="connsiteY30" fmla="*/ 1114399 h 2349637"/>
              <a:gd name="connsiteX31" fmla="*/ 1235825 w 2759023"/>
              <a:gd name="connsiteY31" fmla="*/ 516311 h 2349637"/>
              <a:gd name="connsiteX32" fmla="*/ 1766886 w 2759023"/>
              <a:gd name="connsiteY32" fmla="*/ 530768 h 2349637"/>
              <a:gd name="connsiteX33" fmla="*/ 1744791 w 2759023"/>
              <a:gd name="connsiteY33" fmla="*/ 823276 h 2349637"/>
              <a:gd name="connsiteX34" fmla="*/ 1829928 w 2759023"/>
              <a:gd name="connsiteY34" fmla="*/ 1867199 h 2349637"/>
              <a:gd name="connsiteX35" fmla="*/ 2064324 w 2759023"/>
              <a:gd name="connsiteY35" fmla="*/ 2145251 h 2349637"/>
              <a:gd name="connsiteX36" fmla="*/ 2350328 w 2759023"/>
              <a:gd name="connsiteY36" fmla="*/ 2237371 h 2349637"/>
              <a:gd name="connsiteX37" fmla="*/ 2600948 w 2759023"/>
              <a:gd name="connsiteY37" fmla="*/ 2157401 h 2349637"/>
              <a:gd name="connsiteX38" fmla="*/ 2748972 w 2759023"/>
              <a:gd name="connsiteY38" fmla="*/ 1827829 h 2349637"/>
              <a:gd name="connsiteX39" fmla="*/ 2756079 w 2759023"/>
              <a:gd name="connsiteY39" fmla="*/ 1560389 h 2349637"/>
              <a:gd name="connsiteX40" fmla="*/ 2693656 w 2759023"/>
              <a:gd name="connsiteY40" fmla="*/ 1496567 h 2349637"/>
              <a:gd name="connsiteX41" fmla="*/ 381522 w 2759023"/>
              <a:gd name="connsiteY41" fmla="*/ 659951 h 2349637"/>
              <a:gd name="connsiteX42" fmla="*/ 141408 w 2759023"/>
              <a:gd name="connsiteY42" fmla="*/ 1084410 h 2349637"/>
              <a:gd name="connsiteX43" fmla="*/ 84393 w 2759023"/>
              <a:gd name="connsiteY43" fmla="*/ 1138698 h 2349637"/>
              <a:gd name="connsiteX44" fmla="*/ 27378 w 2759023"/>
              <a:gd name="connsiteY44" fmla="*/ 1086410 h 2349637"/>
              <a:gd name="connsiteX45" fmla="*/ 663199 w 2759023"/>
              <a:gd name="connsiteY45" fmla="*/ 86931 h 2349637"/>
              <a:gd name="connsiteX46" fmla="*/ 1538361 w 2759023"/>
              <a:gd name="connsiteY46" fmla="*/ 23262 h 2349637"/>
              <a:gd name="connsiteX47" fmla="*/ 2634787 w 2759023"/>
              <a:gd name="connsiteY47" fmla="*/ 78319 h 2349637"/>
              <a:gd name="connsiteX48" fmla="*/ 2711734 w 2759023"/>
              <a:gd name="connsiteY48" fmla="*/ 120457 h 2349637"/>
              <a:gd name="connsiteX49" fmla="*/ 2734911 w 2759023"/>
              <a:gd name="connsiteY49" fmla="*/ 204580 h 2349637"/>
              <a:gd name="connsiteX50" fmla="*/ 2704318 w 2759023"/>
              <a:gd name="connsiteY50" fmla="*/ 431266 h 2349637"/>
              <a:gd name="connsiteX51" fmla="*/ 2590287 w 2759023"/>
              <a:gd name="connsiteY51" fmla="*/ 528307 h 2349637"/>
              <a:gd name="connsiteX52" fmla="*/ 2257929 w 2759023"/>
              <a:gd name="connsiteY52" fmla="*/ 520310 h 2349637"/>
              <a:gd name="connsiteX53" fmla="*/ 2257929 w 2759023"/>
              <a:gd name="connsiteY53" fmla="*/ 520310 h 2349637"/>
              <a:gd name="connsiteX54" fmla="*/ 2257929 w 2759023"/>
              <a:gd name="connsiteY54" fmla="*/ 520310 h 2349637"/>
              <a:gd name="connsiteX55" fmla="*/ 1783419 w 2759023"/>
              <a:gd name="connsiteY55" fmla="*/ 508314 h 2349637"/>
              <a:gd name="connsiteX56" fmla="*/ 1780020 w 2759023"/>
              <a:gd name="connsiteY56" fmla="*/ 507545 h 2349637"/>
              <a:gd name="connsiteX57" fmla="*/ 1775385 w 2759023"/>
              <a:gd name="connsiteY57" fmla="*/ 508161 h 2349637"/>
              <a:gd name="connsiteX58" fmla="*/ 784337 w 2759023"/>
              <a:gd name="connsiteY58" fmla="*/ 478787 h 2349637"/>
              <a:gd name="connsiteX59" fmla="*/ 381831 w 2759023"/>
              <a:gd name="connsiteY59" fmla="*/ 660105 h 2349637"/>
              <a:gd name="connsiteX60" fmla="*/ 1226863 w 2759023"/>
              <a:gd name="connsiteY60" fmla="*/ 1114399 h 2349637"/>
              <a:gd name="connsiteX61" fmla="*/ 1226554 w 2759023"/>
              <a:gd name="connsiteY61" fmla="*/ 1374304 h 2349637"/>
              <a:gd name="connsiteX62" fmla="*/ 1091201 w 2759023"/>
              <a:gd name="connsiteY62" fmla="*/ 2138331 h 2349637"/>
              <a:gd name="connsiteX63" fmla="*/ 836408 w 2759023"/>
              <a:gd name="connsiteY63" fmla="*/ 2319495 h 2349637"/>
              <a:gd name="connsiteX64" fmla="*/ 604484 w 2759023"/>
              <a:gd name="connsiteY64" fmla="*/ 2275049 h 2349637"/>
              <a:gd name="connsiteX65" fmla="*/ 500033 w 2759023"/>
              <a:gd name="connsiteY65" fmla="*/ 1969162 h 2349637"/>
              <a:gd name="connsiteX66" fmla="*/ 635232 w 2759023"/>
              <a:gd name="connsiteY66" fmla="*/ 1793688 h 2349637"/>
              <a:gd name="connsiteX67" fmla="*/ 753589 w 2759023"/>
              <a:gd name="connsiteY67" fmla="*/ 1657277 h 2349637"/>
              <a:gd name="connsiteX68" fmla="*/ 857577 w 2759023"/>
              <a:gd name="connsiteY68" fmla="*/ 1277724 h 2349637"/>
              <a:gd name="connsiteX69" fmla="*/ 879363 w 2759023"/>
              <a:gd name="connsiteY69" fmla="*/ 505392 h 2349637"/>
              <a:gd name="connsiteX70" fmla="*/ 1212493 w 2759023"/>
              <a:gd name="connsiteY70" fmla="*/ 515696 h 2349637"/>
              <a:gd name="connsiteX71" fmla="*/ 1226709 w 2759023"/>
              <a:gd name="connsiteY71" fmla="*/ 1114399 h 2349637"/>
              <a:gd name="connsiteX72" fmla="*/ 2726104 w 2759023"/>
              <a:gd name="connsiteY72" fmla="*/ 1824446 h 2349637"/>
              <a:gd name="connsiteX73" fmla="*/ 2587197 w 2759023"/>
              <a:gd name="connsiteY73" fmla="*/ 2138946 h 2349637"/>
              <a:gd name="connsiteX74" fmla="*/ 2077921 w 2759023"/>
              <a:gd name="connsiteY74" fmla="*/ 2126489 h 2349637"/>
              <a:gd name="connsiteX75" fmla="*/ 1850942 w 2759023"/>
              <a:gd name="connsiteY75" fmla="*/ 1857357 h 2349637"/>
              <a:gd name="connsiteX76" fmla="*/ 1767814 w 2759023"/>
              <a:gd name="connsiteY76" fmla="*/ 825429 h 2349637"/>
              <a:gd name="connsiteX77" fmla="*/ 1790063 w 2759023"/>
              <a:gd name="connsiteY77" fmla="*/ 531537 h 2349637"/>
              <a:gd name="connsiteX78" fmla="*/ 2244487 w 2759023"/>
              <a:gd name="connsiteY78" fmla="*/ 543071 h 2349637"/>
              <a:gd name="connsiteX79" fmla="*/ 2219146 w 2759023"/>
              <a:gd name="connsiteY79" fmla="*/ 861723 h 2349637"/>
              <a:gd name="connsiteX80" fmla="*/ 2190870 w 2759023"/>
              <a:gd name="connsiteY80" fmla="*/ 1571923 h 2349637"/>
              <a:gd name="connsiteX81" fmla="*/ 2307528 w 2759023"/>
              <a:gd name="connsiteY81" fmla="*/ 1852436 h 2349637"/>
              <a:gd name="connsiteX82" fmla="*/ 2579626 w 2759023"/>
              <a:gd name="connsiteY82" fmla="*/ 1815680 h 2349637"/>
              <a:gd name="connsiteX83" fmla="*/ 2644057 w 2759023"/>
              <a:gd name="connsiteY83" fmla="*/ 1574384 h 2349637"/>
              <a:gd name="connsiteX84" fmla="*/ 2645294 w 2759023"/>
              <a:gd name="connsiteY84" fmla="*/ 1558851 h 2349637"/>
              <a:gd name="connsiteX85" fmla="*/ 2691648 w 2759023"/>
              <a:gd name="connsiteY85" fmla="*/ 1519635 h 2349637"/>
              <a:gd name="connsiteX86" fmla="*/ 2693193 w 2759023"/>
              <a:gd name="connsiteY86" fmla="*/ 1519635 h 2349637"/>
              <a:gd name="connsiteX87" fmla="*/ 2732748 w 2759023"/>
              <a:gd name="connsiteY87" fmla="*/ 1561158 h 2349637"/>
              <a:gd name="connsiteX88" fmla="*/ 2725795 w 2759023"/>
              <a:gd name="connsiteY88" fmla="*/ 1824600 h 23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759023" h="2349637">
                <a:moveTo>
                  <a:pt x="2693965" y="1496413"/>
                </a:moveTo>
                <a:cubicBezTo>
                  <a:pt x="2657191" y="1493491"/>
                  <a:pt x="2625516" y="1520558"/>
                  <a:pt x="2622580" y="1556698"/>
                </a:cubicBezTo>
                <a:lnTo>
                  <a:pt x="2621344" y="1572231"/>
                </a:lnTo>
                <a:cubicBezTo>
                  <a:pt x="2614854" y="1652971"/>
                  <a:pt x="2608056" y="1736478"/>
                  <a:pt x="2561084" y="1801993"/>
                </a:cubicBezTo>
                <a:cubicBezTo>
                  <a:pt x="2502987" y="1883040"/>
                  <a:pt x="2393283" y="1881502"/>
                  <a:pt x="2320816" y="1832904"/>
                </a:cubicBezTo>
                <a:cubicBezTo>
                  <a:pt x="2237688" y="1777233"/>
                  <a:pt x="2220537" y="1673732"/>
                  <a:pt x="2214356" y="1570232"/>
                </a:cubicBezTo>
                <a:cubicBezTo>
                  <a:pt x="2200296" y="1333242"/>
                  <a:pt x="2221773" y="1094407"/>
                  <a:pt x="2242478" y="863415"/>
                </a:cubicBezTo>
                <a:cubicBezTo>
                  <a:pt x="2251903" y="758684"/>
                  <a:pt x="2261483" y="650570"/>
                  <a:pt x="2267973" y="543378"/>
                </a:cubicBezTo>
                <a:cubicBezTo>
                  <a:pt x="2402708" y="546762"/>
                  <a:pt x="2515966" y="549376"/>
                  <a:pt x="2589669" y="551068"/>
                </a:cubicBezTo>
                <a:cubicBezTo>
                  <a:pt x="2590750" y="551068"/>
                  <a:pt x="2591832" y="551068"/>
                  <a:pt x="2592914" y="551068"/>
                </a:cubicBezTo>
                <a:cubicBezTo>
                  <a:pt x="2660745" y="551068"/>
                  <a:pt x="2718224" y="501240"/>
                  <a:pt x="2727186" y="434034"/>
                </a:cubicBezTo>
                <a:lnTo>
                  <a:pt x="2757779" y="207348"/>
                </a:lnTo>
                <a:cubicBezTo>
                  <a:pt x="2762724" y="170900"/>
                  <a:pt x="2752835" y="134759"/>
                  <a:pt x="2729967" y="105847"/>
                </a:cubicBezTo>
                <a:cubicBezTo>
                  <a:pt x="2707099" y="76935"/>
                  <a:pt x="2674033" y="58787"/>
                  <a:pt x="2637259" y="55096"/>
                </a:cubicBezTo>
                <a:cubicBezTo>
                  <a:pt x="2586270" y="49868"/>
                  <a:pt x="1381376" y="-71780"/>
                  <a:pt x="659027" y="64016"/>
                </a:cubicBezTo>
                <a:cubicBezTo>
                  <a:pt x="-13723" y="190739"/>
                  <a:pt x="-12178" y="879870"/>
                  <a:pt x="4201" y="1088101"/>
                </a:cubicBezTo>
                <a:cubicBezTo>
                  <a:pt x="7445" y="1129317"/>
                  <a:pt x="42674" y="1161766"/>
                  <a:pt x="84238" y="1161766"/>
                </a:cubicBezTo>
                <a:cubicBezTo>
                  <a:pt x="125802" y="1161766"/>
                  <a:pt x="163349" y="1127318"/>
                  <a:pt x="164431" y="1085025"/>
                </a:cubicBezTo>
                <a:cubicBezTo>
                  <a:pt x="167676" y="967069"/>
                  <a:pt x="261156" y="802975"/>
                  <a:pt x="397282" y="676868"/>
                </a:cubicBezTo>
                <a:cubicBezTo>
                  <a:pt x="523056" y="560295"/>
                  <a:pt x="663045" y="496626"/>
                  <a:pt x="782947" y="501701"/>
                </a:cubicBezTo>
                <a:cubicBezTo>
                  <a:pt x="802570" y="502624"/>
                  <a:pt x="827447" y="503547"/>
                  <a:pt x="856341" y="504623"/>
                </a:cubicBezTo>
                <a:cubicBezTo>
                  <a:pt x="863448" y="796824"/>
                  <a:pt x="853714" y="1009515"/>
                  <a:pt x="834554" y="1276186"/>
                </a:cubicBezTo>
                <a:cubicBezTo>
                  <a:pt x="823738" y="1427207"/>
                  <a:pt x="789745" y="1551469"/>
                  <a:pt x="733812" y="1645589"/>
                </a:cubicBezTo>
                <a:cubicBezTo>
                  <a:pt x="704300" y="1695263"/>
                  <a:pt x="661036" y="1736940"/>
                  <a:pt x="619317" y="1777079"/>
                </a:cubicBezTo>
                <a:cubicBezTo>
                  <a:pt x="564002" y="1830444"/>
                  <a:pt x="506677" y="1885654"/>
                  <a:pt x="478556" y="1961011"/>
                </a:cubicBezTo>
                <a:cubicBezTo>
                  <a:pt x="435138" y="2077430"/>
                  <a:pt x="483655" y="2220608"/>
                  <a:pt x="591660" y="2294119"/>
                </a:cubicBezTo>
                <a:cubicBezTo>
                  <a:pt x="645585" y="2330875"/>
                  <a:pt x="706463" y="2349638"/>
                  <a:pt x="770431" y="2349638"/>
                </a:cubicBezTo>
                <a:cubicBezTo>
                  <a:pt x="793763" y="2349638"/>
                  <a:pt x="817403" y="2347177"/>
                  <a:pt x="841353" y="2342102"/>
                </a:cubicBezTo>
                <a:cubicBezTo>
                  <a:pt x="949048" y="2319649"/>
                  <a:pt x="1049791" y="2248136"/>
                  <a:pt x="1110978" y="2150480"/>
                </a:cubicBezTo>
                <a:cubicBezTo>
                  <a:pt x="1253903" y="1922717"/>
                  <a:pt x="1251740" y="1631286"/>
                  <a:pt x="1249731" y="1372458"/>
                </a:cubicBezTo>
                <a:cubicBezTo>
                  <a:pt x="1249113" y="1280338"/>
                  <a:pt x="1249731" y="1195908"/>
                  <a:pt x="1250040" y="1114399"/>
                </a:cubicBezTo>
                <a:cubicBezTo>
                  <a:pt x="1251276" y="912627"/>
                  <a:pt x="1252358" y="737768"/>
                  <a:pt x="1235825" y="516311"/>
                </a:cubicBezTo>
                <a:cubicBezTo>
                  <a:pt x="1398527" y="520925"/>
                  <a:pt x="1584097" y="526000"/>
                  <a:pt x="1766886" y="530768"/>
                </a:cubicBezTo>
                <a:cubicBezTo>
                  <a:pt x="1762406" y="625041"/>
                  <a:pt x="1753907" y="721467"/>
                  <a:pt x="1744791" y="823276"/>
                </a:cubicBezTo>
                <a:cubicBezTo>
                  <a:pt x="1712652" y="1180836"/>
                  <a:pt x="1679432" y="1550547"/>
                  <a:pt x="1829928" y="1867199"/>
                </a:cubicBezTo>
                <a:cubicBezTo>
                  <a:pt x="1882771" y="1978082"/>
                  <a:pt x="1963736" y="2074354"/>
                  <a:pt x="2064324" y="2145251"/>
                </a:cubicBezTo>
                <a:cubicBezTo>
                  <a:pt x="2151161" y="2206459"/>
                  <a:pt x="2252367" y="2237371"/>
                  <a:pt x="2350328" y="2237371"/>
                </a:cubicBezTo>
                <a:cubicBezTo>
                  <a:pt x="2441336" y="2237371"/>
                  <a:pt x="2529409" y="2210766"/>
                  <a:pt x="2600948" y="2157401"/>
                </a:cubicBezTo>
                <a:cubicBezTo>
                  <a:pt x="2698446" y="2084350"/>
                  <a:pt x="2729658" y="1955936"/>
                  <a:pt x="2748972" y="1827829"/>
                </a:cubicBezTo>
                <a:cubicBezTo>
                  <a:pt x="2759788" y="1755394"/>
                  <a:pt x="2758088" y="1629133"/>
                  <a:pt x="2756079" y="1560389"/>
                </a:cubicBezTo>
                <a:cubicBezTo>
                  <a:pt x="2755152" y="1526863"/>
                  <a:pt x="2728885" y="1499335"/>
                  <a:pt x="2693656" y="1496567"/>
                </a:cubicBezTo>
                <a:close/>
                <a:moveTo>
                  <a:pt x="381522" y="659951"/>
                </a:moveTo>
                <a:cubicBezTo>
                  <a:pt x="241224" y="790057"/>
                  <a:pt x="144653" y="960610"/>
                  <a:pt x="141408" y="1084410"/>
                </a:cubicBezTo>
                <a:cubicBezTo>
                  <a:pt x="140636" y="1114246"/>
                  <a:pt x="114987" y="1138698"/>
                  <a:pt x="84393" y="1138698"/>
                </a:cubicBezTo>
                <a:cubicBezTo>
                  <a:pt x="53799" y="1138698"/>
                  <a:pt x="29695" y="1115630"/>
                  <a:pt x="27378" y="1086410"/>
                </a:cubicBezTo>
                <a:cubicBezTo>
                  <a:pt x="11308" y="882946"/>
                  <a:pt x="9454" y="209809"/>
                  <a:pt x="663199" y="86931"/>
                </a:cubicBezTo>
                <a:cubicBezTo>
                  <a:pt x="918455" y="38795"/>
                  <a:pt x="1234589" y="23262"/>
                  <a:pt x="1538361" y="23262"/>
                </a:cubicBezTo>
                <a:cubicBezTo>
                  <a:pt x="2090437" y="23262"/>
                  <a:pt x="2602030" y="74935"/>
                  <a:pt x="2634787" y="78319"/>
                </a:cubicBezTo>
                <a:cubicBezTo>
                  <a:pt x="2665380" y="81548"/>
                  <a:pt x="2692729" y="96466"/>
                  <a:pt x="2711734" y="120457"/>
                </a:cubicBezTo>
                <a:cubicBezTo>
                  <a:pt x="2730739" y="144448"/>
                  <a:pt x="2738929" y="174283"/>
                  <a:pt x="2734911" y="204580"/>
                </a:cubicBezTo>
                <a:lnTo>
                  <a:pt x="2704318" y="431266"/>
                </a:lnTo>
                <a:cubicBezTo>
                  <a:pt x="2696592" y="487860"/>
                  <a:pt x="2647611" y="530306"/>
                  <a:pt x="2590287" y="528307"/>
                </a:cubicBezTo>
                <a:cubicBezTo>
                  <a:pt x="2514576" y="526615"/>
                  <a:pt x="2397455" y="523693"/>
                  <a:pt x="2257929" y="520310"/>
                </a:cubicBezTo>
                <a:cubicBezTo>
                  <a:pt x="2257929" y="520310"/>
                  <a:pt x="2257929" y="520310"/>
                  <a:pt x="2257929" y="520310"/>
                </a:cubicBezTo>
                <a:cubicBezTo>
                  <a:pt x="2257929" y="520310"/>
                  <a:pt x="2257929" y="520310"/>
                  <a:pt x="2257929" y="520310"/>
                </a:cubicBezTo>
                <a:cubicBezTo>
                  <a:pt x="2116241" y="516773"/>
                  <a:pt x="1951375" y="512620"/>
                  <a:pt x="1783419" y="508314"/>
                </a:cubicBezTo>
                <a:cubicBezTo>
                  <a:pt x="1782338" y="507853"/>
                  <a:pt x="1781256" y="507545"/>
                  <a:pt x="1780020" y="507545"/>
                </a:cubicBezTo>
                <a:cubicBezTo>
                  <a:pt x="1778320" y="507392"/>
                  <a:pt x="1776775" y="507545"/>
                  <a:pt x="1775385" y="508161"/>
                </a:cubicBezTo>
                <a:cubicBezTo>
                  <a:pt x="1362062" y="497395"/>
                  <a:pt x="932361" y="485400"/>
                  <a:pt x="784337" y="478787"/>
                </a:cubicBezTo>
                <a:cubicBezTo>
                  <a:pt x="657173" y="473097"/>
                  <a:pt x="514094" y="537534"/>
                  <a:pt x="381831" y="660105"/>
                </a:cubicBezTo>
                <a:close/>
                <a:moveTo>
                  <a:pt x="1226863" y="1114399"/>
                </a:moveTo>
                <a:cubicBezTo>
                  <a:pt x="1226400" y="1196062"/>
                  <a:pt x="1225782" y="1280492"/>
                  <a:pt x="1226554" y="1374304"/>
                </a:cubicBezTo>
                <a:cubicBezTo>
                  <a:pt x="1228408" y="1628364"/>
                  <a:pt x="1230571" y="1916258"/>
                  <a:pt x="1091201" y="2138331"/>
                </a:cubicBezTo>
                <a:cubicBezTo>
                  <a:pt x="1033258" y="2230604"/>
                  <a:pt x="938078" y="2298426"/>
                  <a:pt x="836408" y="2319495"/>
                </a:cubicBezTo>
                <a:cubicBezTo>
                  <a:pt x="752971" y="2336873"/>
                  <a:pt x="672779" y="2321494"/>
                  <a:pt x="604484" y="2275049"/>
                </a:cubicBezTo>
                <a:cubicBezTo>
                  <a:pt x="505132" y="2207382"/>
                  <a:pt x="460169" y="2075892"/>
                  <a:pt x="500033" y="1969162"/>
                </a:cubicBezTo>
                <a:cubicBezTo>
                  <a:pt x="526455" y="1898573"/>
                  <a:pt x="579299" y="1847668"/>
                  <a:pt x="635232" y="1793688"/>
                </a:cubicBezTo>
                <a:cubicBezTo>
                  <a:pt x="678032" y="1752319"/>
                  <a:pt x="722378" y="1709565"/>
                  <a:pt x="753589" y="1657277"/>
                </a:cubicBezTo>
                <a:cubicBezTo>
                  <a:pt x="811532" y="1560082"/>
                  <a:pt x="846452" y="1432436"/>
                  <a:pt x="857577" y="1277724"/>
                </a:cubicBezTo>
                <a:cubicBezTo>
                  <a:pt x="876736" y="1010899"/>
                  <a:pt x="886471" y="797746"/>
                  <a:pt x="879363" y="505392"/>
                </a:cubicBezTo>
                <a:cubicBezTo>
                  <a:pt x="964500" y="508314"/>
                  <a:pt x="1080385" y="512005"/>
                  <a:pt x="1212493" y="515696"/>
                </a:cubicBezTo>
                <a:cubicBezTo>
                  <a:pt x="1229026" y="737461"/>
                  <a:pt x="1228099" y="912473"/>
                  <a:pt x="1226709" y="1114399"/>
                </a:cubicBezTo>
                <a:close/>
                <a:moveTo>
                  <a:pt x="2726104" y="1824446"/>
                </a:moveTo>
                <a:cubicBezTo>
                  <a:pt x="2707562" y="1947631"/>
                  <a:pt x="2678051" y="2070971"/>
                  <a:pt x="2587197" y="2138946"/>
                </a:cubicBezTo>
                <a:cubicBezTo>
                  <a:pt x="2446744" y="2243984"/>
                  <a:pt x="2237224" y="2238909"/>
                  <a:pt x="2077921" y="2126489"/>
                </a:cubicBezTo>
                <a:cubicBezTo>
                  <a:pt x="1980578" y="2057899"/>
                  <a:pt x="1902085" y="1964702"/>
                  <a:pt x="1850942" y="1857357"/>
                </a:cubicBezTo>
                <a:cubicBezTo>
                  <a:pt x="1703073" y="1546394"/>
                  <a:pt x="1735984" y="1179914"/>
                  <a:pt x="1767814" y="825429"/>
                </a:cubicBezTo>
                <a:cubicBezTo>
                  <a:pt x="1776930" y="723158"/>
                  <a:pt x="1785583" y="626425"/>
                  <a:pt x="1790063" y="531537"/>
                </a:cubicBezTo>
                <a:cubicBezTo>
                  <a:pt x="1950448" y="535689"/>
                  <a:pt x="2107743" y="539688"/>
                  <a:pt x="2244487" y="543071"/>
                </a:cubicBezTo>
                <a:cubicBezTo>
                  <a:pt x="2238152" y="649801"/>
                  <a:pt x="2228572" y="757454"/>
                  <a:pt x="2219146" y="861723"/>
                </a:cubicBezTo>
                <a:cubicBezTo>
                  <a:pt x="2198287" y="1093484"/>
                  <a:pt x="2176810" y="1333242"/>
                  <a:pt x="2190870" y="1571923"/>
                </a:cubicBezTo>
                <a:cubicBezTo>
                  <a:pt x="2197360" y="1681422"/>
                  <a:pt x="2215902" y="1791074"/>
                  <a:pt x="2307528" y="1852436"/>
                </a:cubicBezTo>
                <a:cubicBezTo>
                  <a:pt x="2389265" y="1907031"/>
                  <a:pt x="2513339" y="1908261"/>
                  <a:pt x="2579626" y="1815680"/>
                </a:cubicBezTo>
                <a:cubicBezTo>
                  <a:pt x="2630306" y="1744937"/>
                  <a:pt x="2637259" y="1658199"/>
                  <a:pt x="2644057" y="1574384"/>
                </a:cubicBezTo>
                <a:lnTo>
                  <a:pt x="2645294" y="1558851"/>
                </a:lnTo>
                <a:cubicBezTo>
                  <a:pt x="2647302" y="1535321"/>
                  <a:pt x="2668471" y="1517636"/>
                  <a:pt x="2691648" y="1519635"/>
                </a:cubicBezTo>
                <a:cubicBezTo>
                  <a:pt x="2691648" y="1519635"/>
                  <a:pt x="2693193" y="1519635"/>
                  <a:pt x="2693193" y="1519635"/>
                </a:cubicBezTo>
                <a:cubicBezTo>
                  <a:pt x="2715134" y="1521480"/>
                  <a:pt x="2732130" y="1539320"/>
                  <a:pt x="2732748" y="1561158"/>
                </a:cubicBezTo>
                <a:cubicBezTo>
                  <a:pt x="2734757" y="1629287"/>
                  <a:pt x="2736456" y="1754010"/>
                  <a:pt x="2725795" y="1824600"/>
                </a:cubicBezTo>
                <a:close/>
              </a:path>
            </a:pathLst>
          </a:custGeom>
          <a:solidFill>
            <a:schemeClr val="bg2"/>
          </a:solidFill>
          <a:ln w="15432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2" name="Gráfico 78">
            <a:extLst>
              <a:ext uri="{FF2B5EF4-FFF2-40B4-BE49-F238E27FC236}">
                <a16:creationId xmlns:a16="http://schemas.microsoft.com/office/drawing/2014/main" id="{E8BB4FB6-D64C-5E61-0AED-3A128324E079}"/>
              </a:ext>
            </a:extLst>
          </p:cNvPr>
          <p:cNvSpPr/>
          <p:nvPr/>
        </p:nvSpPr>
        <p:spPr>
          <a:xfrm rot="237826">
            <a:off x="7556382" y="8688888"/>
            <a:ext cx="3745255" cy="4787085"/>
          </a:xfrm>
          <a:custGeom>
            <a:avLst/>
            <a:gdLst>
              <a:gd name="connsiteX0" fmla="*/ 5333537 w 5351183"/>
              <a:gd name="connsiteY0" fmla="*/ 278 h 6839740"/>
              <a:gd name="connsiteX1" fmla="*/ 3405269 w 5351183"/>
              <a:gd name="connsiteY1" fmla="*/ 757311 h 6839740"/>
              <a:gd name="connsiteX2" fmla="*/ 1767811 w 5351183"/>
              <a:gd name="connsiteY2" fmla="*/ 1297869 h 6839740"/>
              <a:gd name="connsiteX3" fmla="*/ 139245 w 5351183"/>
              <a:gd name="connsiteY3" fmla="*/ 3790312 h 6839740"/>
              <a:gd name="connsiteX4" fmla="*/ 73385 w 5351183"/>
              <a:gd name="connsiteY4" fmla="*/ 6839741 h 6839740"/>
              <a:gd name="connsiteX5" fmla="*/ 101174 w 5351183"/>
              <a:gd name="connsiteY5" fmla="*/ 6837792 h 6839740"/>
              <a:gd name="connsiteX6" fmla="*/ 166478 w 5351183"/>
              <a:gd name="connsiteY6" fmla="*/ 3796020 h 6839740"/>
              <a:gd name="connsiteX7" fmla="*/ 1781566 w 5351183"/>
              <a:gd name="connsiteY7" fmla="*/ 1321814 h 6839740"/>
              <a:gd name="connsiteX8" fmla="*/ 3411105 w 5351183"/>
              <a:gd name="connsiteY8" fmla="*/ 784318 h 6839740"/>
              <a:gd name="connsiteX9" fmla="*/ 5351183 w 5351183"/>
              <a:gd name="connsiteY9" fmla="*/ 21439 h 6839740"/>
              <a:gd name="connsiteX10" fmla="*/ 5333399 w 5351183"/>
              <a:gd name="connsiteY10" fmla="*/ 0 h 68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1183" h="6839740">
                <a:moveTo>
                  <a:pt x="5333537" y="278"/>
                </a:moveTo>
                <a:cubicBezTo>
                  <a:pt x="4795823" y="450071"/>
                  <a:pt x="4088875" y="606266"/>
                  <a:pt x="3405269" y="757311"/>
                </a:cubicBezTo>
                <a:cubicBezTo>
                  <a:pt x="2844212" y="881209"/>
                  <a:pt x="2264120" y="1009423"/>
                  <a:pt x="1767811" y="1297869"/>
                </a:cubicBezTo>
                <a:cubicBezTo>
                  <a:pt x="968325" y="1762279"/>
                  <a:pt x="374756" y="2670773"/>
                  <a:pt x="139245" y="3790312"/>
                </a:cubicBezTo>
                <a:cubicBezTo>
                  <a:pt x="-72506" y="4796812"/>
                  <a:pt x="1690" y="5835330"/>
                  <a:pt x="73385" y="6839741"/>
                </a:cubicBezTo>
                <a:lnTo>
                  <a:pt x="101174" y="6837792"/>
                </a:lnTo>
                <a:cubicBezTo>
                  <a:pt x="29618" y="5835330"/>
                  <a:pt x="-44439" y="4798622"/>
                  <a:pt x="166478" y="3796020"/>
                </a:cubicBezTo>
                <a:cubicBezTo>
                  <a:pt x="400321" y="2684137"/>
                  <a:pt x="989028" y="1782465"/>
                  <a:pt x="1781566" y="1321814"/>
                </a:cubicBezTo>
                <a:cubicBezTo>
                  <a:pt x="2274124" y="1035595"/>
                  <a:pt x="2852132" y="907798"/>
                  <a:pt x="3411105" y="784318"/>
                </a:cubicBezTo>
                <a:cubicBezTo>
                  <a:pt x="4098045" y="632577"/>
                  <a:pt x="4808189" y="475686"/>
                  <a:pt x="5351183" y="21439"/>
                </a:cubicBezTo>
                <a:lnTo>
                  <a:pt x="5333399" y="0"/>
                </a:lnTo>
                <a:close/>
              </a:path>
            </a:pathLst>
          </a:custGeom>
          <a:solidFill>
            <a:schemeClr val="bg2"/>
          </a:solidFill>
          <a:ln w="1387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20" name="Gráfico 78">
            <a:extLst>
              <a:ext uri="{FF2B5EF4-FFF2-40B4-BE49-F238E27FC236}">
                <a16:creationId xmlns:a16="http://schemas.microsoft.com/office/drawing/2014/main" id="{9BFC0833-4B28-14D5-8C6A-EB2281BC53BC}"/>
              </a:ext>
            </a:extLst>
          </p:cNvPr>
          <p:cNvSpPr/>
          <p:nvPr/>
        </p:nvSpPr>
        <p:spPr>
          <a:xfrm rot="11706385">
            <a:off x="6587316" y="44935"/>
            <a:ext cx="3745255" cy="4787085"/>
          </a:xfrm>
          <a:custGeom>
            <a:avLst/>
            <a:gdLst>
              <a:gd name="connsiteX0" fmla="*/ 5333537 w 5351183"/>
              <a:gd name="connsiteY0" fmla="*/ 278 h 6839740"/>
              <a:gd name="connsiteX1" fmla="*/ 3405269 w 5351183"/>
              <a:gd name="connsiteY1" fmla="*/ 757311 h 6839740"/>
              <a:gd name="connsiteX2" fmla="*/ 1767811 w 5351183"/>
              <a:gd name="connsiteY2" fmla="*/ 1297869 h 6839740"/>
              <a:gd name="connsiteX3" fmla="*/ 139245 w 5351183"/>
              <a:gd name="connsiteY3" fmla="*/ 3790312 h 6839740"/>
              <a:gd name="connsiteX4" fmla="*/ 73385 w 5351183"/>
              <a:gd name="connsiteY4" fmla="*/ 6839741 h 6839740"/>
              <a:gd name="connsiteX5" fmla="*/ 101174 w 5351183"/>
              <a:gd name="connsiteY5" fmla="*/ 6837792 h 6839740"/>
              <a:gd name="connsiteX6" fmla="*/ 166478 w 5351183"/>
              <a:gd name="connsiteY6" fmla="*/ 3796020 h 6839740"/>
              <a:gd name="connsiteX7" fmla="*/ 1781566 w 5351183"/>
              <a:gd name="connsiteY7" fmla="*/ 1321814 h 6839740"/>
              <a:gd name="connsiteX8" fmla="*/ 3411105 w 5351183"/>
              <a:gd name="connsiteY8" fmla="*/ 784318 h 6839740"/>
              <a:gd name="connsiteX9" fmla="*/ 5351183 w 5351183"/>
              <a:gd name="connsiteY9" fmla="*/ 21439 h 6839740"/>
              <a:gd name="connsiteX10" fmla="*/ 5333399 w 5351183"/>
              <a:gd name="connsiteY10" fmla="*/ 0 h 68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1183" h="6839740">
                <a:moveTo>
                  <a:pt x="5333537" y="278"/>
                </a:moveTo>
                <a:cubicBezTo>
                  <a:pt x="4795823" y="450071"/>
                  <a:pt x="4088875" y="606266"/>
                  <a:pt x="3405269" y="757311"/>
                </a:cubicBezTo>
                <a:cubicBezTo>
                  <a:pt x="2844212" y="881209"/>
                  <a:pt x="2264120" y="1009423"/>
                  <a:pt x="1767811" y="1297869"/>
                </a:cubicBezTo>
                <a:cubicBezTo>
                  <a:pt x="968325" y="1762279"/>
                  <a:pt x="374756" y="2670773"/>
                  <a:pt x="139245" y="3790312"/>
                </a:cubicBezTo>
                <a:cubicBezTo>
                  <a:pt x="-72506" y="4796812"/>
                  <a:pt x="1690" y="5835330"/>
                  <a:pt x="73385" y="6839741"/>
                </a:cubicBezTo>
                <a:lnTo>
                  <a:pt x="101174" y="6837792"/>
                </a:lnTo>
                <a:cubicBezTo>
                  <a:pt x="29618" y="5835330"/>
                  <a:pt x="-44439" y="4798622"/>
                  <a:pt x="166478" y="3796020"/>
                </a:cubicBezTo>
                <a:cubicBezTo>
                  <a:pt x="400321" y="2684137"/>
                  <a:pt x="989028" y="1782465"/>
                  <a:pt x="1781566" y="1321814"/>
                </a:cubicBezTo>
                <a:cubicBezTo>
                  <a:pt x="2274124" y="1035595"/>
                  <a:pt x="2852132" y="907798"/>
                  <a:pt x="3411105" y="784318"/>
                </a:cubicBezTo>
                <a:cubicBezTo>
                  <a:pt x="4098045" y="632577"/>
                  <a:pt x="4808189" y="475686"/>
                  <a:pt x="5351183" y="21439"/>
                </a:cubicBezTo>
                <a:lnTo>
                  <a:pt x="5333399" y="0"/>
                </a:lnTo>
                <a:close/>
              </a:path>
            </a:pathLst>
          </a:custGeom>
          <a:solidFill>
            <a:schemeClr val="bg2"/>
          </a:solidFill>
          <a:ln w="1387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26E8CB6-12B2-9416-AD6D-5246057634F3}"/>
              </a:ext>
            </a:extLst>
          </p:cNvPr>
          <p:cNvSpPr txBox="1"/>
          <p:nvPr/>
        </p:nvSpPr>
        <p:spPr>
          <a:xfrm>
            <a:off x="8181922" y="5730014"/>
            <a:ext cx="15514100" cy="21359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h-TH" sz="16600" b="1" dirty="0" smtClean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ภาพกิจกรรมการเล่นเกม</a:t>
            </a:r>
            <a:endParaRPr lang="en-US" sz="16600" b="1" dirty="0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337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75194659-3BC9-E3C6-250B-2FDAD07BA0A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27" y="3972270"/>
            <a:ext cx="6420551" cy="7129751"/>
          </a:xfrm>
        </p:spPr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415DA7AF-4F6C-8B19-B565-64214CAC08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21" y="3848101"/>
            <a:ext cx="6610625" cy="7612597"/>
          </a:xfrm>
        </p:spPr>
      </p:pic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46CE1267-320E-DB87-6EC9-71D4BE7250B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447" y="461247"/>
            <a:ext cx="6087292" cy="6773708"/>
          </a:xfrm>
        </p:spPr>
      </p:pic>
      <p:sp>
        <p:nvSpPr>
          <p:cNvPr id="11" name="Gráfico 9">
            <a:extLst>
              <a:ext uri="{FF2B5EF4-FFF2-40B4-BE49-F238E27FC236}">
                <a16:creationId xmlns:a16="http://schemas.microsoft.com/office/drawing/2014/main" id="{EBAF9388-EC99-F61F-255E-1010649DAAE4}"/>
              </a:ext>
            </a:extLst>
          </p:cNvPr>
          <p:cNvSpPr/>
          <p:nvPr/>
        </p:nvSpPr>
        <p:spPr>
          <a:xfrm>
            <a:off x="0" y="0"/>
            <a:ext cx="11928765" cy="2930236"/>
          </a:xfrm>
          <a:custGeom>
            <a:avLst/>
            <a:gdLst>
              <a:gd name="connsiteX0" fmla="*/ 12162827 w 12233223"/>
              <a:gd name="connsiteY0" fmla="*/ 1041666 h 3715894"/>
              <a:gd name="connsiteX1" fmla="*/ 11480048 w 12233223"/>
              <a:gd name="connsiteY1" fmla="*/ 2031517 h 3715894"/>
              <a:gd name="connsiteX2" fmla="*/ 9914456 w 12233223"/>
              <a:gd name="connsiteY2" fmla="*/ 1895501 h 3715894"/>
              <a:gd name="connsiteX3" fmla="*/ 7540130 w 12233223"/>
              <a:gd name="connsiteY3" fmla="*/ 2313637 h 3715894"/>
              <a:gd name="connsiteX4" fmla="*/ 6686001 w 12233223"/>
              <a:gd name="connsiteY4" fmla="*/ 2878003 h 3715894"/>
              <a:gd name="connsiteX5" fmla="*/ 4828716 w 12233223"/>
              <a:gd name="connsiteY5" fmla="*/ 3052880 h 3715894"/>
              <a:gd name="connsiteX6" fmla="*/ 2960332 w 12233223"/>
              <a:gd name="connsiteY6" fmla="*/ 2737628 h 3715894"/>
              <a:gd name="connsiteX7" fmla="*/ 0 w 12233223"/>
              <a:gd name="connsiteY7" fmla="*/ 3715894 h 3715894"/>
              <a:gd name="connsiteX8" fmla="*/ 0 w 12233223"/>
              <a:gd name="connsiteY8" fmla="*/ 0 h 3715894"/>
              <a:gd name="connsiteX9" fmla="*/ 12202734 w 12233223"/>
              <a:gd name="connsiteY9" fmla="*/ 0 h 3715894"/>
              <a:gd name="connsiteX10" fmla="*/ 12162827 w 12233223"/>
              <a:gd name="connsiteY10" fmla="*/ 1041666 h 371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33223" h="3715894">
                <a:moveTo>
                  <a:pt x="12162827" y="1041666"/>
                </a:moveTo>
                <a:cubicBezTo>
                  <a:pt x="12070169" y="1446599"/>
                  <a:pt x="11858414" y="1859130"/>
                  <a:pt x="11480048" y="2031517"/>
                </a:cubicBezTo>
                <a:cubicBezTo>
                  <a:pt x="10993435" y="2253227"/>
                  <a:pt x="10436985" y="2009844"/>
                  <a:pt x="9914456" y="1895501"/>
                </a:cubicBezTo>
                <a:cubicBezTo>
                  <a:pt x="9109213" y="1719503"/>
                  <a:pt x="8236627" y="1873081"/>
                  <a:pt x="7540130" y="2313637"/>
                </a:cubicBezTo>
                <a:cubicBezTo>
                  <a:pt x="7251429" y="2496113"/>
                  <a:pt x="6991787" y="2725670"/>
                  <a:pt x="6686001" y="2878003"/>
                </a:cubicBezTo>
                <a:cubicBezTo>
                  <a:pt x="6120323" y="3159874"/>
                  <a:pt x="5453132" y="3150533"/>
                  <a:pt x="4828716" y="3052880"/>
                </a:cubicBezTo>
                <a:cubicBezTo>
                  <a:pt x="4204300" y="2955352"/>
                  <a:pt x="3591233" y="2775991"/>
                  <a:pt x="2960332" y="2737628"/>
                </a:cubicBezTo>
                <a:cubicBezTo>
                  <a:pt x="1897441" y="2673107"/>
                  <a:pt x="817839" y="3037062"/>
                  <a:pt x="0" y="3715894"/>
                </a:cubicBezTo>
                <a:lnTo>
                  <a:pt x="0" y="0"/>
                </a:lnTo>
                <a:lnTo>
                  <a:pt x="12202734" y="0"/>
                </a:lnTo>
                <a:cubicBezTo>
                  <a:pt x="12253864" y="345769"/>
                  <a:pt x="12240770" y="701004"/>
                  <a:pt x="12162827" y="1041666"/>
                </a:cubicBezTo>
                <a:close/>
              </a:path>
            </a:pathLst>
          </a:custGeom>
          <a:solidFill>
            <a:schemeClr val="accent3"/>
          </a:solidFill>
          <a:ln w="12467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6" name="Gráfico 78">
            <a:extLst>
              <a:ext uri="{FF2B5EF4-FFF2-40B4-BE49-F238E27FC236}">
                <a16:creationId xmlns:a16="http://schemas.microsoft.com/office/drawing/2014/main" id="{B8E71A64-E20C-7074-2B18-F56F35311604}"/>
              </a:ext>
            </a:extLst>
          </p:cNvPr>
          <p:cNvSpPr/>
          <p:nvPr/>
        </p:nvSpPr>
        <p:spPr>
          <a:xfrm rot="6068994" flipH="1">
            <a:off x="1071637" y="-1633627"/>
            <a:ext cx="4962433" cy="6342850"/>
          </a:xfrm>
          <a:custGeom>
            <a:avLst/>
            <a:gdLst>
              <a:gd name="connsiteX0" fmla="*/ 5333537 w 5351183"/>
              <a:gd name="connsiteY0" fmla="*/ 278 h 6839740"/>
              <a:gd name="connsiteX1" fmla="*/ 3405269 w 5351183"/>
              <a:gd name="connsiteY1" fmla="*/ 757311 h 6839740"/>
              <a:gd name="connsiteX2" fmla="*/ 1767811 w 5351183"/>
              <a:gd name="connsiteY2" fmla="*/ 1297869 h 6839740"/>
              <a:gd name="connsiteX3" fmla="*/ 139245 w 5351183"/>
              <a:gd name="connsiteY3" fmla="*/ 3790312 h 6839740"/>
              <a:gd name="connsiteX4" fmla="*/ 73385 w 5351183"/>
              <a:gd name="connsiteY4" fmla="*/ 6839741 h 6839740"/>
              <a:gd name="connsiteX5" fmla="*/ 101174 w 5351183"/>
              <a:gd name="connsiteY5" fmla="*/ 6837792 h 6839740"/>
              <a:gd name="connsiteX6" fmla="*/ 166478 w 5351183"/>
              <a:gd name="connsiteY6" fmla="*/ 3796020 h 6839740"/>
              <a:gd name="connsiteX7" fmla="*/ 1781566 w 5351183"/>
              <a:gd name="connsiteY7" fmla="*/ 1321814 h 6839740"/>
              <a:gd name="connsiteX8" fmla="*/ 3411105 w 5351183"/>
              <a:gd name="connsiteY8" fmla="*/ 784318 h 6839740"/>
              <a:gd name="connsiteX9" fmla="*/ 5351183 w 5351183"/>
              <a:gd name="connsiteY9" fmla="*/ 21439 h 6839740"/>
              <a:gd name="connsiteX10" fmla="*/ 5333399 w 5351183"/>
              <a:gd name="connsiteY10" fmla="*/ 0 h 68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1183" h="6839740">
                <a:moveTo>
                  <a:pt x="5333537" y="278"/>
                </a:moveTo>
                <a:cubicBezTo>
                  <a:pt x="4795823" y="450071"/>
                  <a:pt x="4088875" y="606266"/>
                  <a:pt x="3405269" y="757311"/>
                </a:cubicBezTo>
                <a:cubicBezTo>
                  <a:pt x="2844212" y="881209"/>
                  <a:pt x="2264120" y="1009423"/>
                  <a:pt x="1767811" y="1297869"/>
                </a:cubicBezTo>
                <a:cubicBezTo>
                  <a:pt x="968325" y="1762279"/>
                  <a:pt x="374756" y="2670773"/>
                  <a:pt x="139245" y="3790312"/>
                </a:cubicBezTo>
                <a:cubicBezTo>
                  <a:pt x="-72506" y="4796812"/>
                  <a:pt x="1690" y="5835330"/>
                  <a:pt x="73385" y="6839741"/>
                </a:cubicBezTo>
                <a:lnTo>
                  <a:pt x="101174" y="6837792"/>
                </a:lnTo>
                <a:cubicBezTo>
                  <a:pt x="29618" y="5835330"/>
                  <a:pt x="-44439" y="4798622"/>
                  <a:pt x="166478" y="3796020"/>
                </a:cubicBezTo>
                <a:cubicBezTo>
                  <a:pt x="400321" y="2684137"/>
                  <a:pt x="989028" y="1782465"/>
                  <a:pt x="1781566" y="1321814"/>
                </a:cubicBezTo>
                <a:cubicBezTo>
                  <a:pt x="2274124" y="1035595"/>
                  <a:pt x="2852132" y="907798"/>
                  <a:pt x="3411105" y="784318"/>
                </a:cubicBezTo>
                <a:cubicBezTo>
                  <a:pt x="4098045" y="632577"/>
                  <a:pt x="4808189" y="475686"/>
                  <a:pt x="5351183" y="21439"/>
                </a:cubicBezTo>
                <a:lnTo>
                  <a:pt x="5333399" y="0"/>
                </a:lnTo>
                <a:close/>
              </a:path>
            </a:pathLst>
          </a:custGeom>
          <a:solidFill>
            <a:schemeClr val="accent1"/>
          </a:solidFill>
          <a:ln w="1387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06571D6-7A15-54B7-040F-6AB2C124ABED}"/>
              </a:ext>
            </a:extLst>
          </p:cNvPr>
          <p:cNvSpPr/>
          <p:nvPr/>
        </p:nvSpPr>
        <p:spPr>
          <a:xfrm rot="1281256">
            <a:off x="9889754" y="777817"/>
            <a:ext cx="2662548" cy="2396591"/>
          </a:xfrm>
          <a:custGeom>
            <a:avLst/>
            <a:gdLst>
              <a:gd name="connsiteX0" fmla="*/ 2107303 w 2662548"/>
              <a:gd name="connsiteY0" fmla="*/ 1979209 h 2396591"/>
              <a:gd name="connsiteX1" fmla="*/ 2117757 w 2662548"/>
              <a:gd name="connsiteY1" fmla="*/ 1976858 h 2396591"/>
              <a:gd name="connsiteX2" fmla="*/ 2342446 w 2662548"/>
              <a:gd name="connsiteY2" fmla="*/ 2027235 h 2396591"/>
              <a:gd name="connsiteX3" fmla="*/ 2352174 w 2662548"/>
              <a:gd name="connsiteY3" fmla="*/ 2044715 h 2396591"/>
              <a:gd name="connsiteX4" fmla="*/ 2338704 w 2662548"/>
              <a:gd name="connsiteY4" fmla="*/ 2055054 h 2396591"/>
              <a:gd name="connsiteX5" fmla="*/ 2334962 w 2662548"/>
              <a:gd name="connsiteY5" fmla="*/ 2054489 h 2396591"/>
              <a:gd name="connsiteX6" fmla="*/ 2113266 w 2662548"/>
              <a:gd name="connsiteY6" fmla="*/ 2004867 h 2396591"/>
              <a:gd name="connsiteX7" fmla="*/ 2112892 w 2662548"/>
              <a:gd name="connsiteY7" fmla="*/ 2004678 h 2396591"/>
              <a:gd name="connsiteX8" fmla="*/ 2101480 w 2662548"/>
              <a:gd name="connsiteY8" fmla="*/ 1988325 h 2396591"/>
              <a:gd name="connsiteX9" fmla="*/ 2107303 w 2662548"/>
              <a:gd name="connsiteY9" fmla="*/ 1979209 h 2396591"/>
              <a:gd name="connsiteX10" fmla="*/ 1348273 w 2662548"/>
              <a:gd name="connsiteY10" fmla="*/ 2082308 h 2396591"/>
              <a:gd name="connsiteX11" fmla="*/ 1348273 w 2662548"/>
              <a:gd name="connsiteY11" fmla="*/ 2082496 h 2396591"/>
              <a:gd name="connsiteX12" fmla="*/ 1347525 w 2662548"/>
              <a:gd name="connsiteY12" fmla="*/ 2177044 h 2396591"/>
              <a:gd name="connsiteX13" fmla="*/ 1454351 w 2662548"/>
              <a:gd name="connsiteY13" fmla="*/ 2179300 h 2396591"/>
              <a:gd name="connsiteX14" fmla="*/ 1348273 w 2662548"/>
              <a:gd name="connsiteY14" fmla="*/ 2082308 h 2396591"/>
              <a:gd name="connsiteX15" fmla="*/ 1651235 w 2662548"/>
              <a:gd name="connsiteY15" fmla="*/ 1934590 h 2396591"/>
              <a:gd name="connsiteX16" fmla="*/ 1661267 w 2662548"/>
              <a:gd name="connsiteY16" fmla="*/ 1930996 h 2396591"/>
              <a:gd name="connsiteX17" fmla="*/ 1890260 w 2662548"/>
              <a:gd name="connsiteY17" fmla="*/ 1946597 h 2396591"/>
              <a:gd name="connsiteX18" fmla="*/ 1902795 w 2662548"/>
              <a:gd name="connsiteY18" fmla="*/ 1962010 h 2396591"/>
              <a:gd name="connsiteX19" fmla="*/ 1888763 w 2662548"/>
              <a:gd name="connsiteY19" fmla="*/ 1974792 h 2396591"/>
              <a:gd name="connsiteX20" fmla="*/ 1887454 w 2662548"/>
              <a:gd name="connsiteY20" fmla="*/ 1974791 h 2396591"/>
              <a:gd name="connsiteX21" fmla="*/ 1659958 w 2662548"/>
              <a:gd name="connsiteY21" fmla="*/ 1959378 h 2396591"/>
              <a:gd name="connsiteX22" fmla="*/ 1660145 w 2662548"/>
              <a:gd name="connsiteY22" fmla="*/ 1959191 h 2396591"/>
              <a:gd name="connsiteX23" fmla="*/ 1646675 w 2662548"/>
              <a:gd name="connsiteY23" fmla="*/ 1944529 h 2396591"/>
              <a:gd name="connsiteX24" fmla="*/ 1651235 w 2662548"/>
              <a:gd name="connsiteY24" fmla="*/ 1934590 h 2396591"/>
              <a:gd name="connsiteX25" fmla="*/ 973915 w 2662548"/>
              <a:gd name="connsiteY25" fmla="*/ 1921972 h 2396591"/>
              <a:gd name="connsiteX26" fmla="*/ 974102 w 2662548"/>
              <a:gd name="connsiteY26" fmla="*/ 1921972 h 2396591"/>
              <a:gd name="connsiteX27" fmla="*/ 973923 w 2662548"/>
              <a:gd name="connsiteY27" fmla="*/ 1921975 h 2396591"/>
              <a:gd name="connsiteX28" fmla="*/ 744923 w 2662548"/>
              <a:gd name="connsiteY28" fmla="*/ 1927611 h 2396591"/>
              <a:gd name="connsiteX29" fmla="*/ 853830 w 2662548"/>
              <a:gd name="connsiteY29" fmla="*/ 1923946 h 2396591"/>
              <a:gd name="connsiteX30" fmla="*/ 973923 w 2662548"/>
              <a:gd name="connsiteY30" fmla="*/ 1921975 h 2396591"/>
              <a:gd name="connsiteX31" fmla="*/ 984182 w 2662548"/>
              <a:gd name="connsiteY31" fmla="*/ 1925967 h 2396591"/>
              <a:gd name="connsiteX32" fmla="*/ 988134 w 2662548"/>
              <a:gd name="connsiteY32" fmla="*/ 1935882 h 2396591"/>
              <a:gd name="connsiteX33" fmla="*/ 974290 w 2662548"/>
              <a:gd name="connsiteY33" fmla="*/ 1950167 h 2396591"/>
              <a:gd name="connsiteX34" fmla="*/ 746045 w 2662548"/>
              <a:gd name="connsiteY34" fmla="*/ 1955806 h 2396591"/>
              <a:gd name="connsiteX35" fmla="*/ 745485 w 2662548"/>
              <a:gd name="connsiteY35" fmla="*/ 1955806 h 2396591"/>
              <a:gd name="connsiteX36" fmla="*/ 731452 w 2662548"/>
              <a:gd name="connsiteY36" fmla="*/ 1942272 h 2396591"/>
              <a:gd name="connsiteX37" fmla="*/ 744923 w 2662548"/>
              <a:gd name="connsiteY37" fmla="*/ 1927611 h 2396591"/>
              <a:gd name="connsiteX38" fmla="*/ 288247 w 2662548"/>
              <a:gd name="connsiteY38" fmla="*/ 1982310 h 2396591"/>
              <a:gd name="connsiteX39" fmla="*/ 515743 w 2662548"/>
              <a:gd name="connsiteY39" fmla="*/ 1943964 h 2396591"/>
              <a:gd name="connsiteX40" fmla="*/ 531271 w 2662548"/>
              <a:gd name="connsiteY40" fmla="*/ 1956558 h 2396591"/>
              <a:gd name="connsiteX41" fmla="*/ 518736 w 2662548"/>
              <a:gd name="connsiteY41" fmla="*/ 1972159 h 2396591"/>
              <a:gd name="connsiteX42" fmla="*/ 295169 w 2662548"/>
              <a:gd name="connsiteY42" fmla="*/ 2009753 h 2396591"/>
              <a:gd name="connsiteX43" fmla="*/ 291802 w 2662548"/>
              <a:gd name="connsiteY43" fmla="*/ 2010129 h 2396591"/>
              <a:gd name="connsiteX44" fmla="*/ 278145 w 2662548"/>
              <a:gd name="connsiteY44" fmla="*/ 1999415 h 2396591"/>
              <a:gd name="connsiteX45" fmla="*/ 288247 w 2662548"/>
              <a:gd name="connsiteY45" fmla="*/ 1982310 h 2396591"/>
              <a:gd name="connsiteX46" fmla="*/ 1481665 w 2662548"/>
              <a:gd name="connsiteY46" fmla="*/ 51879 h 2396591"/>
              <a:gd name="connsiteX47" fmla="*/ 1354073 w 2662548"/>
              <a:gd name="connsiteY47" fmla="*/ 1924415 h 2396591"/>
              <a:gd name="connsiteX48" fmla="*/ 1431900 w 2662548"/>
              <a:gd name="connsiteY48" fmla="*/ 1925731 h 2396591"/>
              <a:gd name="connsiteX49" fmla="*/ 1445745 w 2662548"/>
              <a:gd name="connsiteY49" fmla="*/ 1940017 h 2396591"/>
              <a:gd name="connsiteX50" fmla="*/ 1431713 w 2662548"/>
              <a:gd name="connsiteY50" fmla="*/ 1953926 h 2396591"/>
              <a:gd name="connsiteX51" fmla="*/ 1431526 w 2662548"/>
              <a:gd name="connsiteY51" fmla="*/ 1953926 h 2396591"/>
              <a:gd name="connsiteX52" fmla="*/ 1352950 w 2662548"/>
              <a:gd name="connsiteY52" fmla="*/ 1952610 h 2396591"/>
              <a:gd name="connsiteX53" fmla="*/ 1349022 w 2662548"/>
              <a:gd name="connsiteY53" fmla="*/ 2054113 h 2396591"/>
              <a:gd name="connsiteX54" fmla="*/ 1483162 w 2662548"/>
              <a:gd name="connsiteY54" fmla="*/ 2179676 h 2396591"/>
              <a:gd name="connsiteX55" fmla="*/ 2608481 w 2662548"/>
              <a:gd name="connsiteY55" fmla="*/ 2167834 h 2396591"/>
              <a:gd name="connsiteX56" fmla="*/ 2546742 w 2662548"/>
              <a:gd name="connsiteY56" fmla="*/ 2133436 h 2396591"/>
              <a:gd name="connsiteX57" fmla="*/ 2540382 w 2662548"/>
              <a:gd name="connsiteY57" fmla="*/ 2114639 h 2396591"/>
              <a:gd name="connsiteX58" fmla="*/ 2559090 w 2662548"/>
              <a:gd name="connsiteY58" fmla="*/ 2108248 h 2396591"/>
              <a:gd name="connsiteX59" fmla="*/ 2614654 w 2662548"/>
              <a:gd name="connsiteY59" fmla="*/ 2138511 h 2396591"/>
              <a:gd name="connsiteX60" fmla="*/ 2047786 w 2662548"/>
              <a:gd name="connsiteY60" fmla="*/ 1057507 h 2396591"/>
              <a:gd name="connsiteX61" fmla="*/ 2047598 w 2662548"/>
              <a:gd name="connsiteY61" fmla="*/ 1057507 h 2396591"/>
              <a:gd name="connsiteX62" fmla="*/ 1602335 w 2662548"/>
              <a:gd name="connsiteY62" fmla="*/ 229133 h 2396591"/>
              <a:gd name="connsiteX63" fmla="*/ 1481665 w 2662548"/>
              <a:gd name="connsiteY63" fmla="*/ 51879 h 2396591"/>
              <a:gd name="connsiteX64" fmla="*/ 1453041 w 2662548"/>
              <a:gd name="connsiteY64" fmla="*/ 58270 h 2396591"/>
              <a:gd name="connsiteX65" fmla="*/ 1344344 w 2662548"/>
              <a:gd name="connsiteY65" fmla="*/ 195299 h 2396591"/>
              <a:gd name="connsiteX66" fmla="*/ 225012 w 2662548"/>
              <a:gd name="connsiteY66" fmla="*/ 1877423 h 2396591"/>
              <a:gd name="connsiteX67" fmla="*/ 96297 w 2662548"/>
              <a:gd name="connsiteY67" fmla="*/ 2083060 h 2396591"/>
              <a:gd name="connsiteX68" fmla="*/ 92930 w 2662548"/>
              <a:gd name="connsiteY68" fmla="*/ 2099977 h 2396591"/>
              <a:gd name="connsiteX69" fmla="*/ 75344 w 2662548"/>
              <a:gd name="connsiteY69" fmla="*/ 2116519 h 2396591"/>
              <a:gd name="connsiteX70" fmla="*/ 31940 w 2662548"/>
              <a:gd name="connsiteY70" fmla="*/ 2185879 h 2396591"/>
              <a:gd name="connsiteX71" fmla="*/ 33437 w 2662548"/>
              <a:gd name="connsiteY71" fmla="*/ 2222344 h 2396591"/>
              <a:gd name="connsiteX72" fmla="*/ 1364363 w 2662548"/>
              <a:gd name="connsiteY72" fmla="*/ 2367832 h 2396591"/>
              <a:gd name="connsiteX73" fmla="*/ 1403795 w 2662548"/>
              <a:gd name="connsiteY73" fmla="*/ 2368396 h 2396591"/>
              <a:gd name="connsiteX74" fmla="*/ 1403650 w 2662548"/>
              <a:gd name="connsiteY74" fmla="*/ 2368396 h 2396591"/>
              <a:gd name="connsiteX75" fmla="*/ 1403838 w 2662548"/>
              <a:gd name="connsiteY75" fmla="*/ 2368396 h 2396591"/>
              <a:gd name="connsiteX76" fmla="*/ 1403795 w 2662548"/>
              <a:gd name="connsiteY76" fmla="*/ 2368396 h 2396591"/>
              <a:gd name="connsiteX77" fmla="*/ 1610620 w 2662548"/>
              <a:gd name="connsiteY77" fmla="*/ 2367618 h 2396591"/>
              <a:gd name="connsiteX78" fmla="*/ 2626628 w 2662548"/>
              <a:gd name="connsiteY78" fmla="*/ 2195089 h 2396591"/>
              <a:gd name="connsiteX79" fmla="*/ 1929548 w 2662548"/>
              <a:gd name="connsiteY79" fmla="*/ 2212194 h 2396591"/>
              <a:gd name="connsiteX80" fmla="*/ 1471937 w 2662548"/>
              <a:gd name="connsiteY80" fmla="*/ 2207871 h 2396591"/>
              <a:gd name="connsiteX81" fmla="*/ 1471562 w 2662548"/>
              <a:gd name="connsiteY81" fmla="*/ 2207871 h 2396591"/>
              <a:gd name="connsiteX82" fmla="*/ 1471375 w 2662548"/>
              <a:gd name="connsiteY82" fmla="*/ 2207871 h 2396591"/>
              <a:gd name="connsiteX83" fmla="*/ 1333306 w 2662548"/>
              <a:gd name="connsiteY83" fmla="*/ 2204863 h 2396591"/>
              <a:gd name="connsiteX84" fmla="*/ 1319649 w 2662548"/>
              <a:gd name="connsiteY84" fmla="*/ 2191330 h 2396591"/>
              <a:gd name="connsiteX85" fmla="*/ 1320210 w 2662548"/>
              <a:gd name="connsiteY85" fmla="*/ 2073286 h 2396591"/>
              <a:gd name="connsiteX86" fmla="*/ 1319088 w 2662548"/>
              <a:gd name="connsiteY86" fmla="*/ 2068963 h 2396591"/>
              <a:gd name="connsiteX87" fmla="*/ 1320584 w 2662548"/>
              <a:gd name="connsiteY87" fmla="*/ 2062008 h 2396591"/>
              <a:gd name="connsiteX88" fmla="*/ 1324700 w 2662548"/>
              <a:gd name="connsiteY88" fmla="*/ 1952235 h 2396591"/>
              <a:gd name="connsiteX89" fmla="*/ 1202534 w 2662548"/>
              <a:gd name="connsiteY89" fmla="*/ 1950731 h 2396591"/>
              <a:gd name="connsiteX90" fmla="*/ 1188689 w 2662548"/>
              <a:gd name="connsiteY90" fmla="*/ 1936445 h 2396591"/>
              <a:gd name="connsiteX91" fmla="*/ 1202908 w 2662548"/>
              <a:gd name="connsiteY91" fmla="*/ 1922536 h 2396591"/>
              <a:gd name="connsiteX92" fmla="*/ 1326010 w 2662548"/>
              <a:gd name="connsiteY92" fmla="*/ 1924039 h 2396591"/>
              <a:gd name="connsiteX93" fmla="*/ 1453041 w 2662548"/>
              <a:gd name="connsiteY93" fmla="*/ 58270 h 2396591"/>
              <a:gd name="connsiteX94" fmla="*/ 1465389 w 2662548"/>
              <a:gd name="connsiteY94" fmla="*/ 1316 h 2396591"/>
              <a:gd name="connsiteX95" fmla="*/ 1469317 w 2662548"/>
              <a:gd name="connsiteY95" fmla="*/ 376 h 2396591"/>
              <a:gd name="connsiteX96" fmla="*/ 1470814 w 2662548"/>
              <a:gd name="connsiteY96" fmla="*/ 0 h 2396591"/>
              <a:gd name="connsiteX97" fmla="*/ 1471188 w 2662548"/>
              <a:gd name="connsiteY97" fmla="*/ 0 h 2396591"/>
              <a:gd name="connsiteX98" fmla="*/ 1471750 w 2662548"/>
              <a:gd name="connsiteY98" fmla="*/ 0 h 2396591"/>
              <a:gd name="connsiteX99" fmla="*/ 1475865 w 2662548"/>
              <a:gd name="connsiteY99" fmla="*/ 1128 h 2396591"/>
              <a:gd name="connsiteX100" fmla="*/ 1476988 w 2662548"/>
              <a:gd name="connsiteY100" fmla="*/ 1504 h 2396591"/>
              <a:gd name="connsiteX101" fmla="*/ 1481478 w 2662548"/>
              <a:gd name="connsiteY101" fmla="*/ 5263 h 2396591"/>
              <a:gd name="connsiteX102" fmla="*/ 1481665 w 2662548"/>
              <a:gd name="connsiteY102" fmla="*/ 5451 h 2396591"/>
              <a:gd name="connsiteX103" fmla="*/ 1627592 w 2662548"/>
              <a:gd name="connsiteY103" fmla="*/ 216727 h 2396591"/>
              <a:gd name="connsiteX104" fmla="*/ 2072107 w 2662548"/>
              <a:gd name="connsiteY104" fmla="*/ 1043786 h 2396591"/>
              <a:gd name="connsiteX105" fmla="*/ 2661239 w 2662548"/>
              <a:gd name="connsiteY105" fmla="*/ 2173661 h 2396591"/>
              <a:gd name="connsiteX106" fmla="*/ 2661613 w 2662548"/>
              <a:gd name="connsiteY106" fmla="*/ 2174977 h 2396591"/>
              <a:gd name="connsiteX107" fmla="*/ 2662174 w 2662548"/>
              <a:gd name="connsiteY107" fmla="*/ 2177420 h 2396591"/>
              <a:gd name="connsiteX108" fmla="*/ 2662548 w 2662548"/>
              <a:gd name="connsiteY108" fmla="*/ 2178548 h 2396591"/>
              <a:gd name="connsiteX109" fmla="*/ 2662548 w 2662548"/>
              <a:gd name="connsiteY109" fmla="*/ 2178736 h 2396591"/>
              <a:gd name="connsiteX110" fmla="*/ 2662361 w 2662548"/>
              <a:gd name="connsiteY110" fmla="*/ 2180428 h 2396591"/>
              <a:gd name="connsiteX111" fmla="*/ 2662361 w 2662548"/>
              <a:gd name="connsiteY111" fmla="*/ 2181743 h 2396591"/>
              <a:gd name="connsiteX112" fmla="*/ 2661987 w 2662548"/>
              <a:gd name="connsiteY112" fmla="*/ 2183247 h 2396591"/>
              <a:gd name="connsiteX113" fmla="*/ 2662361 w 2662548"/>
              <a:gd name="connsiteY113" fmla="*/ 2182871 h 2396591"/>
              <a:gd name="connsiteX114" fmla="*/ 2662174 w 2662548"/>
              <a:gd name="connsiteY114" fmla="*/ 2183811 h 2396591"/>
              <a:gd name="connsiteX115" fmla="*/ 2661987 w 2662548"/>
              <a:gd name="connsiteY115" fmla="*/ 2184375 h 2396591"/>
              <a:gd name="connsiteX116" fmla="*/ 1474743 w 2662548"/>
              <a:gd name="connsiteY116" fmla="*/ 2396591 h 2396591"/>
              <a:gd name="connsiteX117" fmla="*/ 1403838 w 2662548"/>
              <a:gd name="connsiteY117" fmla="*/ 2396215 h 2396591"/>
              <a:gd name="connsiteX118" fmla="*/ 1364363 w 2662548"/>
              <a:gd name="connsiteY118" fmla="*/ 2395651 h 2396591"/>
              <a:gd name="connsiteX119" fmla="*/ 9864 w 2662548"/>
              <a:gd name="connsiteY119" fmla="*/ 2237006 h 2396591"/>
              <a:gd name="connsiteX120" fmla="*/ 6309 w 2662548"/>
              <a:gd name="connsiteY120" fmla="*/ 2174977 h 2396591"/>
              <a:gd name="connsiteX121" fmla="*/ 6309 w 2662548"/>
              <a:gd name="connsiteY121" fmla="*/ 2174601 h 2396591"/>
              <a:gd name="connsiteX122" fmla="*/ 6683 w 2662548"/>
              <a:gd name="connsiteY122" fmla="*/ 2173661 h 2396591"/>
              <a:gd name="connsiteX123" fmla="*/ 6683 w 2662548"/>
              <a:gd name="connsiteY123" fmla="*/ 2173285 h 2396591"/>
              <a:gd name="connsiteX124" fmla="*/ 53268 w 2662548"/>
              <a:gd name="connsiteY124" fmla="*/ 2098474 h 2396591"/>
              <a:gd name="connsiteX125" fmla="*/ 201252 w 2662548"/>
              <a:gd name="connsiteY125" fmla="*/ 1862010 h 2396591"/>
              <a:gd name="connsiteX126" fmla="*/ 1322081 w 2662548"/>
              <a:gd name="connsiteY126" fmla="*/ 177818 h 2396591"/>
              <a:gd name="connsiteX127" fmla="*/ 1459776 w 2662548"/>
              <a:gd name="connsiteY127" fmla="*/ 5075 h 2396591"/>
              <a:gd name="connsiteX128" fmla="*/ 1460711 w 2662548"/>
              <a:gd name="connsiteY128" fmla="*/ 4323 h 2396591"/>
              <a:gd name="connsiteX129" fmla="*/ 1463892 w 2662548"/>
              <a:gd name="connsiteY129" fmla="*/ 2068 h 2396591"/>
              <a:gd name="connsiteX130" fmla="*/ 1465389 w 2662548"/>
              <a:gd name="connsiteY130" fmla="*/ 1316 h 239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662548" h="2396591">
                <a:moveTo>
                  <a:pt x="2107303" y="1979209"/>
                </a:moveTo>
                <a:cubicBezTo>
                  <a:pt x="2110226" y="1977141"/>
                  <a:pt x="2113922" y="1976201"/>
                  <a:pt x="2117757" y="1976858"/>
                </a:cubicBezTo>
                <a:cubicBezTo>
                  <a:pt x="2198204" y="1990768"/>
                  <a:pt x="2273786" y="2007685"/>
                  <a:pt x="2342446" y="2027235"/>
                </a:cubicBezTo>
                <a:cubicBezTo>
                  <a:pt x="2349929" y="2029490"/>
                  <a:pt x="2354232" y="2037196"/>
                  <a:pt x="2352174" y="2044715"/>
                </a:cubicBezTo>
                <a:cubicBezTo>
                  <a:pt x="2350490" y="2050918"/>
                  <a:pt x="2344879" y="2055053"/>
                  <a:pt x="2338704" y="2055054"/>
                </a:cubicBezTo>
                <a:cubicBezTo>
                  <a:pt x="2337581" y="2055054"/>
                  <a:pt x="2336272" y="2054865"/>
                  <a:pt x="2334962" y="2054489"/>
                </a:cubicBezTo>
                <a:cubicBezTo>
                  <a:pt x="2267424" y="2035316"/>
                  <a:pt x="2192777" y="2018587"/>
                  <a:pt x="2113266" y="2004867"/>
                </a:cubicBezTo>
                <a:lnTo>
                  <a:pt x="2112892" y="2004678"/>
                </a:lnTo>
                <a:cubicBezTo>
                  <a:pt x="2105221" y="2003362"/>
                  <a:pt x="2100170" y="1996031"/>
                  <a:pt x="2101480" y="1988325"/>
                </a:cubicBezTo>
                <a:cubicBezTo>
                  <a:pt x="2102228" y="1984472"/>
                  <a:pt x="2104380" y="1981276"/>
                  <a:pt x="2107303" y="1979209"/>
                </a:cubicBezTo>
                <a:close/>
                <a:moveTo>
                  <a:pt x="1348273" y="2082308"/>
                </a:moveTo>
                <a:lnTo>
                  <a:pt x="1348273" y="2082496"/>
                </a:lnTo>
                <a:cubicBezTo>
                  <a:pt x="1347338" y="2121218"/>
                  <a:pt x="1346964" y="2153172"/>
                  <a:pt x="1347525" y="2177044"/>
                </a:cubicBezTo>
                <a:cubicBezTo>
                  <a:pt x="1366046" y="2177420"/>
                  <a:pt x="1403463" y="2178360"/>
                  <a:pt x="1454351" y="2179300"/>
                </a:cubicBezTo>
                <a:cubicBezTo>
                  <a:pt x="1434520" y="2100541"/>
                  <a:pt x="1377458" y="2084940"/>
                  <a:pt x="1348273" y="2082308"/>
                </a:cubicBezTo>
                <a:close/>
                <a:moveTo>
                  <a:pt x="1651235" y="1934590"/>
                </a:moveTo>
                <a:cubicBezTo>
                  <a:pt x="1653877" y="1932123"/>
                  <a:pt x="1657432" y="1930713"/>
                  <a:pt x="1661267" y="1930996"/>
                </a:cubicBezTo>
                <a:cubicBezTo>
                  <a:pt x="1740403" y="1934191"/>
                  <a:pt x="1817484" y="1939454"/>
                  <a:pt x="1890260" y="1946597"/>
                </a:cubicBezTo>
                <a:cubicBezTo>
                  <a:pt x="1897930" y="1947348"/>
                  <a:pt x="1903543" y="1954303"/>
                  <a:pt x="1902795" y="1962010"/>
                </a:cubicBezTo>
                <a:cubicBezTo>
                  <a:pt x="1902046" y="1969341"/>
                  <a:pt x="1895872" y="1974792"/>
                  <a:pt x="1888763" y="1974792"/>
                </a:cubicBezTo>
                <a:cubicBezTo>
                  <a:pt x="1888389" y="1974791"/>
                  <a:pt x="1887828" y="1974792"/>
                  <a:pt x="1887454" y="1974791"/>
                </a:cubicBezTo>
                <a:cubicBezTo>
                  <a:pt x="1815239" y="1967837"/>
                  <a:pt x="1738721" y="1962574"/>
                  <a:pt x="1659958" y="1959378"/>
                </a:cubicBezTo>
                <a:lnTo>
                  <a:pt x="1660145" y="1959191"/>
                </a:lnTo>
                <a:cubicBezTo>
                  <a:pt x="1652287" y="1958814"/>
                  <a:pt x="1646301" y="1952236"/>
                  <a:pt x="1646675" y="1944529"/>
                </a:cubicBezTo>
                <a:cubicBezTo>
                  <a:pt x="1646862" y="1940582"/>
                  <a:pt x="1648592" y="1937057"/>
                  <a:pt x="1651235" y="1934590"/>
                </a:cubicBezTo>
                <a:close/>
                <a:moveTo>
                  <a:pt x="973915" y="1921972"/>
                </a:moveTo>
                <a:lnTo>
                  <a:pt x="974102" y="1921972"/>
                </a:lnTo>
                <a:lnTo>
                  <a:pt x="973923" y="1921975"/>
                </a:lnTo>
                <a:close/>
                <a:moveTo>
                  <a:pt x="744923" y="1927611"/>
                </a:moveTo>
                <a:cubicBezTo>
                  <a:pt x="779721" y="1926108"/>
                  <a:pt x="815828" y="1924886"/>
                  <a:pt x="853830" y="1923946"/>
                </a:cubicBezTo>
                <a:lnTo>
                  <a:pt x="973923" y="1921975"/>
                </a:lnTo>
                <a:lnTo>
                  <a:pt x="984182" y="1925967"/>
                </a:lnTo>
                <a:cubicBezTo>
                  <a:pt x="986637" y="1928457"/>
                  <a:pt x="988041" y="1931934"/>
                  <a:pt x="988134" y="1935882"/>
                </a:cubicBezTo>
                <a:cubicBezTo>
                  <a:pt x="988322" y="1943776"/>
                  <a:pt x="981960" y="1950167"/>
                  <a:pt x="974290" y="1950167"/>
                </a:cubicBezTo>
                <a:cubicBezTo>
                  <a:pt x="889915" y="1950919"/>
                  <a:pt x="815268" y="1952799"/>
                  <a:pt x="746045" y="1955806"/>
                </a:cubicBezTo>
                <a:cubicBezTo>
                  <a:pt x="745859" y="1955806"/>
                  <a:pt x="745672" y="1955806"/>
                  <a:pt x="745485" y="1955806"/>
                </a:cubicBezTo>
                <a:cubicBezTo>
                  <a:pt x="738000" y="1955806"/>
                  <a:pt x="731827" y="1949791"/>
                  <a:pt x="731452" y="1942272"/>
                </a:cubicBezTo>
                <a:cubicBezTo>
                  <a:pt x="731265" y="1934566"/>
                  <a:pt x="737253" y="1927987"/>
                  <a:pt x="744923" y="1927611"/>
                </a:cubicBezTo>
                <a:close/>
                <a:moveTo>
                  <a:pt x="288247" y="1982310"/>
                </a:moveTo>
                <a:cubicBezTo>
                  <a:pt x="352605" y="1965956"/>
                  <a:pt x="427065" y="1953551"/>
                  <a:pt x="515743" y="1943964"/>
                </a:cubicBezTo>
                <a:cubicBezTo>
                  <a:pt x="523227" y="1943212"/>
                  <a:pt x="530523" y="1948850"/>
                  <a:pt x="531271" y="1956558"/>
                </a:cubicBezTo>
                <a:cubicBezTo>
                  <a:pt x="532020" y="1964453"/>
                  <a:pt x="526407" y="1971408"/>
                  <a:pt x="518736" y="1972159"/>
                </a:cubicBezTo>
                <a:cubicBezTo>
                  <a:pt x="431368" y="1981558"/>
                  <a:pt x="358217" y="1993776"/>
                  <a:pt x="295169" y="2009753"/>
                </a:cubicBezTo>
                <a:cubicBezTo>
                  <a:pt x="294047" y="2010129"/>
                  <a:pt x="292924" y="2010129"/>
                  <a:pt x="291802" y="2010129"/>
                </a:cubicBezTo>
                <a:cubicBezTo>
                  <a:pt x="285441" y="2010129"/>
                  <a:pt x="279828" y="2005806"/>
                  <a:pt x="278145" y="1999415"/>
                </a:cubicBezTo>
                <a:cubicBezTo>
                  <a:pt x="276087" y="1991896"/>
                  <a:pt x="280764" y="1984188"/>
                  <a:pt x="288247" y="1982310"/>
                </a:cubicBezTo>
                <a:close/>
                <a:moveTo>
                  <a:pt x="1481665" y="51879"/>
                </a:moveTo>
                <a:cubicBezTo>
                  <a:pt x="1464827" y="267854"/>
                  <a:pt x="1379142" y="1379872"/>
                  <a:pt x="1354073" y="1924415"/>
                </a:cubicBezTo>
                <a:cubicBezTo>
                  <a:pt x="1379890" y="1924791"/>
                  <a:pt x="1405521" y="1925167"/>
                  <a:pt x="1431900" y="1925731"/>
                </a:cubicBezTo>
                <a:cubicBezTo>
                  <a:pt x="1439758" y="1925731"/>
                  <a:pt x="1445745" y="1932310"/>
                  <a:pt x="1445745" y="1940017"/>
                </a:cubicBezTo>
                <a:cubicBezTo>
                  <a:pt x="1445558" y="1947723"/>
                  <a:pt x="1439384" y="1953926"/>
                  <a:pt x="1431713" y="1953926"/>
                </a:cubicBezTo>
                <a:lnTo>
                  <a:pt x="1431526" y="1953926"/>
                </a:lnTo>
                <a:cubicBezTo>
                  <a:pt x="1404960" y="1953362"/>
                  <a:pt x="1378955" y="1952987"/>
                  <a:pt x="1352950" y="1952610"/>
                </a:cubicBezTo>
                <a:cubicBezTo>
                  <a:pt x="1351266" y="1989452"/>
                  <a:pt x="1349957" y="2023474"/>
                  <a:pt x="1349022" y="2054113"/>
                </a:cubicBezTo>
                <a:cubicBezTo>
                  <a:pt x="1382323" y="2057121"/>
                  <a:pt x="1460524" y="2075542"/>
                  <a:pt x="1483162" y="2179676"/>
                </a:cubicBezTo>
                <a:cubicBezTo>
                  <a:pt x="1735540" y="2184187"/>
                  <a:pt x="2254328" y="2189638"/>
                  <a:pt x="2608481" y="2167834"/>
                </a:cubicBezTo>
                <a:cubicBezTo>
                  <a:pt x="2593701" y="2158435"/>
                  <a:pt x="2573683" y="2146781"/>
                  <a:pt x="2546742" y="2133436"/>
                </a:cubicBezTo>
                <a:cubicBezTo>
                  <a:pt x="2539820" y="2130052"/>
                  <a:pt x="2537014" y="2121594"/>
                  <a:pt x="2540382" y="2114639"/>
                </a:cubicBezTo>
                <a:cubicBezTo>
                  <a:pt x="2543749" y="2107684"/>
                  <a:pt x="2552168" y="2104865"/>
                  <a:pt x="2559090" y="2108248"/>
                </a:cubicBezTo>
                <a:cubicBezTo>
                  <a:pt x="2582102" y="2119526"/>
                  <a:pt x="2600249" y="2129676"/>
                  <a:pt x="2614654" y="2138511"/>
                </a:cubicBezTo>
                <a:cubicBezTo>
                  <a:pt x="2452451" y="1783439"/>
                  <a:pt x="2247032" y="1414646"/>
                  <a:pt x="2047786" y="1057507"/>
                </a:cubicBezTo>
                <a:lnTo>
                  <a:pt x="2047598" y="1057507"/>
                </a:lnTo>
                <a:cubicBezTo>
                  <a:pt x="1894375" y="782886"/>
                  <a:pt x="1736101" y="499055"/>
                  <a:pt x="1602335" y="229133"/>
                </a:cubicBezTo>
                <a:cubicBezTo>
                  <a:pt x="1580820" y="185524"/>
                  <a:pt x="1516089" y="97555"/>
                  <a:pt x="1481665" y="51879"/>
                </a:cubicBezTo>
                <a:close/>
                <a:moveTo>
                  <a:pt x="1453041" y="58270"/>
                </a:moveTo>
                <a:cubicBezTo>
                  <a:pt x="1420115" y="99059"/>
                  <a:pt x="1367356" y="164660"/>
                  <a:pt x="1344344" y="195299"/>
                </a:cubicBezTo>
                <a:cubicBezTo>
                  <a:pt x="942485" y="728752"/>
                  <a:pt x="577668" y="1312768"/>
                  <a:pt x="225012" y="1877423"/>
                </a:cubicBezTo>
                <a:cubicBezTo>
                  <a:pt x="182170" y="1946220"/>
                  <a:pt x="139140" y="2014640"/>
                  <a:pt x="96297" y="2083060"/>
                </a:cubicBezTo>
                <a:cubicBezTo>
                  <a:pt x="99104" y="2088699"/>
                  <a:pt x="97981" y="2095654"/>
                  <a:pt x="92930" y="2099977"/>
                </a:cubicBezTo>
                <a:cubicBezTo>
                  <a:pt x="86569" y="2105241"/>
                  <a:pt x="80769" y="2110879"/>
                  <a:pt x="75344" y="2116519"/>
                </a:cubicBezTo>
                <a:cubicBezTo>
                  <a:pt x="60938" y="2139451"/>
                  <a:pt x="46346" y="2162759"/>
                  <a:pt x="31940" y="2185879"/>
                </a:cubicBezTo>
                <a:cubicBezTo>
                  <a:pt x="25953" y="2199412"/>
                  <a:pt x="26327" y="2211066"/>
                  <a:pt x="33437" y="2222344"/>
                </a:cubicBezTo>
                <a:cubicBezTo>
                  <a:pt x="115006" y="2352418"/>
                  <a:pt x="897023" y="2362005"/>
                  <a:pt x="1364363" y="2367832"/>
                </a:cubicBezTo>
                <a:lnTo>
                  <a:pt x="1403795" y="2368396"/>
                </a:lnTo>
                <a:lnTo>
                  <a:pt x="1403650" y="2368396"/>
                </a:lnTo>
                <a:lnTo>
                  <a:pt x="1403838" y="2368396"/>
                </a:lnTo>
                <a:lnTo>
                  <a:pt x="1403795" y="2368396"/>
                </a:lnTo>
                <a:lnTo>
                  <a:pt x="1610620" y="2367618"/>
                </a:lnTo>
                <a:cubicBezTo>
                  <a:pt x="2093744" y="2357875"/>
                  <a:pt x="2560002" y="2293608"/>
                  <a:pt x="2626628" y="2195089"/>
                </a:cubicBezTo>
                <a:cubicBezTo>
                  <a:pt x="2423827" y="2208247"/>
                  <a:pt x="2163592" y="2212194"/>
                  <a:pt x="1929548" y="2212194"/>
                </a:cubicBezTo>
                <a:cubicBezTo>
                  <a:pt x="1747888" y="2212194"/>
                  <a:pt x="1582317" y="2209939"/>
                  <a:pt x="1471937" y="2207871"/>
                </a:cubicBezTo>
                <a:cubicBezTo>
                  <a:pt x="1471750" y="2207871"/>
                  <a:pt x="1471562" y="2207871"/>
                  <a:pt x="1471562" y="2207871"/>
                </a:cubicBezTo>
                <a:cubicBezTo>
                  <a:pt x="1471375" y="2207871"/>
                  <a:pt x="1471375" y="2207871"/>
                  <a:pt x="1471375" y="2207871"/>
                </a:cubicBezTo>
                <a:cubicBezTo>
                  <a:pt x="1387187" y="2206367"/>
                  <a:pt x="1335364" y="2204863"/>
                  <a:pt x="1333306" y="2204863"/>
                </a:cubicBezTo>
                <a:cubicBezTo>
                  <a:pt x="1325823" y="2204676"/>
                  <a:pt x="1320023" y="2198661"/>
                  <a:pt x="1319649" y="2191330"/>
                </a:cubicBezTo>
                <a:cubicBezTo>
                  <a:pt x="1318526" y="2165014"/>
                  <a:pt x="1318901" y="2124601"/>
                  <a:pt x="1320210" y="2073286"/>
                </a:cubicBezTo>
                <a:cubicBezTo>
                  <a:pt x="1319649" y="2071970"/>
                  <a:pt x="1319088" y="2070466"/>
                  <a:pt x="1319088" y="2068963"/>
                </a:cubicBezTo>
                <a:cubicBezTo>
                  <a:pt x="1318901" y="2066519"/>
                  <a:pt x="1319649" y="2064075"/>
                  <a:pt x="1320584" y="2062008"/>
                </a:cubicBezTo>
                <a:cubicBezTo>
                  <a:pt x="1321520" y="2029301"/>
                  <a:pt x="1323017" y="1992648"/>
                  <a:pt x="1324700" y="1952235"/>
                </a:cubicBezTo>
                <a:cubicBezTo>
                  <a:pt x="1283354" y="1951671"/>
                  <a:pt x="1242570" y="1951107"/>
                  <a:pt x="1202534" y="1950731"/>
                </a:cubicBezTo>
                <a:cubicBezTo>
                  <a:pt x="1194863" y="1950543"/>
                  <a:pt x="1188502" y="1944152"/>
                  <a:pt x="1188689" y="1936445"/>
                </a:cubicBezTo>
                <a:cubicBezTo>
                  <a:pt x="1188876" y="1928739"/>
                  <a:pt x="1194676" y="1922160"/>
                  <a:pt x="1202908" y="1922536"/>
                </a:cubicBezTo>
                <a:cubicBezTo>
                  <a:pt x="1243131" y="1922912"/>
                  <a:pt x="1284290" y="1923475"/>
                  <a:pt x="1326010" y="1924039"/>
                </a:cubicBezTo>
                <a:cubicBezTo>
                  <a:pt x="1350892" y="1384572"/>
                  <a:pt x="1434894" y="292666"/>
                  <a:pt x="1453041" y="58270"/>
                </a:cubicBezTo>
                <a:close/>
                <a:moveTo>
                  <a:pt x="1465389" y="1316"/>
                </a:moveTo>
                <a:cubicBezTo>
                  <a:pt x="1466698" y="752"/>
                  <a:pt x="1468008" y="376"/>
                  <a:pt x="1469317" y="376"/>
                </a:cubicBezTo>
                <a:cubicBezTo>
                  <a:pt x="1469692" y="376"/>
                  <a:pt x="1470253" y="0"/>
                  <a:pt x="1470814" y="0"/>
                </a:cubicBezTo>
                <a:cubicBezTo>
                  <a:pt x="1470814" y="0"/>
                  <a:pt x="1471188" y="0"/>
                  <a:pt x="1471188" y="0"/>
                </a:cubicBezTo>
                <a:cubicBezTo>
                  <a:pt x="1471375" y="0"/>
                  <a:pt x="1471750" y="0"/>
                  <a:pt x="1471750" y="0"/>
                </a:cubicBezTo>
                <a:cubicBezTo>
                  <a:pt x="1473246" y="0"/>
                  <a:pt x="1474556" y="564"/>
                  <a:pt x="1475865" y="1128"/>
                </a:cubicBezTo>
                <a:cubicBezTo>
                  <a:pt x="1476240" y="1504"/>
                  <a:pt x="1476614" y="1504"/>
                  <a:pt x="1476988" y="1504"/>
                </a:cubicBezTo>
                <a:cubicBezTo>
                  <a:pt x="1478672" y="2444"/>
                  <a:pt x="1480168" y="3759"/>
                  <a:pt x="1481478" y="5263"/>
                </a:cubicBezTo>
                <a:cubicBezTo>
                  <a:pt x="1481665" y="5451"/>
                  <a:pt x="1481665" y="5451"/>
                  <a:pt x="1481665" y="5451"/>
                </a:cubicBezTo>
                <a:cubicBezTo>
                  <a:pt x="1486342" y="11466"/>
                  <a:pt x="1596535" y="153946"/>
                  <a:pt x="1627592" y="216727"/>
                </a:cubicBezTo>
                <a:cubicBezTo>
                  <a:pt x="1760984" y="485897"/>
                  <a:pt x="1919071" y="769541"/>
                  <a:pt x="2072107" y="1043786"/>
                </a:cubicBezTo>
                <a:cubicBezTo>
                  <a:pt x="2280333" y="1417090"/>
                  <a:pt x="2495481" y="1802988"/>
                  <a:pt x="2661239" y="2173661"/>
                </a:cubicBezTo>
                <a:cubicBezTo>
                  <a:pt x="2661613" y="2174037"/>
                  <a:pt x="2661613" y="2174601"/>
                  <a:pt x="2661613" y="2174977"/>
                </a:cubicBezTo>
                <a:cubicBezTo>
                  <a:pt x="2661800" y="2175728"/>
                  <a:pt x="2662174" y="2176480"/>
                  <a:pt x="2662174" y="2177420"/>
                </a:cubicBezTo>
                <a:cubicBezTo>
                  <a:pt x="2662361" y="2177796"/>
                  <a:pt x="2662548" y="2178172"/>
                  <a:pt x="2662548" y="2178548"/>
                </a:cubicBezTo>
                <a:cubicBezTo>
                  <a:pt x="2662548" y="2178736"/>
                  <a:pt x="2662548" y="2178736"/>
                  <a:pt x="2662548" y="2178736"/>
                </a:cubicBezTo>
                <a:cubicBezTo>
                  <a:pt x="2662548" y="2179300"/>
                  <a:pt x="2662361" y="2179864"/>
                  <a:pt x="2662361" y="2180428"/>
                </a:cubicBezTo>
                <a:cubicBezTo>
                  <a:pt x="2662361" y="2180804"/>
                  <a:pt x="2662361" y="2181367"/>
                  <a:pt x="2662361" y="2181743"/>
                </a:cubicBezTo>
                <a:cubicBezTo>
                  <a:pt x="2662361" y="2182307"/>
                  <a:pt x="2661987" y="2183247"/>
                  <a:pt x="2661987" y="2183247"/>
                </a:cubicBezTo>
                <a:lnTo>
                  <a:pt x="2662361" y="2182871"/>
                </a:lnTo>
                <a:cubicBezTo>
                  <a:pt x="2662174" y="2183247"/>
                  <a:pt x="2662174" y="2183435"/>
                  <a:pt x="2662174" y="2183811"/>
                </a:cubicBezTo>
                <a:cubicBezTo>
                  <a:pt x="2661987" y="2183999"/>
                  <a:pt x="2661987" y="2184375"/>
                  <a:pt x="2661987" y="2184375"/>
                </a:cubicBezTo>
                <a:cubicBezTo>
                  <a:pt x="2626815" y="2341328"/>
                  <a:pt x="1944701" y="2396591"/>
                  <a:pt x="1474743" y="2396591"/>
                </a:cubicBezTo>
                <a:cubicBezTo>
                  <a:pt x="1450609" y="2396591"/>
                  <a:pt x="1426849" y="2396591"/>
                  <a:pt x="1403838" y="2396215"/>
                </a:cubicBezTo>
                <a:lnTo>
                  <a:pt x="1364363" y="2395651"/>
                </a:lnTo>
                <a:cubicBezTo>
                  <a:pt x="697777" y="2387568"/>
                  <a:pt x="92743" y="2369147"/>
                  <a:pt x="9864" y="2237006"/>
                </a:cubicBezTo>
                <a:cubicBezTo>
                  <a:pt x="-2110" y="2218021"/>
                  <a:pt x="-3045" y="2196593"/>
                  <a:pt x="6309" y="2174977"/>
                </a:cubicBezTo>
                <a:cubicBezTo>
                  <a:pt x="6309" y="2174977"/>
                  <a:pt x="6309" y="2174601"/>
                  <a:pt x="6309" y="2174601"/>
                </a:cubicBezTo>
                <a:cubicBezTo>
                  <a:pt x="6309" y="2174225"/>
                  <a:pt x="6683" y="2174037"/>
                  <a:pt x="6683" y="2173661"/>
                </a:cubicBezTo>
                <a:cubicBezTo>
                  <a:pt x="6683" y="2173473"/>
                  <a:pt x="6683" y="2173285"/>
                  <a:pt x="6683" y="2173285"/>
                </a:cubicBezTo>
                <a:cubicBezTo>
                  <a:pt x="16225" y="2146030"/>
                  <a:pt x="31753" y="2121030"/>
                  <a:pt x="53268" y="2098474"/>
                </a:cubicBezTo>
                <a:cubicBezTo>
                  <a:pt x="102658" y="2019715"/>
                  <a:pt x="151862" y="1941144"/>
                  <a:pt x="201252" y="1862010"/>
                </a:cubicBezTo>
                <a:cubicBezTo>
                  <a:pt x="554283" y="1296791"/>
                  <a:pt x="919473" y="712398"/>
                  <a:pt x="1322081" y="177818"/>
                </a:cubicBezTo>
                <a:cubicBezTo>
                  <a:pt x="1356879" y="131578"/>
                  <a:pt x="1458841" y="6391"/>
                  <a:pt x="1459776" y="5075"/>
                </a:cubicBezTo>
                <a:cubicBezTo>
                  <a:pt x="1459963" y="4699"/>
                  <a:pt x="1460337" y="4699"/>
                  <a:pt x="1460711" y="4323"/>
                </a:cubicBezTo>
                <a:cubicBezTo>
                  <a:pt x="1461647" y="3383"/>
                  <a:pt x="1462769" y="2632"/>
                  <a:pt x="1463892" y="2068"/>
                </a:cubicBezTo>
                <a:cubicBezTo>
                  <a:pt x="1464453" y="1880"/>
                  <a:pt x="1464827" y="1504"/>
                  <a:pt x="1465389" y="1316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Nunito Sans Light" pitchFamily="2" charset="77"/>
            </a:endParaRPr>
          </a:p>
        </p:txBody>
      </p:sp>
      <p:sp>
        <p:nvSpPr>
          <p:cNvPr id="35" name="Forma libre 34">
            <a:extLst>
              <a:ext uri="{FF2B5EF4-FFF2-40B4-BE49-F238E27FC236}">
                <a16:creationId xmlns:a16="http://schemas.microsoft.com/office/drawing/2014/main" id="{1B1AE814-610C-A2B5-8F14-5043F1B81B79}"/>
              </a:ext>
            </a:extLst>
          </p:cNvPr>
          <p:cNvSpPr/>
          <p:nvPr/>
        </p:nvSpPr>
        <p:spPr>
          <a:xfrm>
            <a:off x="1520825" y="1042034"/>
            <a:ext cx="1584515" cy="2394968"/>
          </a:xfrm>
          <a:custGeom>
            <a:avLst/>
            <a:gdLst>
              <a:gd name="connsiteX0" fmla="*/ 404318 w 1903189"/>
              <a:gd name="connsiteY0" fmla="*/ 2221032 h 2876639"/>
              <a:gd name="connsiteX1" fmla="*/ 320623 w 1903189"/>
              <a:gd name="connsiteY1" fmla="*/ 2226839 h 2876639"/>
              <a:gd name="connsiteX2" fmla="*/ 284400 w 1903189"/>
              <a:gd name="connsiteY2" fmla="*/ 2230118 h 2876639"/>
              <a:gd name="connsiteX3" fmla="*/ 249641 w 1903189"/>
              <a:gd name="connsiteY3" fmla="*/ 2265641 h 2876639"/>
              <a:gd name="connsiteX4" fmla="*/ 243421 w 1903189"/>
              <a:gd name="connsiteY4" fmla="*/ 2455644 h 2876639"/>
              <a:gd name="connsiteX5" fmla="*/ 273607 w 1903189"/>
              <a:gd name="connsiteY5" fmla="*/ 2493353 h 2876639"/>
              <a:gd name="connsiteX6" fmla="*/ 368736 w 1903189"/>
              <a:gd name="connsiteY6" fmla="*/ 2494629 h 2876639"/>
              <a:gd name="connsiteX7" fmla="*/ 393616 w 1903189"/>
              <a:gd name="connsiteY7" fmla="*/ 2492989 h 2876639"/>
              <a:gd name="connsiteX8" fmla="*/ 417399 w 1903189"/>
              <a:gd name="connsiteY8" fmla="*/ 2492078 h 2876639"/>
              <a:gd name="connsiteX9" fmla="*/ 484904 w 1903189"/>
              <a:gd name="connsiteY9" fmla="*/ 2485884 h 2876639"/>
              <a:gd name="connsiteX10" fmla="*/ 484904 w 1903189"/>
              <a:gd name="connsiteY10" fmla="*/ 2485702 h 2876639"/>
              <a:gd name="connsiteX11" fmla="*/ 499722 w 1903189"/>
              <a:gd name="connsiteY11" fmla="*/ 2261452 h 2876639"/>
              <a:gd name="connsiteX12" fmla="*/ 485819 w 1903189"/>
              <a:gd name="connsiteY12" fmla="*/ 2229572 h 2876639"/>
              <a:gd name="connsiteX13" fmla="*/ 404318 w 1903189"/>
              <a:gd name="connsiteY13" fmla="*/ 2221032 h 2876639"/>
              <a:gd name="connsiteX14" fmla="*/ 794647 w 1903189"/>
              <a:gd name="connsiteY14" fmla="*/ 2220578 h 2876639"/>
              <a:gd name="connsiteX15" fmla="*/ 711020 w 1903189"/>
              <a:gd name="connsiteY15" fmla="*/ 2226293 h 2876639"/>
              <a:gd name="connsiteX16" fmla="*/ 674797 w 1903189"/>
              <a:gd name="connsiteY16" fmla="*/ 2229572 h 2876639"/>
              <a:gd name="connsiteX17" fmla="*/ 640038 w 1903189"/>
              <a:gd name="connsiteY17" fmla="*/ 2265095 h 2876639"/>
              <a:gd name="connsiteX18" fmla="*/ 633818 w 1903189"/>
              <a:gd name="connsiteY18" fmla="*/ 2455098 h 2876639"/>
              <a:gd name="connsiteX19" fmla="*/ 664004 w 1903189"/>
              <a:gd name="connsiteY19" fmla="*/ 2492807 h 2876639"/>
              <a:gd name="connsiteX20" fmla="*/ 759133 w 1903189"/>
              <a:gd name="connsiteY20" fmla="*/ 2494083 h 2876639"/>
              <a:gd name="connsiteX21" fmla="*/ 784196 w 1903189"/>
              <a:gd name="connsiteY21" fmla="*/ 2492443 h 2876639"/>
              <a:gd name="connsiteX22" fmla="*/ 807979 w 1903189"/>
              <a:gd name="connsiteY22" fmla="*/ 2491532 h 2876639"/>
              <a:gd name="connsiteX23" fmla="*/ 875484 w 1903189"/>
              <a:gd name="connsiteY23" fmla="*/ 2485338 h 2876639"/>
              <a:gd name="connsiteX24" fmla="*/ 890302 w 1903189"/>
              <a:gd name="connsiteY24" fmla="*/ 2261088 h 2876639"/>
              <a:gd name="connsiteX25" fmla="*/ 876216 w 1903189"/>
              <a:gd name="connsiteY25" fmla="*/ 2229208 h 2876639"/>
              <a:gd name="connsiteX26" fmla="*/ 794647 w 1903189"/>
              <a:gd name="connsiteY26" fmla="*/ 2220578 h 2876639"/>
              <a:gd name="connsiteX27" fmla="*/ 1185593 w 1903189"/>
              <a:gd name="connsiteY27" fmla="*/ 2219940 h 2876639"/>
              <a:gd name="connsiteX28" fmla="*/ 1101966 w 1903189"/>
              <a:gd name="connsiteY28" fmla="*/ 2225746 h 2876639"/>
              <a:gd name="connsiteX29" fmla="*/ 1065743 w 1903189"/>
              <a:gd name="connsiteY29" fmla="*/ 2229025 h 2876639"/>
              <a:gd name="connsiteX30" fmla="*/ 1030984 w 1903189"/>
              <a:gd name="connsiteY30" fmla="*/ 2264548 h 2876639"/>
              <a:gd name="connsiteX31" fmla="*/ 1024764 w 1903189"/>
              <a:gd name="connsiteY31" fmla="*/ 2454551 h 2876639"/>
              <a:gd name="connsiteX32" fmla="*/ 1054950 w 1903189"/>
              <a:gd name="connsiteY32" fmla="*/ 2492260 h 2876639"/>
              <a:gd name="connsiteX33" fmla="*/ 1149896 w 1903189"/>
              <a:gd name="connsiteY33" fmla="*/ 2493536 h 2876639"/>
              <a:gd name="connsiteX34" fmla="*/ 1174959 w 1903189"/>
              <a:gd name="connsiteY34" fmla="*/ 2491896 h 2876639"/>
              <a:gd name="connsiteX35" fmla="*/ 1198925 w 1903189"/>
              <a:gd name="connsiteY35" fmla="*/ 2490985 h 2876639"/>
              <a:gd name="connsiteX36" fmla="*/ 1266247 w 1903189"/>
              <a:gd name="connsiteY36" fmla="*/ 2484791 h 2876639"/>
              <a:gd name="connsiteX37" fmla="*/ 1266430 w 1903189"/>
              <a:gd name="connsiteY37" fmla="*/ 2484609 h 2876639"/>
              <a:gd name="connsiteX38" fmla="*/ 1281248 w 1903189"/>
              <a:gd name="connsiteY38" fmla="*/ 2260359 h 2876639"/>
              <a:gd name="connsiteX39" fmla="*/ 1267162 w 1903189"/>
              <a:gd name="connsiteY39" fmla="*/ 2228479 h 2876639"/>
              <a:gd name="connsiteX40" fmla="*/ 1185593 w 1903189"/>
              <a:gd name="connsiteY40" fmla="*/ 2219940 h 2876639"/>
              <a:gd name="connsiteX41" fmla="*/ 404502 w 1903189"/>
              <a:gd name="connsiteY41" fmla="*/ 2193776 h 2876639"/>
              <a:gd name="connsiteX42" fmla="*/ 492588 w 1903189"/>
              <a:gd name="connsiteY42" fmla="*/ 2203157 h 2876639"/>
              <a:gd name="connsiteX43" fmla="*/ 533932 w 1903189"/>
              <a:gd name="connsiteY43" fmla="*/ 2347618 h 2876639"/>
              <a:gd name="connsiteX44" fmla="*/ 491124 w 1903189"/>
              <a:gd name="connsiteY44" fmla="*/ 2512481 h 2876639"/>
              <a:gd name="connsiteX45" fmla="*/ 418313 w 1903189"/>
              <a:gd name="connsiteY45" fmla="*/ 2519404 h 2876639"/>
              <a:gd name="connsiteX46" fmla="*/ 395080 w 1903189"/>
              <a:gd name="connsiteY46" fmla="*/ 2520315 h 2876639"/>
              <a:gd name="connsiteX47" fmla="*/ 370749 w 1903189"/>
              <a:gd name="connsiteY47" fmla="*/ 2521954 h 2876639"/>
              <a:gd name="connsiteX48" fmla="*/ 316415 w 1903189"/>
              <a:gd name="connsiteY48" fmla="*/ 2524504 h 2876639"/>
              <a:gd name="connsiteX49" fmla="*/ 267936 w 1903189"/>
              <a:gd name="connsiteY49" fmla="*/ 2520132 h 2876639"/>
              <a:gd name="connsiteX50" fmla="*/ 216163 w 1903189"/>
              <a:gd name="connsiteY50" fmla="*/ 2457102 h 2876639"/>
              <a:gd name="connsiteX51" fmla="*/ 222566 w 1903189"/>
              <a:gd name="connsiteY51" fmla="*/ 2262545 h 2876639"/>
              <a:gd name="connsiteX52" fmla="*/ 282388 w 1903189"/>
              <a:gd name="connsiteY52" fmla="*/ 2202975 h 2876639"/>
              <a:gd name="connsiteX53" fmla="*/ 318062 w 1903189"/>
              <a:gd name="connsiteY53" fmla="*/ 2199696 h 2876639"/>
              <a:gd name="connsiteX54" fmla="*/ 404502 w 1903189"/>
              <a:gd name="connsiteY54" fmla="*/ 2193776 h 2876639"/>
              <a:gd name="connsiteX55" fmla="*/ 795082 w 1903189"/>
              <a:gd name="connsiteY55" fmla="*/ 2193230 h 2876639"/>
              <a:gd name="connsiteX56" fmla="*/ 883168 w 1903189"/>
              <a:gd name="connsiteY56" fmla="*/ 2202611 h 2876639"/>
              <a:gd name="connsiteX57" fmla="*/ 883351 w 1903189"/>
              <a:gd name="connsiteY57" fmla="*/ 2202611 h 2876639"/>
              <a:gd name="connsiteX58" fmla="*/ 924695 w 1903189"/>
              <a:gd name="connsiteY58" fmla="*/ 2347254 h 2876639"/>
              <a:gd name="connsiteX59" fmla="*/ 881887 w 1903189"/>
              <a:gd name="connsiteY59" fmla="*/ 2511935 h 2876639"/>
              <a:gd name="connsiteX60" fmla="*/ 809076 w 1903189"/>
              <a:gd name="connsiteY60" fmla="*/ 2518858 h 2876639"/>
              <a:gd name="connsiteX61" fmla="*/ 785843 w 1903189"/>
              <a:gd name="connsiteY61" fmla="*/ 2519769 h 2876639"/>
              <a:gd name="connsiteX62" fmla="*/ 761329 w 1903189"/>
              <a:gd name="connsiteY62" fmla="*/ 2521408 h 2876639"/>
              <a:gd name="connsiteX63" fmla="*/ 706995 w 1903189"/>
              <a:gd name="connsiteY63" fmla="*/ 2523958 h 2876639"/>
              <a:gd name="connsiteX64" fmla="*/ 658516 w 1903189"/>
              <a:gd name="connsiteY64" fmla="*/ 2519586 h 2876639"/>
              <a:gd name="connsiteX65" fmla="*/ 606743 w 1903189"/>
              <a:gd name="connsiteY65" fmla="*/ 2456556 h 2876639"/>
              <a:gd name="connsiteX66" fmla="*/ 613146 w 1903189"/>
              <a:gd name="connsiteY66" fmla="*/ 2261999 h 2876639"/>
              <a:gd name="connsiteX67" fmla="*/ 672968 w 1903189"/>
              <a:gd name="connsiteY67" fmla="*/ 2202429 h 2876639"/>
              <a:gd name="connsiteX68" fmla="*/ 708642 w 1903189"/>
              <a:gd name="connsiteY68" fmla="*/ 2199150 h 2876639"/>
              <a:gd name="connsiteX69" fmla="*/ 795082 w 1903189"/>
              <a:gd name="connsiteY69" fmla="*/ 2193230 h 2876639"/>
              <a:gd name="connsiteX70" fmla="*/ 1185913 w 1903189"/>
              <a:gd name="connsiteY70" fmla="*/ 2192683 h 2876639"/>
              <a:gd name="connsiteX71" fmla="*/ 1273931 w 1903189"/>
              <a:gd name="connsiteY71" fmla="*/ 2202064 h 2876639"/>
              <a:gd name="connsiteX72" fmla="*/ 1273748 w 1903189"/>
              <a:gd name="connsiteY72" fmla="*/ 2202064 h 2876639"/>
              <a:gd name="connsiteX73" fmla="*/ 1315092 w 1903189"/>
              <a:gd name="connsiteY73" fmla="*/ 2346525 h 2876639"/>
              <a:gd name="connsiteX74" fmla="*/ 1272284 w 1903189"/>
              <a:gd name="connsiteY74" fmla="*/ 2511388 h 2876639"/>
              <a:gd name="connsiteX75" fmla="*/ 1199656 w 1903189"/>
              <a:gd name="connsiteY75" fmla="*/ 2518311 h 2876639"/>
              <a:gd name="connsiteX76" fmla="*/ 1176423 w 1903189"/>
              <a:gd name="connsiteY76" fmla="*/ 2519221 h 2876639"/>
              <a:gd name="connsiteX77" fmla="*/ 1151909 w 1903189"/>
              <a:gd name="connsiteY77" fmla="*/ 2520861 h 2876639"/>
              <a:gd name="connsiteX78" fmla="*/ 1097758 w 1903189"/>
              <a:gd name="connsiteY78" fmla="*/ 2523411 h 2876639"/>
              <a:gd name="connsiteX79" fmla="*/ 1049279 w 1903189"/>
              <a:gd name="connsiteY79" fmla="*/ 2519039 h 2876639"/>
              <a:gd name="connsiteX80" fmla="*/ 997506 w 1903189"/>
              <a:gd name="connsiteY80" fmla="*/ 2456009 h 2876639"/>
              <a:gd name="connsiteX81" fmla="*/ 1003909 w 1903189"/>
              <a:gd name="connsiteY81" fmla="*/ 2261452 h 2876639"/>
              <a:gd name="connsiteX82" fmla="*/ 1063731 w 1903189"/>
              <a:gd name="connsiteY82" fmla="*/ 2201882 h 2876639"/>
              <a:gd name="connsiteX83" fmla="*/ 1099405 w 1903189"/>
              <a:gd name="connsiteY83" fmla="*/ 2198603 h 2876639"/>
              <a:gd name="connsiteX84" fmla="*/ 1185913 w 1903189"/>
              <a:gd name="connsiteY84" fmla="*/ 2192683 h 2876639"/>
              <a:gd name="connsiteX85" fmla="*/ 1472423 w 1903189"/>
              <a:gd name="connsiteY85" fmla="*/ 2154518 h 2876639"/>
              <a:gd name="connsiteX86" fmla="*/ 1628106 w 1903189"/>
              <a:gd name="connsiteY86" fmla="*/ 2155793 h 2876639"/>
              <a:gd name="connsiteX87" fmla="*/ 1628106 w 1903189"/>
              <a:gd name="connsiteY87" fmla="*/ 2155975 h 2876639"/>
              <a:gd name="connsiteX88" fmla="*/ 1641826 w 1903189"/>
              <a:gd name="connsiteY88" fmla="*/ 2169456 h 2876639"/>
              <a:gd name="connsiteX89" fmla="*/ 1628289 w 1903189"/>
              <a:gd name="connsiteY89" fmla="*/ 2183301 h 2876639"/>
              <a:gd name="connsiteX90" fmla="*/ 1586578 w 1903189"/>
              <a:gd name="connsiteY90" fmla="*/ 2183301 h 2876639"/>
              <a:gd name="connsiteX91" fmla="*/ 1471691 w 1903189"/>
              <a:gd name="connsiteY91" fmla="*/ 2181843 h 2876639"/>
              <a:gd name="connsiteX92" fmla="*/ 1458336 w 1903189"/>
              <a:gd name="connsiteY92" fmla="*/ 2167816 h 2876639"/>
              <a:gd name="connsiteX93" fmla="*/ 1472423 w 1903189"/>
              <a:gd name="connsiteY93" fmla="*/ 2154518 h 2876639"/>
              <a:gd name="connsiteX94" fmla="*/ 1623531 w 1903189"/>
              <a:gd name="connsiteY94" fmla="*/ 2058514 h 2876639"/>
              <a:gd name="connsiteX95" fmla="*/ 1637984 w 1903189"/>
              <a:gd name="connsiteY95" fmla="*/ 2071448 h 2876639"/>
              <a:gd name="connsiteX96" fmla="*/ 1624995 w 1903189"/>
              <a:gd name="connsiteY96" fmla="*/ 2085840 h 2876639"/>
              <a:gd name="connsiteX97" fmla="*/ 1472605 w 1903189"/>
              <a:gd name="connsiteY97" fmla="*/ 2093491 h 2876639"/>
              <a:gd name="connsiteX98" fmla="*/ 1471873 w 1903189"/>
              <a:gd name="connsiteY98" fmla="*/ 2093491 h 2876639"/>
              <a:gd name="connsiteX99" fmla="*/ 1458152 w 1903189"/>
              <a:gd name="connsiteY99" fmla="*/ 2080557 h 2876639"/>
              <a:gd name="connsiteX100" fmla="*/ 1471141 w 1903189"/>
              <a:gd name="connsiteY100" fmla="*/ 2066165 h 2876639"/>
              <a:gd name="connsiteX101" fmla="*/ 404136 w 1903189"/>
              <a:gd name="connsiteY101" fmla="*/ 1809034 h 2876639"/>
              <a:gd name="connsiteX102" fmla="*/ 320440 w 1903189"/>
              <a:gd name="connsiteY102" fmla="*/ 1814772 h 2876639"/>
              <a:gd name="connsiteX103" fmla="*/ 284217 w 1903189"/>
              <a:gd name="connsiteY103" fmla="*/ 1818051 h 2876639"/>
              <a:gd name="connsiteX104" fmla="*/ 249459 w 1903189"/>
              <a:gd name="connsiteY104" fmla="*/ 1853574 h 2876639"/>
              <a:gd name="connsiteX105" fmla="*/ 243238 w 1903189"/>
              <a:gd name="connsiteY105" fmla="*/ 2043577 h 2876639"/>
              <a:gd name="connsiteX106" fmla="*/ 273424 w 1903189"/>
              <a:gd name="connsiteY106" fmla="*/ 2081286 h 2876639"/>
              <a:gd name="connsiteX107" fmla="*/ 368553 w 1903189"/>
              <a:gd name="connsiteY107" fmla="*/ 2082562 h 2876639"/>
              <a:gd name="connsiteX108" fmla="*/ 393616 w 1903189"/>
              <a:gd name="connsiteY108" fmla="*/ 2080922 h 2876639"/>
              <a:gd name="connsiteX109" fmla="*/ 417399 w 1903189"/>
              <a:gd name="connsiteY109" fmla="*/ 2080011 h 2876639"/>
              <a:gd name="connsiteX110" fmla="*/ 484904 w 1903189"/>
              <a:gd name="connsiteY110" fmla="*/ 2073817 h 2876639"/>
              <a:gd name="connsiteX111" fmla="*/ 484721 w 1903189"/>
              <a:gd name="connsiteY111" fmla="*/ 2073635 h 2876639"/>
              <a:gd name="connsiteX112" fmla="*/ 499539 w 1903189"/>
              <a:gd name="connsiteY112" fmla="*/ 1849384 h 2876639"/>
              <a:gd name="connsiteX113" fmla="*/ 485636 w 1903189"/>
              <a:gd name="connsiteY113" fmla="*/ 1817505 h 2876639"/>
              <a:gd name="connsiteX114" fmla="*/ 404136 w 1903189"/>
              <a:gd name="connsiteY114" fmla="*/ 1809034 h 2876639"/>
              <a:gd name="connsiteX115" fmla="*/ 794647 w 1903189"/>
              <a:gd name="connsiteY115" fmla="*/ 1808510 h 2876639"/>
              <a:gd name="connsiteX116" fmla="*/ 711020 w 1903189"/>
              <a:gd name="connsiteY116" fmla="*/ 1814225 h 2876639"/>
              <a:gd name="connsiteX117" fmla="*/ 674797 w 1903189"/>
              <a:gd name="connsiteY117" fmla="*/ 1817504 h 2876639"/>
              <a:gd name="connsiteX118" fmla="*/ 640038 w 1903189"/>
              <a:gd name="connsiteY118" fmla="*/ 1853027 h 2876639"/>
              <a:gd name="connsiteX119" fmla="*/ 633818 w 1903189"/>
              <a:gd name="connsiteY119" fmla="*/ 2043030 h 2876639"/>
              <a:gd name="connsiteX120" fmla="*/ 664004 w 1903189"/>
              <a:gd name="connsiteY120" fmla="*/ 2080739 h 2876639"/>
              <a:gd name="connsiteX121" fmla="*/ 759133 w 1903189"/>
              <a:gd name="connsiteY121" fmla="*/ 2082015 h 2876639"/>
              <a:gd name="connsiteX122" fmla="*/ 784196 w 1903189"/>
              <a:gd name="connsiteY122" fmla="*/ 2080375 h 2876639"/>
              <a:gd name="connsiteX123" fmla="*/ 807979 w 1903189"/>
              <a:gd name="connsiteY123" fmla="*/ 2079464 h 2876639"/>
              <a:gd name="connsiteX124" fmla="*/ 875484 w 1903189"/>
              <a:gd name="connsiteY124" fmla="*/ 2073270 h 2876639"/>
              <a:gd name="connsiteX125" fmla="*/ 890302 w 1903189"/>
              <a:gd name="connsiteY125" fmla="*/ 1849020 h 2876639"/>
              <a:gd name="connsiteX126" fmla="*/ 876216 w 1903189"/>
              <a:gd name="connsiteY126" fmla="*/ 1817140 h 2876639"/>
              <a:gd name="connsiteX127" fmla="*/ 794647 w 1903189"/>
              <a:gd name="connsiteY127" fmla="*/ 1808510 h 2876639"/>
              <a:gd name="connsiteX128" fmla="*/ 1185593 w 1903189"/>
              <a:gd name="connsiteY128" fmla="*/ 1807690 h 2876639"/>
              <a:gd name="connsiteX129" fmla="*/ 1101966 w 1903189"/>
              <a:gd name="connsiteY129" fmla="*/ 1813496 h 2876639"/>
              <a:gd name="connsiteX130" fmla="*/ 1065743 w 1903189"/>
              <a:gd name="connsiteY130" fmla="*/ 1816775 h 2876639"/>
              <a:gd name="connsiteX131" fmla="*/ 1030984 w 1903189"/>
              <a:gd name="connsiteY131" fmla="*/ 1852298 h 2876639"/>
              <a:gd name="connsiteX132" fmla="*/ 1024764 w 1903189"/>
              <a:gd name="connsiteY132" fmla="*/ 2042301 h 2876639"/>
              <a:gd name="connsiteX133" fmla="*/ 1054950 w 1903189"/>
              <a:gd name="connsiteY133" fmla="*/ 2080010 h 2876639"/>
              <a:gd name="connsiteX134" fmla="*/ 1149896 w 1903189"/>
              <a:gd name="connsiteY134" fmla="*/ 2081286 h 2876639"/>
              <a:gd name="connsiteX135" fmla="*/ 1174959 w 1903189"/>
              <a:gd name="connsiteY135" fmla="*/ 2079646 h 2876639"/>
              <a:gd name="connsiteX136" fmla="*/ 1198925 w 1903189"/>
              <a:gd name="connsiteY136" fmla="*/ 2078735 h 2876639"/>
              <a:gd name="connsiteX137" fmla="*/ 1266247 w 1903189"/>
              <a:gd name="connsiteY137" fmla="*/ 2072541 h 2876639"/>
              <a:gd name="connsiteX138" fmla="*/ 1266430 w 1903189"/>
              <a:gd name="connsiteY138" fmla="*/ 2072359 h 2876639"/>
              <a:gd name="connsiteX139" fmla="*/ 1281248 w 1903189"/>
              <a:gd name="connsiteY139" fmla="*/ 1848108 h 2876639"/>
              <a:gd name="connsiteX140" fmla="*/ 1267162 w 1903189"/>
              <a:gd name="connsiteY140" fmla="*/ 1816229 h 2876639"/>
              <a:gd name="connsiteX141" fmla="*/ 1185593 w 1903189"/>
              <a:gd name="connsiteY141" fmla="*/ 1807690 h 2876639"/>
              <a:gd name="connsiteX142" fmla="*/ 1557742 w 1903189"/>
              <a:gd name="connsiteY142" fmla="*/ 1787447 h 2876639"/>
              <a:gd name="connsiteX143" fmla="*/ 1428517 w 1903189"/>
              <a:gd name="connsiteY143" fmla="*/ 1807850 h 2876639"/>
              <a:gd name="connsiteX144" fmla="*/ 1421199 w 1903189"/>
              <a:gd name="connsiteY144" fmla="*/ 1880717 h 2876639"/>
              <a:gd name="connsiteX145" fmla="*/ 1419918 w 1903189"/>
              <a:gd name="connsiteY145" fmla="*/ 1933182 h 2876639"/>
              <a:gd name="connsiteX146" fmla="*/ 1407295 w 1903189"/>
              <a:gd name="connsiteY146" fmla="*/ 2383870 h 2876639"/>
              <a:gd name="connsiteX147" fmla="*/ 1438761 w 1903189"/>
              <a:gd name="connsiteY147" fmla="*/ 2488435 h 2876639"/>
              <a:gd name="connsiteX148" fmla="*/ 1654266 w 1903189"/>
              <a:gd name="connsiteY148" fmla="*/ 2497726 h 2876639"/>
              <a:gd name="connsiteX149" fmla="*/ 1654449 w 1903189"/>
              <a:gd name="connsiteY149" fmla="*/ 2497726 h 2876639"/>
              <a:gd name="connsiteX150" fmla="*/ 1674756 w 1903189"/>
              <a:gd name="connsiteY150" fmla="*/ 1805299 h 2876639"/>
              <a:gd name="connsiteX151" fmla="*/ 1557742 w 1903189"/>
              <a:gd name="connsiteY151" fmla="*/ 1787447 h 2876639"/>
              <a:gd name="connsiteX152" fmla="*/ 404502 w 1903189"/>
              <a:gd name="connsiteY152" fmla="*/ 1781709 h 2876639"/>
              <a:gd name="connsiteX153" fmla="*/ 492588 w 1903189"/>
              <a:gd name="connsiteY153" fmla="*/ 1791090 h 2876639"/>
              <a:gd name="connsiteX154" fmla="*/ 492771 w 1903189"/>
              <a:gd name="connsiteY154" fmla="*/ 1791090 h 2876639"/>
              <a:gd name="connsiteX155" fmla="*/ 534115 w 1903189"/>
              <a:gd name="connsiteY155" fmla="*/ 1935551 h 2876639"/>
              <a:gd name="connsiteX156" fmla="*/ 491307 w 1903189"/>
              <a:gd name="connsiteY156" fmla="*/ 2100414 h 2876639"/>
              <a:gd name="connsiteX157" fmla="*/ 418496 w 1903189"/>
              <a:gd name="connsiteY157" fmla="*/ 2107337 h 2876639"/>
              <a:gd name="connsiteX158" fmla="*/ 395263 w 1903189"/>
              <a:gd name="connsiteY158" fmla="*/ 2108247 h 2876639"/>
              <a:gd name="connsiteX159" fmla="*/ 370749 w 1903189"/>
              <a:gd name="connsiteY159" fmla="*/ 2109887 h 2876639"/>
              <a:gd name="connsiteX160" fmla="*/ 316415 w 1903189"/>
              <a:gd name="connsiteY160" fmla="*/ 2112437 h 2876639"/>
              <a:gd name="connsiteX161" fmla="*/ 267936 w 1903189"/>
              <a:gd name="connsiteY161" fmla="*/ 2108065 h 2876639"/>
              <a:gd name="connsiteX162" fmla="*/ 216163 w 1903189"/>
              <a:gd name="connsiteY162" fmla="*/ 2045035 h 2876639"/>
              <a:gd name="connsiteX163" fmla="*/ 222566 w 1903189"/>
              <a:gd name="connsiteY163" fmla="*/ 1850478 h 2876639"/>
              <a:gd name="connsiteX164" fmla="*/ 282388 w 1903189"/>
              <a:gd name="connsiteY164" fmla="*/ 1790908 h 2876639"/>
              <a:gd name="connsiteX165" fmla="*/ 318062 w 1903189"/>
              <a:gd name="connsiteY165" fmla="*/ 1787629 h 2876639"/>
              <a:gd name="connsiteX166" fmla="*/ 404502 w 1903189"/>
              <a:gd name="connsiteY166" fmla="*/ 1781709 h 2876639"/>
              <a:gd name="connsiteX167" fmla="*/ 795082 w 1903189"/>
              <a:gd name="connsiteY167" fmla="*/ 1781162 h 2876639"/>
              <a:gd name="connsiteX168" fmla="*/ 883168 w 1903189"/>
              <a:gd name="connsiteY168" fmla="*/ 1790543 h 2876639"/>
              <a:gd name="connsiteX169" fmla="*/ 883351 w 1903189"/>
              <a:gd name="connsiteY169" fmla="*/ 1790543 h 2876639"/>
              <a:gd name="connsiteX170" fmla="*/ 924695 w 1903189"/>
              <a:gd name="connsiteY170" fmla="*/ 1935004 h 2876639"/>
              <a:gd name="connsiteX171" fmla="*/ 881887 w 1903189"/>
              <a:gd name="connsiteY171" fmla="*/ 2099867 h 2876639"/>
              <a:gd name="connsiteX172" fmla="*/ 809076 w 1903189"/>
              <a:gd name="connsiteY172" fmla="*/ 2106790 h 2876639"/>
              <a:gd name="connsiteX173" fmla="*/ 785843 w 1903189"/>
              <a:gd name="connsiteY173" fmla="*/ 2107700 h 2876639"/>
              <a:gd name="connsiteX174" fmla="*/ 761329 w 1903189"/>
              <a:gd name="connsiteY174" fmla="*/ 2109340 h 2876639"/>
              <a:gd name="connsiteX175" fmla="*/ 706995 w 1903189"/>
              <a:gd name="connsiteY175" fmla="*/ 2111890 h 2876639"/>
              <a:gd name="connsiteX176" fmla="*/ 658516 w 1903189"/>
              <a:gd name="connsiteY176" fmla="*/ 2107518 h 2876639"/>
              <a:gd name="connsiteX177" fmla="*/ 606743 w 1903189"/>
              <a:gd name="connsiteY177" fmla="*/ 2044488 h 2876639"/>
              <a:gd name="connsiteX178" fmla="*/ 613146 w 1903189"/>
              <a:gd name="connsiteY178" fmla="*/ 1849931 h 2876639"/>
              <a:gd name="connsiteX179" fmla="*/ 672968 w 1903189"/>
              <a:gd name="connsiteY179" fmla="*/ 1790361 h 2876639"/>
              <a:gd name="connsiteX180" fmla="*/ 708642 w 1903189"/>
              <a:gd name="connsiteY180" fmla="*/ 1787082 h 2876639"/>
              <a:gd name="connsiteX181" fmla="*/ 795082 w 1903189"/>
              <a:gd name="connsiteY181" fmla="*/ 1781162 h 2876639"/>
              <a:gd name="connsiteX182" fmla="*/ 1185913 w 1903189"/>
              <a:gd name="connsiteY182" fmla="*/ 1780433 h 2876639"/>
              <a:gd name="connsiteX183" fmla="*/ 1273931 w 1903189"/>
              <a:gd name="connsiteY183" fmla="*/ 1789814 h 2876639"/>
              <a:gd name="connsiteX184" fmla="*/ 1273748 w 1903189"/>
              <a:gd name="connsiteY184" fmla="*/ 1789814 h 2876639"/>
              <a:gd name="connsiteX185" fmla="*/ 1315092 w 1903189"/>
              <a:gd name="connsiteY185" fmla="*/ 1934275 h 2876639"/>
              <a:gd name="connsiteX186" fmla="*/ 1272284 w 1903189"/>
              <a:gd name="connsiteY186" fmla="*/ 2099138 h 2876639"/>
              <a:gd name="connsiteX187" fmla="*/ 1199656 w 1903189"/>
              <a:gd name="connsiteY187" fmla="*/ 2106061 h 2876639"/>
              <a:gd name="connsiteX188" fmla="*/ 1176423 w 1903189"/>
              <a:gd name="connsiteY188" fmla="*/ 2106971 h 2876639"/>
              <a:gd name="connsiteX189" fmla="*/ 1151909 w 1903189"/>
              <a:gd name="connsiteY189" fmla="*/ 2108611 h 2876639"/>
              <a:gd name="connsiteX190" fmla="*/ 1097758 w 1903189"/>
              <a:gd name="connsiteY190" fmla="*/ 2111161 h 2876639"/>
              <a:gd name="connsiteX191" fmla="*/ 1049279 w 1903189"/>
              <a:gd name="connsiteY191" fmla="*/ 2106789 h 2876639"/>
              <a:gd name="connsiteX192" fmla="*/ 997506 w 1903189"/>
              <a:gd name="connsiteY192" fmla="*/ 2043759 h 2876639"/>
              <a:gd name="connsiteX193" fmla="*/ 1003909 w 1903189"/>
              <a:gd name="connsiteY193" fmla="*/ 1849202 h 2876639"/>
              <a:gd name="connsiteX194" fmla="*/ 1063731 w 1903189"/>
              <a:gd name="connsiteY194" fmla="*/ 1789632 h 2876639"/>
              <a:gd name="connsiteX195" fmla="*/ 1099405 w 1903189"/>
              <a:gd name="connsiteY195" fmla="*/ 1786353 h 2876639"/>
              <a:gd name="connsiteX196" fmla="*/ 1185913 w 1903189"/>
              <a:gd name="connsiteY196" fmla="*/ 1780433 h 2876639"/>
              <a:gd name="connsiteX197" fmla="*/ 1559892 w 1903189"/>
              <a:gd name="connsiteY197" fmla="*/ 1760326 h 2876639"/>
              <a:gd name="connsiteX198" fmla="*/ 1688842 w 1903189"/>
              <a:gd name="connsiteY198" fmla="*/ 1782164 h 2876639"/>
              <a:gd name="connsiteX199" fmla="*/ 1688842 w 1903189"/>
              <a:gd name="connsiteY199" fmla="*/ 1781982 h 2876639"/>
              <a:gd name="connsiteX200" fmla="*/ 1720125 w 1903189"/>
              <a:gd name="connsiteY200" fmla="*/ 2010969 h 2876639"/>
              <a:gd name="connsiteX201" fmla="*/ 1669085 w 1903189"/>
              <a:gd name="connsiteY201" fmla="*/ 2520679 h 2876639"/>
              <a:gd name="connsiteX202" fmla="*/ 1580175 w 1903189"/>
              <a:gd name="connsiteY202" fmla="*/ 2531974 h 2876639"/>
              <a:gd name="connsiteX203" fmla="*/ 1427053 w 1903189"/>
              <a:gd name="connsiteY203" fmla="*/ 2513028 h 2876639"/>
              <a:gd name="connsiteX204" fmla="*/ 1379854 w 1903189"/>
              <a:gd name="connsiteY204" fmla="*/ 2384052 h 2876639"/>
              <a:gd name="connsiteX205" fmla="*/ 1392477 w 1903189"/>
              <a:gd name="connsiteY205" fmla="*/ 1931543 h 2876639"/>
              <a:gd name="connsiteX206" fmla="*/ 1393575 w 1903189"/>
              <a:gd name="connsiteY206" fmla="*/ 1880717 h 2876639"/>
              <a:gd name="connsiteX207" fmla="*/ 1422297 w 1903189"/>
              <a:gd name="connsiteY207" fmla="*/ 1781253 h 2876639"/>
              <a:gd name="connsiteX208" fmla="*/ 1559892 w 1903189"/>
              <a:gd name="connsiteY208" fmla="*/ 1760326 h 2876639"/>
              <a:gd name="connsiteX209" fmla="*/ 363476 w 1903189"/>
              <a:gd name="connsiteY209" fmla="*/ 1581914 h 2876639"/>
              <a:gd name="connsiteX210" fmla="*/ 375505 w 1903189"/>
              <a:gd name="connsiteY210" fmla="*/ 1582870 h 2876639"/>
              <a:gd name="connsiteX211" fmla="*/ 375322 w 1903189"/>
              <a:gd name="connsiteY211" fmla="*/ 1582870 h 2876639"/>
              <a:gd name="connsiteX212" fmla="*/ 384286 w 1903189"/>
              <a:gd name="connsiteY212" fmla="*/ 1619122 h 2876639"/>
              <a:gd name="connsiteX213" fmla="*/ 375871 w 1903189"/>
              <a:gd name="connsiteY213" fmla="*/ 1625134 h 2876639"/>
              <a:gd name="connsiteX214" fmla="*/ 358491 w 1903189"/>
              <a:gd name="connsiteY214" fmla="*/ 1617300 h 2876639"/>
              <a:gd name="connsiteX215" fmla="*/ 353918 w 1903189"/>
              <a:gd name="connsiteY215" fmla="*/ 1592161 h 2876639"/>
              <a:gd name="connsiteX216" fmla="*/ 363476 w 1903189"/>
              <a:gd name="connsiteY216" fmla="*/ 1581914 h 2876639"/>
              <a:gd name="connsiteX217" fmla="*/ 451975 w 1903189"/>
              <a:gd name="connsiteY217" fmla="*/ 1515103 h 2876639"/>
              <a:gd name="connsiteX218" fmla="*/ 452340 w 1903189"/>
              <a:gd name="connsiteY218" fmla="*/ 1515103 h 2876639"/>
              <a:gd name="connsiteX219" fmla="*/ 466427 w 1903189"/>
              <a:gd name="connsiteY219" fmla="*/ 1528401 h 2876639"/>
              <a:gd name="connsiteX220" fmla="*/ 453072 w 1903189"/>
              <a:gd name="connsiteY220" fmla="*/ 1542428 h 2876639"/>
              <a:gd name="connsiteX221" fmla="*/ 290620 w 1903189"/>
              <a:gd name="connsiteY221" fmla="*/ 1547711 h 2876639"/>
              <a:gd name="connsiteX222" fmla="*/ 290071 w 1903189"/>
              <a:gd name="connsiteY222" fmla="*/ 1547711 h 2876639"/>
              <a:gd name="connsiteX223" fmla="*/ 276351 w 1903189"/>
              <a:gd name="connsiteY223" fmla="*/ 1534595 h 2876639"/>
              <a:gd name="connsiteX224" fmla="*/ 289523 w 1903189"/>
              <a:gd name="connsiteY224" fmla="*/ 1520386 h 2876639"/>
              <a:gd name="connsiteX225" fmla="*/ 1575121 w 1903189"/>
              <a:gd name="connsiteY225" fmla="*/ 1510913 h 2876639"/>
              <a:gd name="connsiteX226" fmla="*/ 1617495 w 1903189"/>
              <a:gd name="connsiteY226" fmla="*/ 1515285 h 2876639"/>
              <a:gd name="connsiteX227" fmla="*/ 1617312 w 1903189"/>
              <a:gd name="connsiteY227" fmla="*/ 1515285 h 2876639"/>
              <a:gd name="connsiteX228" fmla="*/ 1624812 w 1903189"/>
              <a:gd name="connsiteY228" fmla="*/ 1533138 h 2876639"/>
              <a:gd name="connsiteX229" fmla="*/ 1606884 w 1903189"/>
              <a:gd name="connsiteY229" fmla="*/ 1540607 h 2876639"/>
              <a:gd name="connsiteX230" fmla="*/ 1495107 w 1903189"/>
              <a:gd name="connsiteY230" fmla="*/ 1543157 h 2876639"/>
              <a:gd name="connsiteX231" fmla="*/ 1493826 w 1903189"/>
              <a:gd name="connsiteY231" fmla="*/ 1543157 h 2876639"/>
              <a:gd name="connsiteX232" fmla="*/ 1480106 w 1903189"/>
              <a:gd name="connsiteY232" fmla="*/ 1530769 h 2876639"/>
              <a:gd name="connsiteX233" fmla="*/ 1492546 w 1903189"/>
              <a:gd name="connsiteY233" fmla="*/ 1515832 h 2876639"/>
              <a:gd name="connsiteX234" fmla="*/ 1575121 w 1903189"/>
              <a:gd name="connsiteY234" fmla="*/ 1510913 h 2876639"/>
              <a:gd name="connsiteX235" fmla="*/ 1082209 w 1903189"/>
              <a:gd name="connsiteY235" fmla="*/ 1452073 h 2876639"/>
              <a:gd name="connsiteX236" fmla="*/ 1101600 w 1903189"/>
              <a:gd name="connsiteY236" fmla="*/ 1453712 h 2876639"/>
              <a:gd name="connsiteX237" fmla="*/ 1144043 w 1903189"/>
              <a:gd name="connsiteY237" fmla="*/ 1503809 h 2876639"/>
              <a:gd name="connsiteX238" fmla="*/ 1180631 w 1903189"/>
              <a:gd name="connsiteY238" fmla="*/ 1455352 h 2876639"/>
              <a:gd name="connsiteX239" fmla="*/ 1180448 w 1903189"/>
              <a:gd name="connsiteY239" fmla="*/ 1455352 h 2876639"/>
              <a:gd name="connsiteX240" fmla="*/ 1199657 w 1903189"/>
              <a:gd name="connsiteY240" fmla="*/ 1452255 h 2876639"/>
              <a:gd name="connsiteX241" fmla="*/ 1202767 w 1903189"/>
              <a:gd name="connsiteY241" fmla="*/ 1471382 h 2876639"/>
              <a:gd name="connsiteX242" fmla="*/ 1161971 w 1903189"/>
              <a:gd name="connsiteY242" fmla="*/ 1525305 h 2876639"/>
              <a:gd name="connsiteX243" fmla="*/ 1198559 w 1903189"/>
              <a:gd name="connsiteY243" fmla="*/ 1568479 h 2876639"/>
              <a:gd name="connsiteX244" fmla="*/ 1196913 w 1903189"/>
              <a:gd name="connsiteY244" fmla="*/ 1587789 h 2876639"/>
              <a:gd name="connsiteX245" fmla="*/ 1188132 w 1903189"/>
              <a:gd name="connsiteY245" fmla="*/ 1591068 h 2876639"/>
              <a:gd name="connsiteX246" fmla="*/ 1177704 w 1903189"/>
              <a:gd name="connsiteY246" fmla="*/ 1586149 h 2876639"/>
              <a:gd name="connsiteX247" fmla="*/ 1144775 w 1903189"/>
              <a:gd name="connsiteY247" fmla="*/ 1547165 h 2876639"/>
              <a:gd name="connsiteX248" fmla="*/ 1100869 w 1903189"/>
              <a:gd name="connsiteY248" fmla="*/ 1599994 h 2876639"/>
              <a:gd name="connsiteX249" fmla="*/ 1090441 w 1903189"/>
              <a:gd name="connsiteY249" fmla="*/ 1604731 h 2876639"/>
              <a:gd name="connsiteX250" fmla="*/ 1081477 w 1903189"/>
              <a:gd name="connsiteY250" fmla="*/ 1601452 h 2876639"/>
              <a:gd name="connsiteX251" fmla="*/ 1080196 w 1903189"/>
              <a:gd name="connsiteY251" fmla="*/ 1582142 h 2876639"/>
              <a:gd name="connsiteX252" fmla="*/ 1126846 w 1903189"/>
              <a:gd name="connsiteY252" fmla="*/ 1526033 h 2876639"/>
              <a:gd name="connsiteX253" fmla="*/ 1080562 w 1903189"/>
              <a:gd name="connsiteY253" fmla="*/ 1471382 h 2876639"/>
              <a:gd name="connsiteX254" fmla="*/ 1082209 w 1903189"/>
              <a:gd name="connsiteY254" fmla="*/ 1452073 h 2876639"/>
              <a:gd name="connsiteX255" fmla="*/ 757304 w 1903189"/>
              <a:gd name="connsiteY255" fmla="*/ 1447700 h 2876639"/>
              <a:gd name="connsiteX256" fmla="*/ 772854 w 1903189"/>
              <a:gd name="connsiteY256" fmla="*/ 1459359 h 2876639"/>
              <a:gd name="connsiteX257" fmla="*/ 776147 w 1903189"/>
              <a:gd name="connsiteY257" fmla="*/ 1517289 h 2876639"/>
              <a:gd name="connsiteX258" fmla="*/ 831578 w 1903189"/>
              <a:gd name="connsiteY258" fmla="*/ 1512917 h 2876639"/>
              <a:gd name="connsiteX259" fmla="*/ 831395 w 1903189"/>
              <a:gd name="connsiteY259" fmla="*/ 1513099 h 2876639"/>
              <a:gd name="connsiteX260" fmla="*/ 846214 w 1903189"/>
              <a:gd name="connsiteY260" fmla="*/ 1525669 h 2876639"/>
              <a:gd name="connsiteX261" fmla="*/ 833591 w 1903189"/>
              <a:gd name="connsiteY261" fmla="*/ 1540424 h 2876639"/>
              <a:gd name="connsiteX262" fmla="*/ 776330 w 1903189"/>
              <a:gd name="connsiteY262" fmla="*/ 1544979 h 2876639"/>
              <a:gd name="connsiteX263" fmla="*/ 782184 w 1903189"/>
              <a:gd name="connsiteY263" fmla="*/ 1605459 h 2876639"/>
              <a:gd name="connsiteX264" fmla="*/ 771756 w 1903189"/>
              <a:gd name="connsiteY264" fmla="*/ 1621672 h 2876639"/>
              <a:gd name="connsiteX265" fmla="*/ 768829 w 1903189"/>
              <a:gd name="connsiteY265" fmla="*/ 1622036 h 2876639"/>
              <a:gd name="connsiteX266" fmla="*/ 755475 w 1903189"/>
              <a:gd name="connsiteY266" fmla="*/ 1611288 h 2876639"/>
              <a:gd name="connsiteX267" fmla="*/ 749072 w 1903189"/>
              <a:gd name="connsiteY267" fmla="*/ 1546983 h 2876639"/>
              <a:gd name="connsiteX268" fmla="*/ 698214 w 1903189"/>
              <a:gd name="connsiteY268" fmla="*/ 1550990 h 2876639"/>
              <a:gd name="connsiteX269" fmla="*/ 697116 w 1903189"/>
              <a:gd name="connsiteY269" fmla="*/ 1550990 h 2876639"/>
              <a:gd name="connsiteX270" fmla="*/ 683396 w 1903189"/>
              <a:gd name="connsiteY270" fmla="*/ 1538421 h 2876639"/>
              <a:gd name="connsiteX271" fmla="*/ 696019 w 1903189"/>
              <a:gd name="connsiteY271" fmla="*/ 1523665 h 2876639"/>
              <a:gd name="connsiteX272" fmla="*/ 748706 w 1903189"/>
              <a:gd name="connsiteY272" fmla="*/ 1519475 h 2876639"/>
              <a:gd name="connsiteX273" fmla="*/ 745596 w 1903189"/>
              <a:gd name="connsiteY273" fmla="*/ 1463185 h 2876639"/>
              <a:gd name="connsiteX274" fmla="*/ 757304 w 1903189"/>
              <a:gd name="connsiteY274" fmla="*/ 1447700 h 2876639"/>
              <a:gd name="connsiteX275" fmla="*/ 362563 w 1903189"/>
              <a:gd name="connsiteY275" fmla="*/ 1447655 h 2876639"/>
              <a:gd name="connsiteX276" fmla="*/ 374591 w 1903189"/>
              <a:gd name="connsiteY276" fmla="*/ 1448611 h 2876639"/>
              <a:gd name="connsiteX277" fmla="*/ 383555 w 1903189"/>
              <a:gd name="connsiteY277" fmla="*/ 1484863 h 2876639"/>
              <a:gd name="connsiteX278" fmla="*/ 375140 w 1903189"/>
              <a:gd name="connsiteY278" fmla="*/ 1490875 h 2876639"/>
              <a:gd name="connsiteX279" fmla="*/ 374957 w 1903189"/>
              <a:gd name="connsiteY279" fmla="*/ 1490875 h 2876639"/>
              <a:gd name="connsiteX280" fmla="*/ 357577 w 1903189"/>
              <a:gd name="connsiteY280" fmla="*/ 1483041 h 2876639"/>
              <a:gd name="connsiteX281" fmla="*/ 353004 w 1903189"/>
              <a:gd name="connsiteY281" fmla="*/ 1457902 h 2876639"/>
              <a:gd name="connsiteX282" fmla="*/ 362563 w 1903189"/>
              <a:gd name="connsiteY282" fmla="*/ 1447655 h 2876639"/>
              <a:gd name="connsiteX283" fmla="*/ 404135 w 1903189"/>
              <a:gd name="connsiteY283" fmla="*/ 1396716 h 2876639"/>
              <a:gd name="connsiteX284" fmla="*/ 320440 w 1903189"/>
              <a:gd name="connsiteY284" fmla="*/ 1402522 h 2876639"/>
              <a:gd name="connsiteX285" fmla="*/ 284217 w 1903189"/>
              <a:gd name="connsiteY285" fmla="*/ 1405801 h 2876639"/>
              <a:gd name="connsiteX286" fmla="*/ 249458 w 1903189"/>
              <a:gd name="connsiteY286" fmla="*/ 1441324 h 2876639"/>
              <a:gd name="connsiteX287" fmla="*/ 243238 w 1903189"/>
              <a:gd name="connsiteY287" fmla="*/ 1631327 h 2876639"/>
              <a:gd name="connsiteX288" fmla="*/ 273424 w 1903189"/>
              <a:gd name="connsiteY288" fmla="*/ 1669036 h 2876639"/>
              <a:gd name="connsiteX289" fmla="*/ 368553 w 1903189"/>
              <a:gd name="connsiteY289" fmla="*/ 1670312 h 2876639"/>
              <a:gd name="connsiteX290" fmla="*/ 393616 w 1903189"/>
              <a:gd name="connsiteY290" fmla="*/ 1668672 h 2876639"/>
              <a:gd name="connsiteX291" fmla="*/ 417399 w 1903189"/>
              <a:gd name="connsiteY291" fmla="*/ 1667761 h 2876639"/>
              <a:gd name="connsiteX292" fmla="*/ 484904 w 1903189"/>
              <a:gd name="connsiteY292" fmla="*/ 1661567 h 2876639"/>
              <a:gd name="connsiteX293" fmla="*/ 484721 w 1903189"/>
              <a:gd name="connsiteY293" fmla="*/ 1661385 h 2876639"/>
              <a:gd name="connsiteX294" fmla="*/ 499539 w 1903189"/>
              <a:gd name="connsiteY294" fmla="*/ 1437135 h 2876639"/>
              <a:gd name="connsiteX295" fmla="*/ 485636 w 1903189"/>
              <a:gd name="connsiteY295" fmla="*/ 1405255 h 2876639"/>
              <a:gd name="connsiteX296" fmla="*/ 404135 w 1903189"/>
              <a:gd name="connsiteY296" fmla="*/ 1396716 h 2876639"/>
              <a:gd name="connsiteX297" fmla="*/ 794830 w 1903189"/>
              <a:gd name="connsiteY297" fmla="*/ 1396261 h 2876639"/>
              <a:gd name="connsiteX298" fmla="*/ 711203 w 1903189"/>
              <a:gd name="connsiteY298" fmla="*/ 1401976 h 2876639"/>
              <a:gd name="connsiteX299" fmla="*/ 674980 w 1903189"/>
              <a:gd name="connsiteY299" fmla="*/ 1405255 h 2876639"/>
              <a:gd name="connsiteX300" fmla="*/ 640221 w 1903189"/>
              <a:gd name="connsiteY300" fmla="*/ 1440778 h 2876639"/>
              <a:gd name="connsiteX301" fmla="*/ 634001 w 1903189"/>
              <a:gd name="connsiteY301" fmla="*/ 1630781 h 2876639"/>
              <a:gd name="connsiteX302" fmla="*/ 664187 w 1903189"/>
              <a:gd name="connsiteY302" fmla="*/ 1668490 h 2876639"/>
              <a:gd name="connsiteX303" fmla="*/ 759133 w 1903189"/>
              <a:gd name="connsiteY303" fmla="*/ 1669766 h 2876639"/>
              <a:gd name="connsiteX304" fmla="*/ 784196 w 1903189"/>
              <a:gd name="connsiteY304" fmla="*/ 1668126 h 2876639"/>
              <a:gd name="connsiteX305" fmla="*/ 808162 w 1903189"/>
              <a:gd name="connsiteY305" fmla="*/ 1667215 h 2876639"/>
              <a:gd name="connsiteX306" fmla="*/ 875484 w 1903189"/>
              <a:gd name="connsiteY306" fmla="*/ 1661021 h 2876639"/>
              <a:gd name="connsiteX307" fmla="*/ 875667 w 1903189"/>
              <a:gd name="connsiteY307" fmla="*/ 1661021 h 2876639"/>
              <a:gd name="connsiteX308" fmla="*/ 890485 w 1903189"/>
              <a:gd name="connsiteY308" fmla="*/ 1436771 h 2876639"/>
              <a:gd name="connsiteX309" fmla="*/ 876399 w 1903189"/>
              <a:gd name="connsiteY309" fmla="*/ 1404891 h 2876639"/>
              <a:gd name="connsiteX310" fmla="*/ 794830 w 1903189"/>
              <a:gd name="connsiteY310" fmla="*/ 1396261 h 2876639"/>
              <a:gd name="connsiteX311" fmla="*/ 1185501 w 1903189"/>
              <a:gd name="connsiteY311" fmla="*/ 1395691 h 2876639"/>
              <a:gd name="connsiteX312" fmla="*/ 1101783 w 1903189"/>
              <a:gd name="connsiteY312" fmla="*/ 1401429 h 2876639"/>
              <a:gd name="connsiteX313" fmla="*/ 1065743 w 1903189"/>
              <a:gd name="connsiteY313" fmla="*/ 1404708 h 2876639"/>
              <a:gd name="connsiteX314" fmla="*/ 1030984 w 1903189"/>
              <a:gd name="connsiteY314" fmla="*/ 1440231 h 2876639"/>
              <a:gd name="connsiteX315" fmla="*/ 1024764 w 1903189"/>
              <a:gd name="connsiteY315" fmla="*/ 1630234 h 2876639"/>
              <a:gd name="connsiteX316" fmla="*/ 1054950 w 1903189"/>
              <a:gd name="connsiteY316" fmla="*/ 1667943 h 2876639"/>
              <a:gd name="connsiteX317" fmla="*/ 1149896 w 1903189"/>
              <a:gd name="connsiteY317" fmla="*/ 1669218 h 2876639"/>
              <a:gd name="connsiteX318" fmla="*/ 1174959 w 1903189"/>
              <a:gd name="connsiteY318" fmla="*/ 1667579 h 2876639"/>
              <a:gd name="connsiteX319" fmla="*/ 1198742 w 1903189"/>
              <a:gd name="connsiteY319" fmla="*/ 1666668 h 2876639"/>
              <a:gd name="connsiteX320" fmla="*/ 1266247 w 1903189"/>
              <a:gd name="connsiteY320" fmla="*/ 1660474 h 2876639"/>
              <a:gd name="connsiteX321" fmla="*/ 1266430 w 1903189"/>
              <a:gd name="connsiteY321" fmla="*/ 1660292 h 2876639"/>
              <a:gd name="connsiteX322" fmla="*/ 1281248 w 1903189"/>
              <a:gd name="connsiteY322" fmla="*/ 1436042 h 2876639"/>
              <a:gd name="connsiteX323" fmla="*/ 1267162 w 1903189"/>
              <a:gd name="connsiteY323" fmla="*/ 1404162 h 2876639"/>
              <a:gd name="connsiteX324" fmla="*/ 1185501 w 1903189"/>
              <a:gd name="connsiteY324" fmla="*/ 1395691 h 2876639"/>
              <a:gd name="connsiteX325" fmla="*/ 1581455 w 1903189"/>
              <a:gd name="connsiteY325" fmla="*/ 1395054 h 2876639"/>
              <a:gd name="connsiteX326" fmla="*/ 1492546 w 1903189"/>
              <a:gd name="connsiteY326" fmla="*/ 1400883 h 2876639"/>
              <a:gd name="connsiteX327" fmla="*/ 1456506 w 1903189"/>
              <a:gd name="connsiteY327" fmla="*/ 1404162 h 2876639"/>
              <a:gd name="connsiteX328" fmla="*/ 1421747 w 1903189"/>
              <a:gd name="connsiteY328" fmla="*/ 1439685 h 2876639"/>
              <a:gd name="connsiteX329" fmla="*/ 1415527 w 1903189"/>
              <a:gd name="connsiteY329" fmla="*/ 1629688 h 2876639"/>
              <a:gd name="connsiteX330" fmla="*/ 1445713 w 1903189"/>
              <a:gd name="connsiteY330" fmla="*/ 1667397 h 2876639"/>
              <a:gd name="connsiteX331" fmla="*/ 1540659 w 1903189"/>
              <a:gd name="connsiteY331" fmla="*/ 1668672 h 2876639"/>
              <a:gd name="connsiteX332" fmla="*/ 1565722 w 1903189"/>
              <a:gd name="connsiteY332" fmla="*/ 1667033 h 2876639"/>
              <a:gd name="connsiteX333" fmla="*/ 1589505 w 1903189"/>
              <a:gd name="connsiteY333" fmla="*/ 1666122 h 2876639"/>
              <a:gd name="connsiteX334" fmla="*/ 1657010 w 1903189"/>
              <a:gd name="connsiteY334" fmla="*/ 1659928 h 2876639"/>
              <a:gd name="connsiteX335" fmla="*/ 1657193 w 1903189"/>
              <a:gd name="connsiteY335" fmla="*/ 1659746 h 2876639"/>
              <a:gd name="connsiteX336" fmla="*/ 1672011 w 1903189"/>
              <a:gd name="connsiteY336" fmla="*/ 1435496 h 2876639"/>
              <a:gd name="connsiteX337" fmla="*/ 1657925 w 1903189"/>
              <a:gd name="connsiteY337" fmla="*/ 1403616 h 2876639"/>
              <a:gd name="connsiteX338" fmla="*/ 1581455 w 1903189"/>
              <a:gd name="connsiteY338" fmla="*/ 1395054 h 2876639"/>
              <a:gd name="connsiteX339" fmla="*/ 404501 w 1903189"/>
              <a:gd name="connsiteY339" fmla="*/ 1369459 h 2876639"/>
              <a:gd name="connsiteX340" fmla="*/ 492588 w 1903189"/>
              <a:gd name="connsiteY340" fmla="*/ 1378840 h 2876639"/>
              <a:gd name="connsiteX341" fmla="*/ 533932 w 1903189"/>
              <a:gd name="connsiteY341" fmla="*/ 1523119 h 2876639"/>
              <a:gd name="connsiteX342" fmla="*/ 491124 w 1903189"/>
              <a:gd name="connsiteY342" fmla="*/ 1688164 h 2876639"/>
              <a:gd name="connsiteX343" fmla="*/ 418313 w 1903189"/>
              <a:gd name="connsiteY343" fmla="*/ 1695087 h 2876639"/>
              <a:gd name="connsiteX344" fmla="*/ 395080 w 1903189"/>
              <a:gd name="connsiteY344" fmla="*/ 1695997 h 2876639"/>
              <a:gd name="connsiteX345" fmla="*/ 370566 w 1903189"/>
              <a:gd name="connsiteY345" fmla="*/ 1697637 h 2876639"/>
              <a:gd name="connsiteX346" fmla="*/ 316232 w 1903189"/>
              <a:gd name="connsiteY346" fmla="*/ 1700187 h 2876639"/>
              <a:gd name="connsiteX347" fmla="*/ 267753 w 1903189"/>
              <a:gd name="connsiteY347" fmla="*/ 1695815 h 2876639"/>
              <a:gd name="connsiteX348" fmla="*/ 215980 w 1903189"/>
              <a:gd name="connsiteY348" fmla="*/ 1632785 h 2876639"/>
              <a:gd name="connsiteX349" fmla="*/ 222383 w 1903189"/>
              <a:gd name="connsiteY349" fmla="*/ 1438228 h 2876639"/>
              <a:gd name="connsiteX350" fmla="*/ 282205 w 1903189"/>
              <a:gd name="connsiteY350" fmla="*/ 1378658 h 2876639"/>
              <a:gd name="connsiteX351" fmla="*/ 317879 w 1903189"/>
              <a:gd name="connsiteY351" fmla="*/ 1375379 h 2876639"/>
              <a:gd name="connsiteX352" fmla="*/ 318061 w 1903189"/>
              <a:gd name="connsiteY352" fmla="*/ 1375379 h 2876639"/>
              <a:gd name="connsiteX353" fmla="*/ 404501 w 1903189"/>
              <a:gd name="connsiteY353" fmla="*/ 1369459 h 2876639"/>
              <a:gd name="connsiteX354" fmla="*/ 795082 w 1903189"/>
              <a:gd name="connsiteY354" fmla="*/ 1368913 h 2876639"/>
              <a:gd name="connsiteX355" fmla="*/ 883168 w 1903189"/>
              <a:gd name="connsiteY355" fmla="*/ 1378294 h 2876639"/>
              <a:gd name="connsiteX356" fmla="*/ 882985 w 1903189"/>
              <a:gd name="connsiteY356" fmla="*/ 1378294 h 2876639"/>
              <a:gd name="connsiteX357" fmla="*/ 924330 w 1903189"/>
              <a:gd name="connsiteY357" fmla="*/ 1522755 h 2876639"/>
              <a:gd name="connsiteX358" fmla="*/ 881521 w 1903189"/>
              <a:gd name="connsiteY358" fmla="*/ 1687618 h 2876639"/>
              <a:gd name="connsiteX359" fmla="*/ 808893 w 1903189"/>
              <a:gd name="connsiteY359" fmla="*/ 1694540 h 2876639"/>
              <a:gd name="connsiteX360" fmla="*/ 785660 w 1903189"/>
              <a:gd name="connsiteY360" fmla="*/ 1695451 h 2876639"/>
              <a:gd name="connsiteX361" fmla="*/ 761146 w 1903189"/>
              <a:gd name="connsiteY361" fmla="*/ 1697091 h 2876639"/>
              <a:gd name="connsiteX362" fmla="*/ 706995 w 1903189"/>
              <a:gd name="connsiteY362" fmla="*/ 1699641 h 2876639"/>
              <a:gd name="connsiteX363" fmla="*/ 658516 w 1903189"/>
              <a:gd name="connsiteY363" fmla="*/ 1695269 h 2876639"/>
              <a:gd name="connsiteX364" fmla="*/ 606743 w 1903189"/>
              <a:gd name="connsiteY364" fmla="*/ 1632239 h 2876639"/>
              <a:gd name="connsiteX365" fmla="*/ 613146 w 1903189"/>
              <a:gd name="connsiteY365" fmla="*/ 1437682 h 2876639"/>
              <a:gd name="connsiteX366" fmla="*/ 672968 w 1903189"/>
              <a:gd name="connsiteY366" fmla="*/ 1378112 h 2876639"/>
              <a:gd name="connsiteX367" fmla="*/ 708642 w 1903189"/>
              <a:gd name="connsiteY367" fmla="*/ 1374833 h 2876639"/>
              <a:gd name="connsiteX368" fmla="*/ 795082 w 1903189"/>
              <a:gd name="connsiteY368" fmla="*/ 1368913 h 2876639"/>
              <a:gd name="connsiteX369" fmla="*/ 1185822 w 1903189"/>
              <a:gd name="connsiteY369" fmla="*/ 1368366 h 2876639"/>
              <a:gd name="connsiteX370" fmla="*/ 1273931 w 1903189"/>
              <a:gd name="connsiteY370" fmla="*/ 1377747 h 2876639"/>
              <a:gd name="connsiteX371" fmla="*/ 1273565 w 1903189"/>
              <a:gd name="connsiteY371" fmla="*/ 1377747 h 2876639"/>
              <a:gd name="connsiteX372" fmla="*/ 1314910 w 1903189"/>
              <a:gd name="connsiteY372" fmla="*/ 1522208 h 2876639"/>
              <a:gd name="connsiteX373" fmla="*/ 1272101 w 1903189"/>
              <a:gd name="connsiteY373" fmla="*/ 1687071 h 2876639"/>
              <a:gd name="connsiteX374" fmla="*/ 1199291 w 1903189"/>
              <a:gd name="connsiteY374" fmla="*/ 1693994 h 2876639"/>
              <a:gd name="connsiteX375" fmla="*/ 1176240 w 1903189"/>
              <a:gd name="connsiteY375" fmla="*/ 1694904 h 2876639"/>
              <a:gd name="connsiteX376" fmla="*/ 1151726 w 1903189"/>
              <a:gd name="connsiteY376" fmla="*/ 1696544 h 2876639"/>
              <a:gd name="connsiteX377" fmla="*/ 1097575 w 1903189"/>
              <a:gd name="connsiteY377" fmla="*/ 1699094 h 2876639"/>
              <a:gd name="connsiteX378" fmla="*/ 1049096 w 1903189"/>
              <a:gd name="connsiteY378" fmla="*/ 1694722 h 2876639"/>
              <a:gd name="connsiteX379" fmla="*/ 997323 w 1903189"/>
              <a:gd name="connsiteY379" fmla="*/ 1631692 h 2876639"/>
              <a:gd name="connsiteX380" fmla="*/ 1003726 w 1903189"/>
              <a:gd name="connsiteY380" fmla="*/ 1437135 h 2876639"/>
              <a:gd name="connsiteX381" fmla="*/ 1063548 w 1903189"/>
              <a:gd name="connsiteY381" fmla="*/ 1377565 h 2876639"/>
              <a:gd name="connsiteX382" fmla="*/ 1099222 w 1903189"/>
              <a:gd name="connsiteY382" fmla="*/ 1374286 h 2876639"/>
              <a:gd name="connsiteX383" fmla="*/ 1185822 w 1903189"/>
              <a:gd name="connsiteY383" fmla="*/ 1368366 h 2876639"/>
              <a:gd name="connsiteX384" fmla="*/ 1576402 w 1903189"/>
              <a:gd name="connsiteY384" fmla="*/ 1367820 h 2876639"/>
              <a:gd name="connsiteX385" fmla="*/ 1664511 w 1903189"/>
              <a:gd name="connsiteY385" fmla="*/ 1377201 h 2876639"/>
              <a:gd name="connsiteX386" fmla="*/ 1705855 w 1903189"/>
              <a:gd name="connsiteY386" fmla="*/ 1521844 h 2876639"/>
              <a:gd name="connsiteX387" fmla="*/ 1663047 w 1903189"/>
              <a:gd name="connsiteY387" fmla="*/ 1686525 h 2876639"/>
              <a:gd name="connsiteX388" fmla="*/ 1590236 w 1903189"/>
              <a:gd name="connsiteY388" fmla="*/ 1693448 h 2876639"/>
              <a:gd name="connsiteX389" fmla="*/ 1567003 w 1903189"/>
              <a:gd name="connsiteY389" fmla="*/ 1694358 h 2876639"/>
              <a:gd name="connsiteX390" fmla="*/ 1542489 w 1903189"/>
              <a:gd name="connsiteY390" fmla="*/ 1695998 h 2876639"/>
              <a:gd name="connsiteX391" fmla="*/ 1488338 w 1903189"/>
              <a:gd name="connsiteY391" fmla="*/ 1698548 h 2876639"/>
              <a:gd name="connsiteX392" fmla="*/ 1439858 w 1903189"/>
              <a:gd name="connsiteY392" fmla="*/ 1694176 h 2876639"/>
              <a:gd name="connsiteX393" fmla="*/ 1388086 w 1903189"/>
              <a:gd name="connsiteY393" fmla="*/ 1631146 h 2876639"/>
              <a:gd name="connsiteX394" fmla="*/ 1394489 w 1903189"/>
              <a:gd name="connsiteY394" fmla="*/ 1436589 h 2876639"/>
              <a:gd name="connsiteX395" fmla="*/ 1454311 w 1903189"/>
              <a:gd name="connsiteY395" fmla="*/ 1377019 h 2876639"/>
              <a:gd name="connsiteX396" fmla="*/ 1489985 w 1903189"/>
              <a:gd name="connsiteY396" fmla="*/ 1373740 h 2876639"/>
              <a:gd name="connsiteX397" fmla="*/ 1489802 w 1903189"/>
              <a:gd name="connsiteY397" fmla="*/ 1373740 h 2876639"/>
              <a:gd name="connsiteX398" fmla="*/ 1576402 w 1903189"/>
              <a:gd name="connsiteY398" fmla="*/ 1367820 h 2876639"/>
              <a:gd name="connsiteX399" fmla="*/ 1227876 w 1903189"/>
              <a:gd name="connsiteY399" fmla="*/ 300807 h 2876639"/>
              <a:gd name="connsiteX400" fmla="*/ 933477 w 1903189"/>
              <a:gd name="connsiteY400" fmla="*/ 302037 h 2876639"/>
              <a:gd name="connsiteX401" fmla="*/ 344222 w 1903189"/>
              <a:gd name="connsiteY401" fmla="*/ 302037 h 2876639"/>
              <a:gd name="connsiteX402" fmla="*/ 343125 w 1903189"/>
              <a:gd name="connsiteY402" fmla="*/ 302037 h 2876639"/>
              <a:gd name="connsiteX403" fmla="*/ 231896 w 1903189"/>
              <a:gd name="connsiteY403" fmla="*/ 416257 h 2876639"/>
              <a:gd name="connsiteX404" fmla="*/ 242324 w 1903189"/>
              <a:gd name="connsiteY404" fmla="*/ 1102307 h 2876639"/>
              <a:gd name="connsiteX405" fmla="*/ 357394 w 1903189"/>
              <a:gd name="connsiteY405" fmla="*/ 1212702 h 2876639"/>
              <a:gd name="connsiteX406" fmla="*/ 741388 w 1903189"/>
              <a:gd name="connsiteY406" fmla="*/ 1197946 h 2876639"/>
              <a:gd name="connsiteX407" fmla="*/ 1249965 w 1903189"/>
              <a:gd name="connsiteY407" fmla="*/ 1178090 h 2876639"/>
              <a:gd name="connsiteX408" fmla="*/ 1529317 w 1903189"/>
              <a:gd name="connsiteY408" fmla="*/ 1174629 h 2876639"/>
              <a:gd name="connsiteX409" fmla="*/ 1610543 w 1903189"/>
              <a:gd name="connsiteY409" fmla="*/ 1143660 h 2876639"/>
              <a:gd name="connsiteX410" fmla="*/ 1646034 w 1903189"/>
              <a:gd name="connsiteY410" fmla="*/ 1056036 h 2876639"/>
              <a:gd name="connsiteX411" fmla="*/ 1634143 w 1903189"/>
              <a:gd name="connsiteY411" fmla="*/ 416257 h 2876639"/>
              <a:gd name="connsiteX412" fmla="*/ 1524743 w 1903189"/>
              <a:gd name="connsiteY412" fmla="*/ 302037 h 2876639"/>
              <a:gd name="connsiteX413" fmla="*/ 1227876 w 1903189"/>
              <a:gd name="connsiteY413" fmla="*/ 300807 h 2876639"/>
              <a:gd name="connsiteX414" fmla="*/ 1227784 w 1903189"/>
              <a:gd name="connsiteY414" fmla="*/ 273732 h 2876639"/>
              <a:gd name="connsiteX415" fmla="*/ 1524926 w 1903189"/>
              <a:gd name="connsiteY415" fmla="*/ 274893 h 2876639"/>
              <a:gd name="connsiteX416" fmla="*/ 1661401 w 1903189"/>
              <a:gd name="connsiteY416" fmla="*/ 415893 h 2876639"/>
              <a:gd name="connsiteX417" fmla="*/ 1673292 w 1903189"/>
              <a:gd name="connsiteY417" fmla="*/ 1055672 h 2876639"/>
              <a:gd name="connsiteX418" fmla="*/ 1629386 w 1903189"/>
              <a:gd name="connsiteY418" fmla="*/ 1163334 h 2876639"/>
              <a:gd name="connsiteX419" fmla="*/ 1527671 w 1903189"/>
              <a:gd name="connsiteY419" fmla="*/ 1201954 h 2876639"/>
              <a:gd name="connsiteX420" fmla="*/ 1250880 w 1903189"/>
              <a:gd name="connsiteY420" fmla="*/ 1205415 h 2876639"/>
              <a:gd name="connsiteX421" fmla="*/ 742303 w 1903189"/>
              <a:gd name="connsiteY421" fmla="*/ 1225272 h 2876639"/>
              <a:gd name="connsiteX422" fmla="*/ 358309 w 1903189"/>
              <a:gd name="connsiteY422" fmla="*/ 1240027 h 2876639"/>
              <a:gd name="connsiteX423" fmla="*/ 353004 w 1903189"/>
              <a:gd name="connsiteY423" fmla="*/ 1240027 h 2876639"/>
              <a:gd name="connsiteX424" fmla="*/ 353004 w 1903189"/>
              <a:gd name="connsiteY424" fmla="*/ 1240210 h 2876639"/>
              <a:gd name="connsiteX425" fmla="*/ 214700 w 1903189"/>
              <a:gd name="connsiteY425" fmla="*/ 1103765 h 2876639"/>
              <a:gd name="connsiteX426" fmla="*/ 204272 w 1903189"/>
              <a:gd name="connsiteY426" fmla="*/ 415893 h 2876639"/>
              <a:gd name="connsiteX427" fmla="*/ 342942 w 1903189"/>
              <a:gd name="connsiteY427" fmla="*/ 274893 h 2876639"/>
              <a:gd name="connsiteX428" fmla="*/ 344405 w 1903189"/>
              <a:gd name="connsiteY428" fmla="*/ 274893 h 2876639"/>
              <a:gd name="connsiteX429" fmla="*/ 933111 w 1903189"/>
              <a:gd name="connsiteY429" fmla="*/ 274893 h 2876639"/>
              <a:gd name="connsiteX430" fmla="*/ 1227784 w 1903189"/>
              <a:gd name="connsiteY430" fmla="*/ 273732 h 2876639"/>
              <a:gd name="connsiteX431" fmla="*/ 1578528 w 1903189"/>
              <a:gd name="connsiteY431" fmla="*/ 27325 h 2876639"/>
              <a:gd name="connsiteX432" fmla="*/ 1051291 w 1903189"/>
              <a:gd name="connsiteY432" fmla="*/ 38438 h 2876639"/>
              <a:gd name="connsiteX433" fmla="*/ 303792 w 1903189"/>
              <a:gd name="connsiteY433" fmla="*/ 52647 h 2876639"/>
              <a:gd name="connsiteX434" fmla="*/ 105850 w 1903189"/>
              <a:gd name="connsiteY434" fmla="*/ 136627 h 2876639"/>
              <a:gd name="connsiteX435" fmla="*/ 27551 w 1903189"/>
              <a:gd name="connsiteY435" fmla="*/ 337378 h 2876639"/>
              <a:gd name="connsiteX436" fmla="*/ 63773 w 1903189"/>
              <a:gd name="connsiteY436" fmla="*/ 2573691 h 2876639"/>
              <a:gd name="connsiteX437" fmla="*/ 147743 w 1903189"/>
              <a:gd name="connsiteY437" fmla="*/ 2770798 h 2876639"/>
              <a:gd name="connsiteX438" fmla="*/ 347150 w 1903189"/>
              <a:gd name="connsiteY438" fmla="*/ 2849313 h 2876639"/>
              <a:gd name="connsiteX439" fmla="*/ 1603591 w 1903189"/>
              <a:gd name="connsiteY439" fmla="*/ 2824903 h 2876639"/>
              <a:gd name="connsiteX440" fmla="*/ 1800619 w 1903189"/>
              <a:gd name="connsiteY440" fmla="*/ 2737825 h 2876639"/>
              <a:gd name="connsiteX441" fmla="*/ 1800436 w 1903189"/>
              <a:gd name="connsiteY441" fmla="*/ 2737825 h 2876639"/>
              <a:gd name="connsiteX442" fmla="*/ 1875625 w 1903189"/>
              <a:gd name="connsiteY442" fmla="*/ 2536164 h 2876639"/>
              <a:gd name="connsiteX443" fmla="*/ 1858978 w 1903189"/>
              <a:gd name="connsiteY443" fmla="*/ 314971 h 2876639"/>
              <a:gd name="connsiteX444" fmla="*/ 1779947 w 1903189"/>
              <a:gd name="connsiteY444" fmla="*/ 110577 h 2876639"/>
              <a:gd name="connsiteX445" fmla="*/ 1581821 w 1903189"/>
              <a:gd name="connsiteY445" fmla="*/ 27325 h 2876639"/>
              <a:gd name="connsiteX446" fmla="*/ 1578528 w 1903189"/>
              <a:gd name="connsiteY446" fmla="*/ 27325 h 2876639"/>
              <a:gd name="connsiteX447" fmla="*/ 1578345 w 1903189"/>
              <a:gd name="connsiteY447" fmla="*/ 0 h 2876639"/>
              <a:gd name="connsiteX448" fmla="*/ 1581821 w 1903189"/>
              <a:gd name="connsiteY448" fmla="*/ 0 h 2876639"/>
              <a:gd name="connsiteX449" fmla="*/ 1799705 w 1903189"/>
              <a:gd name="connsiteY449" fmla="*/ 91449 h 2876639"/>
              <a:gd name="connsiteX450" fmla="*/ 1886602 w 1903189"/>
              <a:gd name="connsiteY450" fmla="*/ 315882 h 2876639"/>
              <a:gd name="connsiteX451" fmla="*/ 1886236 w 1903189"/>
              <a:gd name="connsiteY451" fmla="*/ 315700 h 2876639"/>
              <a:gd name="connsiteX452" fmla="*/ 1902884 w 1903189"/>
              <a:gd name="connsiteY452" fmla="*/ 2534889 h 2876639"/>
              <a:gd name="connsiteX453" fmla="*/ 1820377 w 1903189"/>
              <a:gd name="connsiteY453" fmla="*/ 2756407 h 2876639"/>
              <a:gd name="connsiteX454" fmla="*/ 1603957 w 1903189"/>
              <a:gd name="connsiteY454" fmla="*/ 2852228 h 2876639"/>
              <a:gd name="connsiteX455" fmla="*/ 347515 w 1903189"/>
              <a:gd name="connsiteY455" fmla="*/ 2876639 h 2876639"/>
              <a:gd name="connsiteX456" fmla="*/ 341478 w 1903189"/>
              <a:gd name="connsiteY456" fmla="*/ 2876639 h 2876639"/>
              <a:gd name="connsiteX457" fmla="*/ 128534 w 1903189"/>
              <a:gd name="connsiteY457" fmla="*/ 2790290 h 2876639"/>
              <a:gd name="connsiteX458" fmla="*/ 36332 w 1903189"/>
              <a:gd name="connsiteY458" fmla="*/ 2573691 h 2876639"/>
              <a:gd name="connsiteX459" fmla="*/ 110 w 1903189"/>
              <a:gd name="connsiteY459" fmla="*/ 338107 h 2876639"/>
              <a:gd name="connsiteX460" fmla="*/ 86275 w 1903189"/>
              <a:gd name="connsiteY460" fmla="*/ 117681 h 2876639"/>
              <a:gd name="connsiteX461" fmla="*/ 303792 w 1903189"/>
              <a:gd name="connsiteY461" fmla="*/ 25322 h 2876639"/>
              <a:gd name="connsiteX462" fmla="*/ 1050742 w 1903189"/>
              <a:gd name="connsiteY462" fmla="*/ 11112 h 2876639"/>
              <a:gd name="connsiteX463" fmla="*/ 1578345 w 1903189"/>
              <a:gd name="connsiteY463" fmla="*/ 0 h 287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</a:cxnLst>
            <a:rect l="l" t="t" r="r" b="b"/>
            <a:pathLst>
              <a:path w="1903189" h="2876639">
                <a:moveTo>
                  <a:pt x="404318" y="2221032"/>
                </a:moveTo>
                <a:cubicBezTo>
                  <a:pt x="376923" y="2221328"/>
                  <a:pt x="349162" y="2224015"/>
                  <a:pt x="320623" y="2226839"/>
                </a:cubicBezTo>
                <a:cubicBezTo>
                  <a:pt x="308549" y="2227932"/>
                  <a:pt x="296474" y="2229208"/>
                  <a:pt x="284400" y="2230118"/>
                </a:cubicBezTo>
                <a:cubicBezTo>
                  <a:pt x="266472" y="2231576"/>
                  <a:pt x="251837" y="2246514"/>
                  <a:pt x="249641" y="2265641"/>
                </a:cubicBezTo>
                <a:cubicBezTo>
                  <a:pt x="242141" y="2328490"/>
                  <a:pt x="240128" y="2392431"/>
                  <a:pt x="243421" y="2455644"/>
                </a:cubicBezTo>
                <a:cubicBezTo>
                  <a:pt x="244519" y="2474408"/>
                  <a:pt x="256776" y="2489892"/>
                  <a:pt x="273607" y="2493353"/>
                </a:cubicBezTo>
                <a:cubicBezTo>
                  <a:pt x="302146" y="2499365"/>
                  <a:pt x="335990" y="2496997"/>
                  <a:pt x="368736" y="2494629"/>
                </a:cubicBezTo>
                <a:cubicBezTo>
                  <a:pt x="377152" y="2494082"/>
                  <a:pt x="385567" y="2493353"/>
                  <a:pt x="393616" y="2492989"/>
                </a:cubicBezTo>
                <a:cubicBezTo>
                  <a:pt x="401300" y="2492625"/>
                  <a:pt x="409349" y="2492260"/>
                  <a:pt x="417399" y="2492078"/>
                </a:cubicBezTo>
                <a:cubicBezTo>
                  <a:pt x="440449" y="2491349"/>
                  <a:pt x="464232" y="2490621"/>
                  <a:pt x="484904" y="2485884"/>
                </a:cubicBezTo>
                <a:lnTo>
                  <a:pt x="484904" y="2485702"/>
                </a:lnTo>
                <a:cubicBezTo>
                  <a:pt x="500271" y="2473132"/>
                  <a:pt x="516004" y="2337416"/>
                  <a:pt x="499722" y="2261452"/>
                </a:cubicBezTo>
                <a:cubicBezTo>
                  <a:pt x="494600" y="2237041"/>
                  <a:pt x="487831" y="2230118"/>
                  <a:pt x="485819" y="2229572"/>
                </a:cubicBezTo>
                <a:cubicBezTo>
                  <a:pt x="458744" y="2222831"/>
                  <a:pt x="431714" y="2220736"/>
                  <a:pt x="404318" y="2221032"/>
                </a:cubicBezTo>
                <a:close/>
                <a:moveTo>
                  <a:pt x="794647" y="2220578"/>
                </a:moveTo>
                <a:cubicBezTo>
                  <a:pt x="767275" y="2220873"/>
                  <a:pt x="739559" y="2223560"/>
                  <a:pt x="711020" y="2226293"/>
                </a:cubicBezTo>
                <a:cubicBezTo>
                  <a:pt x="698946" y="2227386"/>
                  <a:pt x="686872" y="2228661"/>
                  <a:pt x="674797" y="2229572"/>
                </a:cubicBezTo>
                <a:cubicBezTo>
                  <a:pt x="656869" y="2231030"/>
                  <a:pt x="642234" y="2245968"/>
                  <a:pt x="640038" y="2265095"/>
                </a:cubicBezTo>
                <a:cubicBezTo>
                  <a:pt x="632538" y="2327944"/>
                  <a:pt x="630526" y="2391885"/>
                  <a:pt x="633818" y="2455098"/>
                </a:cubicBezTo>
                <a:cubicBezTo>
                  <a:pt x="634916" y="2473679"/>
                  <a:pt x="647173" y="2489164"/>
                  <a:pt x="664004" y="2492807"/>
                </a:cubicBezTo>
                <a:cubicBezTo>
                  <a:pt x="692543" y="2498819"/>
                  <a:pt x="726387" y="2496451"/>
                  <a:pt x="759133" y="2494083"/>
                </a:cubicBezTo>
                <a:cubicBezTo>
                  <a:pt x="767732" y="2493536"/>
                  <a:pt x="776147" y="2492807"/>
                  <a:pt x="784196" y="2492443"/>
                </a:cubicBezTo>
                <a:cubicBezTo>
                  <a:pt x="791880" y="2492079"/>
                  <a:pt x="799929" y="2491714"/>
                  <a:pt x="807979" y="2491532"/>
                </a:cubicBezTo>
                <a:cubicBezTo>
                  <a:pt x="831029" y="2490803"/>
                  <a:pt x="854812" y="2490075"/>
                  <a:pt x="875484" y="2485338"/>
                </a:cubicBezTo>
                <a:cubicBezTo>
                  <a:pt x="890668" y="2472769"/>
                  <a:pt x="906584" y="2337052"/>
                  <a:pt x="890302" y="2261088"/>
                </a:cubicBezTo>
                <a:cubicBezTo>
                  <a:pt x="884997" y="2236677"/>
                  <a:pt x="878228" y="2229755"/>
                  <a:pt x="876216" y="2229208"/>
                </a:cubicBezTo>
                <a:cubicBezTo>
                  <a:pt x="849049" y="2222377"/>
                  <a:pt x="822020" y="2220282"/>
                  <a:pt x="794647" y="2220578"/>
                </a:cubicBezTo>
                <a:close/>
                <a:moveTo>
                  <a:pt x="1185593" y="2219940"/>
                </a:moveTo>
                <a:cubicBezTo>
                  <a:pt x="1158220" y="2220236"/>
                  <a:pt x="1130505" y="2222923"/>
                  <a:pt x="1101966" y="2225746"/>
                </a:cubicBezTo>
                <a:cubicBezTo>
                  <a:pt x="1089892" y="2226839"/>
                  <a:pt x="1077817" y="2228115"/>
                  <a:pt x="1065743" y="2229025"/>
                </a:cubicBezTo>
                <a:cubicBezTo>
                  <a:pt x="1047815" y="2230483"/>
                  <a:pt x="1033180" y="2245421"/>
                  <a:pt x="1030984" y="2264548"/>
                </a:cubicBezTo>
                <a:cubicBezTo>
                  <a:pt x="1023484" y="2327397"/>
                  <a:pt x="1021472" y="2391339"/>
                  <a:pt x="1024764" y="2454551"/>
                </a:cubicBezTo>
                <a:cubicBezTo>
                  <a:pt x="1025862" y="2473132"/>
                  <a:pt x="1038119" y="2488617"/>
                  <a:pt x="1054950" y="2492260"/>
                </a:cubicBezTo>
                <a:cubicBezTo>
                  <a:pt x="1083306" y="2498272"/>
                  <a:pt x="1117150" y="2495904"/>
                  <a:pt x="1149896" y="2493536"/>
                </a:cubicBezTo>
                <a:cubicBezTo>
                  <a:pt x="1158495" y="2492989"/>
                  <a:pt x="1166910" y="2492260"/>
                  <a:pt x="1174959" y="2491896"/>
                </a:cubicBezTo>
                <a:cubicBezTo>
                  <a:pt x="1182826" y="2491532"/>
                  <a:pt x="1190692" y="2491167"/>
                  <a:pt x="1198925" y="2490985"/>
                </a:cubicBezTo>
                <a:cubicBezTo>
                  <a:pt x="1221975" y="2490256"/>
                  <a:pt x="1245758" y="2489528"/>
                  <a:pt x="1266247" y="2484791"/>
                </a:cubicBezTo>
                <a:lnTo>
                  <a:pt x="1266430" y="2484609"/>
                </a:lnTo>
                <a:cubicBezTo>
                  <a:pt x="1281614" y="2472039"/>
                  <a:pt x="1297530" y="2336323"/>
                  <a:pt x="1281248" y="2260359"/>
                </a:cubicBezTo>
                <a:cubicBezTo>
                  <a:pt x="1275943" y="2235948"/>
                  <a:pt x="1269174" y="2229025"/>
                  <a:pt x="1267162" y="2228479"/>
                </a:cubicBezTo>
                <a:cubicBezTo>
                  <a:pt x="1239995" y="2221739"/>
                  <a:pt x="1212965" y="2219644"/>
                  <a:pt x="1185593" y="2219940"/>
                </a:cubicBezTo>
                <a:close/>
                <a:moveTo>
                  <a:pt x="404502" y="2193776"/>
                </a:moveTo>
                <a:cubicBezTo>
                  <a:pt x="433681" y="2193502"/>
                  <a:pt x="463135" y="2195779"/>
                  <a:pt x="492588" y="2203157"/>
                </a:cubicBezTo>
                <a:cubicBezTo>
                  <a:pt x="527895" y="2212084"/>
                  <a:pt x="534664" y="2286591"/>
                  <a:pt x="533932" y="2347618"/>
                </a:cubicBezTo>
                <a:cubicBezTo>
                  <a:pt x="533750" y="2373668"/>
                  <a:pt x="530274" y="2503555"/>
                  <a:pt x="491124" y="2512481"/>
                </a:cubicBezTo>
                <a:cubicBezTo>
                  <a:pt x="467891" y="2517946"/>
                  <a:pt x="442645" y="2518675"/>
                  <a:pt x="418313" y="2519404"/>
                </a:cubicBezTo>
                <a:cubicBezTo>
                  <a:pt x="410264" y="2519586"/>
                  <a:pt x="402580" y="2519950"/>
                  <a:pt x="395080" y="2520315"/>
                </a:cubicBezTo>
                <a:cubicBezTo>
                  <a:pt x="387396" y="2520679"/>
                  <a:pt x="379164" y="2521407"/>
                  <a:pt x="370749" y="2521954"/>
                </a:cubicBezTo>
                <a:cubicBezTo>
                  <a:pt x="353369" y="2523229"/>
                  <a:pt x="334892" y="2524504"/>
                  <a:pt x="316415" y="2524504"/>
                </a:cubicBezTo>
                <a:cubicBezTo>
                  <a:pt x="299767" y="2524504"/>
                  <a:pt x="283303" y="2523411"/>
                  <a:pt x="267936" y="2520132"/>
                </a:cubicBezTo>
                <a:cubicBezTo>
                  <a:pt x="239031" y="2513938"/>
                  <a:pt x="217810" y="2488070"/>
                  <a:pt x="216163" y="2457102"/>
                </a:cubicBezTo>
                <a:cubicBezTo>
                  <a:pt x="212870" y="2392431"/>
                  <a:pt x="214883" y="2326850"/>
                  <a:pt x="222566" y="2262545"/>
                </a:cubicBezTo>
                <a:cubicBezTo>
                  <a:pt x="226408" y="2230483"/>
                  <a:pt x="251471" y="2205526"/>
                  <a:pt x="282388" y="2202975"/>
                </a:cubicBezTo>
                <a:cubicBezTo>
                  <a:pt x="294279" y="2202064"/>
                  <a:pt x="306170" y="2200789"/>
                  <a:pt x="318062" y="2199696"/>
                </a:cubicBezTo>
                <a:cubicBezTo>
                  <a:pt x="346418" y="2196872"/>
                  <a:pt x="375322" y="2194049"/>
                  <a:pt x="404502" y="2193776"/>
                </a:cubicBezTo>
                <a:close/>
                <a:moveTo>
                  <a:pt x="795082" y="2193230"/>
                </a:moveTo>
                <a:cubicBezTo>
                  <a:pt x="824261" y="2192956"/>
                  <a:pt x="853715" y="2195234"/>
                  <a:pt x="883168" y="2202611"/>
                </a:cubicBezTo>
                <a:lnTo>
                  <a:pt x="883351" y="2202611"/>
                </a:lnTo>
                <a:cubicBezTo>
                  <a:pt x="918658" y="2211538"/>
                  <a:pt x="925427" y="2286227"/>
                  <a:pt x="924695" y="2347254"/>
                </a:cubicBezTo>
                <a:cubicBezTo>
                  <a:pt x="924512" y="2373122"/>
                  <a:pt x="921037" y="2503009"/>
                  <a:pt x="881887" y="2511935"/>
                </a:cubicBezTo>
                <a:cubicBezTo>
                  <a:pt x="858654" y="2517400"/>
                  <a:pt x="833408" y="2518129"/>
                  <a:pt x="809076" y="2518858"/>
                </a:cubicBezTo>
                <a:cubicBezTo>
                  <a:pt x="801027" y="2519040"/>
                  <a:pt x="793343" y="2519404"/>
                  <a:pt x="785843" y="2519769"/>
                </a:cubicBezTo>
                <a:cubicBezTo>
                  <a:pt x="777976" y="2520133"/>
                  <a:pt x="769744" y="2520861"/>
                  <a:pt x="761329" y="2521408"/>
                </a:cubicBezTo>
                <a:cubicBezTo>
                  <a:pt x="743949" y="2522683"/>
                  <a:pt x="725472" y="2523958"/>
                  <a:pt x="706995" y="2523958"/>
                </a:cubicBezTo>
                <a:cubicBezTo>
                  <a:pt x="690347" y="2523958"/>
                  <a:pt x="673883" y="2522865"/>
                  <a:pt x="658516" y="2519586"/>
                </a:cubicBezTo>
                <a:cubicBezTo>
                  <a:pt x="629611" y="2513392"/>
                  <a:pt x="608390" y="2487524"/>
                  <a:pt x="606743" y="2456556"/>
                </a:cubicBezTo>
                <a:cubicBezTo>
                  <a:pt x="603450" y="2391885"/>
                  <a:pt x="605463" y="2326304"/>
                  <a:pt x="613146" y="2261999"/>
                </a:cubicBezTo>
                <a:cubicBezTo>
                  <a:pt x="616988" y="2229937"/>
                  <a:pt x="642051" y="2204980"/>
                  <a:pt x="672968" y="2202429"/>
                </a:cubicBezTo>
                <a:cubicBezTo>
                  <a:pt x="684859" y="2201518"/>
                  <a:pt x="696750" y="2200243"/>
                  <a:pt x="708642" y="2199150"/>
                </a:cubicBezTo>
                <a:cubicBezTo>
                  <a:pt x="736998" y="2196327"/>
                  <a:pt x="765902" y="2193503"/>
                  <a:pt x="795082" y="2193230"/>
                </a:cubicBezTo>
                <a:close/>
                <a:moveTo>
                  <a:pt x="1185913" y="2192683"/>
                </a:moveTo>
                <a:cubicBezTo>
                  <a:pt x="1215069" y="2192409"/>
                  <a:pt x="1244477" y="2194686"/>
                  <a:pt x="1273931" y="2202064"/>
                </a:cubicBezTo>
                <a:lnTo>
                  <a:pt x="1273748" y="2202064"/>
                </a:lnTo>
                <a:cubicBezTo>
                  <a:pt x="1309056" y="2210991"/>
                  <a:pt x="1315824" y="2285498"/>
                  <a:pt x="1315092" y="2346525"/>
                </a:cubicBezTo>
                <a:cubicBezTo>
                  <a:pt x="1314910" y="2372393"/>
                  <a:pt x="1311434" y="2502462"/>
                  <a:pt x="1272284" y="2511388"/>
                </a:cubicBezTo>
                <a:cubicBezTo>
                  <a:pt x="1249051" y="2516853"/>
                  <a:pt x="1223988" y="2517582"/>
                  <a:pt x="1199656" y="2518311"/>
                </a:cubicBezTo>
                <a:cubicBezTo>
                  <a:pt x="1191790" y="2518493"/>
                  <a:pt x="1183923" y="2518857"/>
                  <a:pt x="1176423" y="2519221"/>
                </a:cubicBezTo>
                <a:cubicBezTo>
                  <a:pt x="1168556" y="2519586"/>
                  <a:pt x="1160324" y="2520315"/>
                  <a:pt x="1151909" y="2520861"/>
                </a:cubicBezTo>
                <a:cubicBezTo>
                  <a:pt x="1134712" y="2522136"/>
                  <a:pt x="1116052" y="2523411"/>
                  <a:pt x="1097758" y="2523411"/>
                </a:cubicBezTo>
                <a:cubicBezTo>
                  <a:pt x="1081110" y="2523411"/>
                  <a:pt x="1064646" y="2522318"/>
                  <a:pt x="1049279" y="2519039"/>
                </a:cubicBezTo>
                <a:cubicBezTo>
                  <a:pt x="1020374" y="2512846"/>
                  <a:pt x="999153" y="2486978"/>
                  <a:pt x="997506" y="2456009"/>
                </a:cubicBezTo>
                <a:cubicBezTo>
                  <a:pt x="994213" y="2391339"/>
                  <a:pt x="996226" y="2325757"/>
                  <a:pt x="1003909" y="2261452"/>
                </a:cubicBezTo>
                <a:cubicBezTo>
                  <a:pt x="1007751" y="2229390"/>
                  <a:pt x="1032814" y="2204433"/>
                  <a:pt x="1063731" y="2201882"/>
                </a:cubicBezTo>
                <a:cubicBezTo>
                  <a:pt x="1075622" y="2200971"/>
                  <a:pt x="1087513" y="2199696"/>
                  <a:pt x="1099405" y="2198603"/>
                </a:cubicBezTo>
                <a:cubicBezTo>
                  <a:pt x="1127852" y="2195779"/>
                  <a:pt x="1156757" y="2192956"/>
                  <a:pt x="1185913" y="2192683"/>
                </a:cubicBezTo>
                <a:close/>
                <a:moveTo>
                  <a:pt x="1472423" y="2154518"/>
                </a:moveTo>
                <a:cubicBezTo>
                  <a:pt x="1528768" y="2155793"/>
                  <a:pt x="1572491" y="2156158"/>
                  <a:pt x="1628106" y="2155793"/>
                </a:cubicBezTo>
                <a:lnTo>
                  <a:pt x="1628106" y="2155975"/>
                </a:lnTo>
                <a:cubicBezTo>
                  <a:pt x="1635606" y="2155975"/>
                  <a:pt x="1641826" y="2161987"/>
                  <a:pt x="1641826" y="2169456"/>
                </a:cubicBezTo>
                <a:cubicBezTo>
                  <a:pt x="1642009" y="2177107"/>
                  <a:pt x="1635789" y="2183301"/>
                  <a:pt x="1628289" y="2183301"/>
                </a:cubicBezTo>
                <a:cubicBezTo>
                  <a:pt x="1613653" y="2183301"/>
                  <a:pt x="1599933" y="2183301"/>
                  <a:pt x="1586578" y="2183301"/>
                </a:cubicBezTo>
                <a:cubicBezTo>
                  <a:pt x="1548526" y="2183301"/>
                  <a:pt x="1513584" y="2182937"/>
                  <a:pt x="1471691" y="2181843"/>
                </a:cubicBezTo>
                <a:cubicBezTo>
                  <a:pt x="1464190" y="2181661"/>
                  <a:pt x="1458336" y="2175285"/>
                  <a:pt x="1458336" y="2167816"/>
                </a:cubicBezTo>
                <a:cubicBezTo>
                  <a:pt x="1458519" y="2160347"/>
                  <a:pt x="1465288" y="2154518"/>
                  <a:pt x="1472423" y="2154518"/>
                </a:cubicBezTo>
                <a:close/>
                <a:moveTo>
                  <a:pt x="1623531" y="2058514"/>
                </a:moveTo>
                <a:cubicBezTo>
                  <a:pt x="1631032" y="2057786"/>
                  <a:pt x="1637618" y="2063980"/>
                  <a:pt x="1637984" y="2071448"/>
                </a:cubicBezTo>
                <a:cubicBezTo>
                  <a:pt x="1638350" y="2079099"/>
                  <a:pt x="1632496" y="2085476"/>
                  <a:pt x="1624995" y="2085840"/>
                </a:cubicBezTo>
                <a:lnTo>
                  <a:pt x="1472605" y="2093491"/>
                </a:lnTo>
                <a:cubicBezTo>
                  <a:pt x="1472422" y="2093491"/>
                  <a:pt x="1471873" y="2093491"/>
                  <a:pt x="1471873" y="2093491"/>
                </a:cubicBezTo>
                <a:cubicBezTo>
                  <a:pt x="1464555" y="2093491"/>
                  <a:pt x="1458518" y="2087844"/>
                  <a:pt x="1458152" y="2080557"/>
                </a:cubicBezTo>
                <a:cubicBezTo>
                  <a:pt x="1457786" y="2072906"/>
                  <a:pt x="1463641" y="2066530"/>
                  <a:pt x="1471141" y="2066165"/>
                </a:cubicBezTo>
                <a:close/>
                <a:moveTo>
                  <a:pt x="404136" y="1809034"/>
                </a:moveTo>
                <a:cubicBezTo>
                  <a:pt x="376740" y="1809352"/>
                  <a:pt x="348979" y="1812039"/>
                  <a:pt x="320440" y="1814772"/>
                </a:cubicBezTo>
                <a:cubicBezTo>
                  <a:pt x="308366" y="1815865"/>
                  <a:pt x="296292" y="1817141"/>
                  <a:pt x="284217" y="1818051"/>
                </a:cubicBezTo>
                <a:cubicBezTo>
                  <a:pt x="266289" y="1819509"/>
                  <a:pt x="251654" y="1834447"/>
                  <a:pt x="249459" y="1853574"/>
                </a:cubicBezTo>
                <a:cubicBezTo>
                  <a:pt x="241958" y="1916423"/>
                  <a:pt x="239946" y="1980364"/>
                  <a:pt x="243238" y="2043577"/>
                </a:cubicBezTo>
                <a:cubicBezTo>
                  <a:pt x="244336" y="2062158"/>
                  <a:pt x="256593" y="2077643"/>
                  <a:pt x="273424" y="2081286"/>
                </a:cubicBezTo>
                <a:cubicBezTo>
                  <a:pt x="301963" y="2087298"/>
                  <a:pt x="335807" y="2084930"/>
                  <a:pt x="368553" y="2082562"/>
                </a:cubicBezTo>
                <a:cubicBezTo>
                  <a:pt x="377152" y="2082015"/>
                  <a:pt x="385567" y="2081286"/>
                  <a:pt x="393616" y="2080922"/>
                </a:cubicBezTo>
                <a:cubicBezTo>
                  <a:pt x="401300" y="2080558"/>
                  <a:pt x="409349" y="2080193"/>
                  <a:pt x="417399" y="2080011"/>
                </a:cubicBezTo>
                <a:cubicBezTo>
                  <a:pt x="440449" y="2079282"/>
                  <a:pt x="464232" y="2078554"/>
                  <a:pt x="484904" y="2073817"/>
                </a:cubicBezTo>
                <a:lnTo>
                  <a:pt x="484721" y="2073635"/>
                </a:lnTo>
                <a:cubicBezTo>
                  <a:pt x="500088" y="2061065"/>
                  <a:pt x="515821" y="1925349"/>
                  <a:pt x="499539" y="1849384"/>
                </a:cubicBezTo>
                <a:cubicBezTo>
                  <a:pt x="494417" y="1824974"/>
                  <a:pt x="487648" y="1818051"/>
                  <a:pt x="485636" y="1817505"/>
                </a:cubicBezTo>
                <a:cubicBezTo>
                  <a:pt x="458561" y="1810765"/>
                  <a:pt x="431531" y="1808715"/>
                  <a:pt x="404136" y="1809034"/>
                </a:cubicBezTo>
                <a:close/>
                <a:moveTo>
                  <a:pt x="794647" y="1808510"/>
                </a:moveTo>
                <a:cubicBezTo>
                  <a:pt x="767275" y="1808805"/>
                  <a:pt x="739559" y="1811492"/>
                  <a:pt x="711020" y="1814225"/>
                </a:cubicBezTo>
                <a:cubicBezTo>
                  <a:pt x="698946" y="1815318"/>
                  <a:pt x="686872" y="1816594"/>
                  <a:pt x="674797" y="1817504"/>
                </a:cubicBezTo>
                <a:cubicBezTo>
                  <a:pt x="656869" y="1818962"/>
                  <a:pt x="642234" y="1833900"/>
                  <a:pt x="640038" y="1853027"/>
                </a:cubicBezTo>
                <a:cubicBezTo>
                  <a:pt x="632538" y="1915876"/>
                  <a:pt x="630526" y="1979817"/>
                  <a:pt x="633818" y="2043030"/>
                </a:cubicBezTo>
                <a:cubicBezTo>
                  <a:pt x="634916" y="2061611"/>
                  <a:pt x="647173" y="2077096"/>
                  <a:pt x="664004" y="2080739"/>
                </a:cubicBezTo>
                <a:cubicBezTo>
                  <a:pt x="692543" y="2086751"/>
                  <a:pt x="726387" y="2084383"/>
                  <a:pt x="759133" y="2082015"/>
                </a:cubicBezTo>
                <a:cubicBezTo>
                  <a:pt x="767732" y="2081468"/>
                  <a:pt x="776147" y="2080739"/>
                  <a:pt x="784196" y="2080375"/>
                </a:cubicBezTo>
                <a:cubicBezTo>
                  <a:pt x="791880" y="2080011"/>
                  <a:pt x="799929" y="2079646"/>
                  <a:pt x="807979" y="2079464"/>
                </a:cubicBezTo>
                <a:cubicBezTo>
                  <a:pt x="831029" y="2078735"/>
                  <a:pt x="854812" y="2078007"/>
                  <a:pt x="875484" y="2073270"/>
                </a:cubicBezTo>
                <a:cubicBezTo>
                  <a:pt x="890668" y="2060701"/>
                  <a:pt x="906584" y="1924984"/>
                  <a:pt x="890302" y="1849020"/>
                </a:cubicBezTo>
                <a:cubicBezTo>
                  <a:pt x="884997" y="1824609"/>
                  <a:pt x="878228" y="1817687"/>
                  <a:pt x="876216" y="1817140"/>
                </a:cubicBezTo>
                <a:cubicBezTo>
                  <a:pt x="849049" y="1810309"/>
                  <a:pt x="822020" y="1808214"/>
                  <a:pt x="794647" y="1808510"/>
                </a:cubicBezTo>
                <a:close/>
                <a:moveTo>
                  <a:pt x="1185593" y="1807690"/>
                </a:moveTo>
                <a:cubicBezTo>
                  <a:pt x="1158220" y="1807986"/>
                  <a:pt x="1130505" y="1810673"/>
                  <a:pt x="1101966" y="1813496"/>
                </a:cubicBezTo>
                <a:cubicBezTo>
                  <a:pt x="1089892" y="1814589"/>
                  <a:pt x="1077817" y="1815865"/>
                  <a:pt x="1065743" y="1816775"/>
                </a:cubicBezTo>
                <a:cubicBezTo>
                  <a:pt x="1047815" y="1818233"/>
                  <a:pt x="1033180" y="1833171"/>
                  <a:pt x="1030984" y="1852298"/>
                </a:cubicBezTo>
                <a:cubicBezTo>
                  <a:pt x="1023484" y="1915147"/>
                  <a:pt x="1021472" y="1979088"/>
                  <a:pt x="1024764" y="2042301"/>
                </a:cubicBezTo>
                <a:cubicBezTo>
                  <a:pt x="1025862" y="2060882"/>
                  <a:pt x="1038119" y="2076367"/>
                  <a:pt x="1054950" y="2080010"/>
                </a:cubicBezTo>
                <a:cubicBezTo>
                  <a:pt x="1083489" y="2086022"/>
                  <a:pt x="1117150" y="2083654"/>
                  <a:pt x="1149896" y="2081286"/>
                </a:cubicBezTo>
                <a:cubicBezTo>
                  <a:pt x="1158495" y="2080739"/>
                  <a:pt x="1166910" y="2080010"/>
                  <a:pt x="1174959" y="2079646"/>
                </a:cubicBezTo>
                <a:cubicBezTo>
                  <a:pt x="1182826" y="2079282"/>
                  <a:pt x="1190692" y="2078917"/>
                  <a:pt x="1198925" y="2078735"/>
                </a:cubicBezTo>
                <a:cubicBezTo>
                  <a:pt x="1221975" y="2078006"/>
                  <a:pt x="1245758" y="2077278"/>
                  <a:pt x="1266247" y="2072541"/>
                </a:cubicBezTo>
                <a:lnTo>
                  <a:pt x="1266430" y="2072359"/>
                </a:lnTo>
                <a:cubicBezTo>
                  <a:pt x="1281614" y="2059789"/>
                  <a:pt x="1297530" y="1924073"/>
                  <a:pt x="1281248" y="1848108"/>
                </a:cubicBezTo>
                <a:cubicBezTo>
                  <a:pt x="1275943" y="1823698"/>
                  <a:pt x="1269174" y="1816775"/>
                  <a:pt x="1267162" y="1816229"/>
                </a:cubicBezTo>
                <a:cubicBezTo>
                  <a:pt x="1239995" y="1809489"/>
                  <a:pt x="1212965" y="1807394"/>
                  <a:pt x="1185593" y="1807690"/>
                </a:cubicBezTo>
                <a:close/>
                <a:moveTo>
                  <a:pt x="1557742" y="1787447"/>
                </a:moveTo>
                <a:cubicBezTo>
                  <a:pt x="1513310" y="1790134"/>
                  <a:pt x="1466843" y="1799197"/>
                  <a:pt x="1428517" y="1807850"/>
                </a:cubicBezTo>
                <a:cubicBezTo>
                  <a:pt x="1421382" y="1813133"/>
                  <a:pt x="1421199" y="1855396"/>
                  <a:pt x="1421199" y="1880717"/>
                </a:cubicBezTo>
                <a:cubicBezTo>
                  <a:pt x="1421016" y="1898024"/>
                  <a:pt x="1421016" y="1915876"/>
                  <a:pt x="1419918" y="1933182"/>
                </a:cubicBezTo>
                <a:cubicBezTo>
                  <a:pt x="1410222" y="2082561"/>
                  <a:pt x="1406015" y="2234126"/>
                  <a:pt x="1407295" y="2383870"/>
                </a:cubicBezTo>
                <a:cubicBezTo>
                  <a:pt x="1407661" y="2440342"/>
                  <a:pt x="1423577" y="2481330"/>
                  <a:pt x="1438761" y="2488435"/>
                </a:cubicBezTo>
                <a:cubicBezTo>
                  <a:pt x="1473703" y="2504830"/>
                  <a:pt x="1625361" y="2511024"/>
                  <a:pt x="1654266" y="2497726"/>
                </a:cubicBezTo>
                <a:lnTo>
                  <a:pt x="1654449" y="2497726"/>
                </a:lnTo>
                <a:cubicBezTo>
                  <a:pt x="1690489" y="2443439"/>
                  <a:pt x="1708417" y="1841004"/>
                  <a:pt x="1674756" y="1805299"/>
                </a:cubicBezTo>
                <a:cubicBezTo>
                  <a:pt x="1644571" y="1788449"/>
                  <a:pt x="1602174" y="1784760"/>
                  <a:pt x="1557742" y="1787447"/>
                </a:cubicBezTo>
                <a:close/>
                <a:moveTo>
                  <a:pt x="404502" y="1781709"/>
                </a:moveTo>
                <a:cubicBezTo>
                  <a:pt x="433681" y="1781435"/>
                  <a:pt x="463135" y="1783712"/>
                  <a:pt x="492588" y="1791090"/>
                </a:cubicBezTo>
                <a:lnTo>
                  <a:pt x="492771" y="1791090"/>
                </a:lnTo>
                <a:cubicBezTo>
                  <a:pt x="528078" y="1800017"/>
                  <a:pt x="534847" y="1874524"/>
                  <a:pt x="534115" y="1935551"/>
                </a:cubicBezTo>
                <a:cubicBezTo>
                  <a:pt x="533932" y="1961601"/>
                  <a:pt x="530457" y="2091488"/>
                  <a:pt x="491307" y="2100414"/>
                </a:cubicBezTo>
                <a:cubicBezTo>
                  <a:pt x="468074" y="2105879"/>
                  <a:pt x="442828" y="2106608"/>
                  <a:pt x="418496" y="2107337"/>
                </a:cubicBezTo>
                <a:cubicBezTo>
                  <a:pt x="410447" y="2107519"/>
                  <a:pt x="402763" y="2107883"/>
                  <a:pt x="395263" y="2108247"/>
                </a:cubicBezTo>
                <a:cubicBezTo>
                  <a:pt x="387396" y="2108612"/>
                  <a:pt x="379164" y="2109340"/>
                  <a:pt x="370749" y="2109887"/>
                </a:cubicBezTo>
                <a:cubicBezTo>
                  <a:pt x="353369" y="2111162"/>
                  <a:pt x="334892" y="2112437"/>
                  <a:pt x="316415" y="2112437"/>
                </a:cubicBezTo>
                <a:cubicBezTo>
                  <a:pt x="299767" y="2112437"/>
                  <a:pt x="283303" y="2111344"/>
                  <a:pt x="267936" y="2108065"/>
                </a:cubicBezTo>
                <a:cubicBezTo>
                  <a:pt x="239031" y="2101871"/>
                  <a:pt x="217810" y="2076003"/>
                  <a:pt x="216163" y="2045035"/>
                </a:cubicBezTo>
                <a:cubicBezTo>
                  <a:pt x="212870" y="1980364"/>
                  <a:pt x="214883" y="1914783"/>
                  <a:pt x="222566" y="1850478"/>
                </a:cubicBezTo>
                <a:cubicBezTo>
                  <a:pt x="226408" y="1818416"/>
                  <a:pt x="251471" y="1793458"/>
                  <a:pt x="282388" y="1790908"/>
                </a:cubicBezTo>
                <a:cubicBezTo>
                  <a:pt x="294279" y="1789997"/>
                  <a:pt x="306170" y="1788722"/>
                  <a:pt x="318062" y="1787629"/>
                </a:cubicBezTo>
                <a:cubicBezTo>
                  <a:pt x="346418" y="1784806"/>
                  <a:pt x="375322" y="1781982"/>
                  <a:pt x="404502" y="1781709"/>
                </a:cubicBezTo>
                <a:close/>
                <a:moveTo>
                  <a:pt x="795082" y="1781162"/>
                </a:moveTo>
                <a:cubicBezTo>
                  <a:pt x="824261" y="1780888"/>
                  <a:pt x="853715" y="1783166"/>
                  <a:pt x="883168" y="1790543"/>
                </a:cubicBezTo>
                <a:lnTo>
                  <a:pt x="883351" y="1790543"/>
                </a:lnTo>
                <a:cubicBezTo>
                  <a:pt x="918658" y="1799470"/>
                  <a:pt x="925427" y="1873977"/>
                  <a:pt x="924695" y="1935004"/>
                </a:cubicBezTo>
                <a:cubicBezTo>
                  <a:pt x="924512" y="1960872"/>
                  <a:pt x="921037" y="2090941"/>
                  <a:pt x="881887" y="2099867"/>
                </a:cubicBezTo>
                <a:cubicBezTo>
                  <a:pt x="858654" y="2105332"/>
                  <a:pt x="833408" y="2106061"/>
                  <a:pt x="809076" y="2106790"/>
                </a:cubicBezTo>
                <a:cubicBezTo>
                  <a:pt x="801210" y="2106972"/>
                  <a:pt x="793343" y="2107336"/>
                  <a:pt x="785843" y="2107700"/>
                </a:cubicBezTo>
                <a:cubicBezTo>
                  <a:pt x="777976" y="2108065"/>
                  <a:pt x="769744" y="2108793"/>
                  <a:pt x="761329" y="2109340"/>
                </a:cubicBezTo>
                <a:cubicBezTo>
                  <a:pt x="743949" y="2110615"/>
                  <a:pt x="725472" y="2111890"/>
                  <a:pt x="706995" y="2111890"/>
                </a:cubicBezTo>
                <a:cubicBezTo>
                  <a:pt x="690347" y="2111890"/>
                  <a:pt x="673883" y="2110797"/>
                  <a:pt x="658516" y="2107518"/>
                </a:cubicBezTo>
                <a:cubicBezTo>
                  <a:pt x="629611" y="2101324"/>
                  <a:pt x="608390" y="2075456"/>
                  <a:pt x="606743" y="2044488"/>
                </a:cubicBezTo>
                <a:cubicBezTo>
                  <a:pt x="603450" y="1979817"/>
                  <a:pt x="605463" y="1914236"/>
                  <a:pt x="613146" y="1849931"/>
                </a:cubicBezTo>
                <a:cubicBezTo>
                  <a:pt x="616988" y="1817869"/>
                  <a:pt x="642051" y="1792911"/>
                  <a:pt x="672968" y="1790361"/>
                </a:cubicBezTo>
                <a:cubicBezTo>
                  <a:pt x="684859" y="1789450"/>
                  <a:pt x="696750" y="1788175"/>
                  <a:pt x="708642" y="1787082"/>
                </a:cubicBezTo>
                <a:cubicBezTo>
                  <a:pt x="736998" y="1784259"/>
                  <a:pt x="765902" y="1781435"/>
                  <a:pt x="795082" y="1781162"/>
                </a:cubicBezTo>
                <a:close/>
                <a:moveTo>
                  <a:pt x="1185913" y="1780433"/>
                </a:moveTo>
                <a:cubicBezTo>
                  <a:pt x="1215069" y="1780160"/>
                  <a:pt x="1244477" y="1782437"/>
                  <a:pt x="1273931" y="1789814"/>
                </a:cubicBezTo>
                <a:lnTo>
                  <a:pt x="1273748" y="1789814"/>
                </a:lnTo>
                <a:cubicBezTo>
                  <a:pt x="1309056" y="1798741"/>
                  <a:pt x="1315824" y="1873248"/>
                  <a:pt x="1315092" y="1934275"/>
                </a:cubicBezTo>
                <a:cubicBezTo>
                  <a:pt x="1314910" y="1960143"/>
                  <a:pt x="1311434" y="2090212"/>
                  <a:pt x="1272284" y="2099138"/>
                </a:cubicBezTo>
                <a:cubicBezTo>
                  <a:pt x="1249051" y="2104603"/>
                  <a:pt x="1223988" y="2105332"/>
                  <a:pt x="1199656" y="2106061"/>
                </a:cubicBezTo>
                <a:cubicBezTo>
                  <a:pt x="1191790" y="2106243"/>
                  <a:pt x="1183923" y="2106607"/>
                  <a:pt x="1176423" y="2106971"/>
                </a:cubicBezTo>
                <a:cubicBezTo>
                  <a:pt x="1168556" y="2107336"/>
                  <a:pt x="1160324" y="2108064"/>
                  <a:pt x="1151909" y="2108611"/>
                </a:cubicBezTo>
                <a:cubicBezTo>
                  <a:pt x="1134712" y="2109886"/>
                  <a:pt x="1116052" y="2111161"/>
                  <a:pt x="1097758" y="2111161"/>
                </a:cubicBezTo>
                <a:cubicBezTo>
                  <a:pt x="1081110" y="2111161"/>
                  <a:pt x="1064646" y="2110068"/>
                  <a:pt x="1049279" y="2106789"/>
                </a:cubicBezTo>
                <a:cubicBezTo>
                  <a:pt x="1020374" y="2100595"/>
                  <a:pt x="999153" y="2074727"/>
                  <a:pt x="997506" y="2043759"/>
                </a:cubicBezTo>
                <a:cubicBezTo>
                  <a:pt x="994213" y="1979088"/>
                  <a:pt x="996226" y="1913507"/>
                  <a:pt x="1003909" y="1849202"/>
                </a:cubicBezTo>
                <a:cubicBezTo>
                  <a:pt x="1007751" y="1817140"/>
                  <a:pt x="1032814" y="1792182"/>
                  <a:pt x="1063731" y="1789632"/>
                </a:cubicBezTo>
                <a:cubicBezTo>
                  <a:pt x="1075622" y="1788721"/>
                  <a:pt x="1087513" y="1787446"/>
                  <a:pt x="1099405" y="1786353"/>
                </a:cubicBezTo>
                <a:cubicBezTo>
                  <a:pt x="1127852" y="1783529"/>
                  <a:pt x="1156757" y="1780706"/>
                  <a:pt x="1185913" y="1780433"/>
                </a:cubicBezTo>
                <a:close/>
                <a:moveTo>
                  <a:pt x="1559892" y="1760326"/>
                </a:moveTo>
                <a:cubicBezTo>
                  <a:pt x="1607708" y="1757981"/>
                  <a:pt x="1654084" y="1762763"/>
                  <a:pt x="1688842" y="1782164"/>
                </a:cubicBezTo>
                <a:lnTo>
                  <a:pt x="1688842" y="1781982"/>
                </a:lnTo>
                <a:cubicBezTo>
                  <a:pt x="1698904" y="1787629"/>
                  <a:pt x="1720125" y="1799470"/>
                  <a:pt x="1720125" y="2010969"/>
                </a:cubicBezTo>
                <a:cubicBezTo>
                  <a:pt x="1720125" y="2116991"/>
                  <a:pt x="1708234" y="2498637"/>
                  <a:pt x="1669085" y="2520679"/>
                </a:cubicBezTo>
                <a:cubicBezTo>
                  <a:pt x="1654998" y="2528512"/>
                  <a:pt x="1619873" y="2531974"/>
                  <a:pt x="1580175" y="2531974"/>
                </a:cubicBezTo>
                <a:cubicBezTo>
                  <a:pt x="1520902" y="2531974"/>
                  <a:pt x="1451384" y="2524505"/>
                  <a:pt x="1427053" y="2513028"/>
                </a:cubicBezTo>
                <a:cubicBezTo>
                  <a:pt x="1392843" y="2496997"/>
                  <a:pt x="1380220" y="2433602"/>
                  <a:pt x="1379854" y="2384052"/>
                </a:cubicBezTo>
                <a:cubicBezTo>
                  <a:pt x="1378574" y="2233762"/>
                  <a:pt x="1382781" y="2081468"/>
                  <a:pt x="1392477" y="1931543"/>
                </a:cubicBezTo>
                <a:cubicBezTo>
                  <a:pt x="1393575" y="1915147"/>
                  <a:pt x="1393575" y="1897659"/>
                  <a:pt x="1393575" y="1880717"/>
                </a:cubicBezTo>
                <a:cubicBezTo>
                  <a:pt x="1393758" y="1828617"/>
                  <a:pt x="1393941" y="1787629"/>
                  <a:pt x="1422297" y="1781253"/>
                </a:cubicBezTo>
                <a:cubicBezTo>
                  <a:pt x="1462818" y="1772145"/>
                  <a:pt x="1512075" y="1762672"/>
                  <a:pt x="1559892" y="1760326"/>
                </a:cubicBezTo>
                <a:close/>
                <a:moveTo>
                  <a:pt x="363476" y="1581914"/>
                </a:moveTo>
                <a:cubicBezTo>
                  <a:pt x="367318" y="1580548"/>
                  <a:pt x="371572" y="1581049"/>
                  <a:pt x="375505" y="1582870"/>
                </a:cubicBezTo>
                <a:lnTo>
                  <a:pt x="375322" y="1582870"/>
                </a:lnTo>
                <a:cubicBezTo>
                  <a:pt x="387030" y="1588335"/>
                  <a:pt x="395994" y="1604913"/>
                  <a:pt x="384286" y="1619122"/>
                </a:cubicBezTo>
                <a:cubicBezTo>
                  <a:pt x="382091" y="1621855"/>
                  <a:pt x="379347" y="1624223"/>
                  <a:pt x="375871" y="1625134"/>
                </a:cubicBezTo>
                <a:cubicBezTo>
                  <a:pt x="369285" y="1626773"/>
                  <a:pt x="362699" y="1622583"/>
                  <a:pt x="358491" y="1617300"/>
                </a:cubicBezTo>
                <a:cubicBezTo>
                  <a:pt x="353003" y="1610378"/>
                  <a:pt x="350442" y="1600359"/>
                  <a:pt x="353918" y="1592161"/>
                </a:cubicBezTo>
                <a:cubicBezTo>
                  <a:pt x="356205" y="1586514"/>
                  <a:pt x="359635" y="1583280"/>
                  <a:pt x="363476" y="1581914"/>
                </a:cubicBezTo>
                <a:close/>
                <a:moveTo>
                  <a:pt x="451975" y="1515103"/>
                </a:moveTo>
                <a:lnTo>
                  <a:pt x="452340" y="1515103"/>
                </a:lnTo>
                <a:cubicBezTo>
                  <a:pt x="459841" y="1515285"/>
                  <a:pt x="466244" y="1520932"/>
                  <a:pt x="466427" y="1528401"/>
                </a:cubicBezTo>
                <a:cubicBezTo>
                  <a:pt x="466610" y="1535870"/>
                  <a:pt x="460573" y="1542246"/>
                  <a:pt x="453072" y="1542428"/>
                </a:cubicBezTo>
                <a:lnTo>
                  <a:pt x="290620" y="1547711"/>
                </a:lnTo>
                <a:lnTo>
                  <a:pt x="290071" y="1547711"/>
                </a:lnTo>
                <a:cubicBezTo>
                  <a:pt x="282754" y="1547711"/>
                  <a:pt x="276534" y="1542064"/>
                  <a:pt x="276351" y="1534595"/>
                </a:cubicBezTo>
                <a:cubicBezTo>
                  <a:pt x="275985" y="1526944"/>
                  <a:pt x="282022" y="1520568"/>
                  <a:pt x="289523" y="1520386"/>
                </a:cubicBezTo>
                <a:close/>
                <a:moveTo>
                  <a:pt x="1575121" y="1510913"/>
                </a:moveTo>
                <a:cubicBezTo>
                  <a:pt x="1595999" y="1510822"/>
                  <a:pt x="1610177" y="1512279"/>
                  <a:pt x="1617495" y="1515285"/>
                </a:cubicBezTo>
                <a:lnTo>
                  <a:pt x="1617312" y="1515285"/>
                </a:lnTo>
                <a:cubicBezTo>
                  <a:pt x="1624447" y="1518200"/>
                  <a:pt x="1627740" y="1526215"/>
                  <a:pt x="1624812" y="1533138"/>
                </a:cubicBezTo>
                <a:cubicBezTo>
                  <a:pt x="1621885" y="1540242"/>
                  <a:pt x="1613836" y="1543521"/>
                  <a:pt x="1606884" y="1540607"/>
                </a:cubicBezTo>
                <a:cubicBezTo>
                  <a:pt x="1601030" y="1538238"/>
                  <a:pt x="1571028" y="1536052"/>
                  <a:pt x="1495107" y="1543157"/>
                </a:cubicBezTo>
                <a:cubicBezTo>
                  <a:pt x="1494741" y="1543157"/>
                  <a:pt x="1494192" y="1543157"/>
                  <a:pt x="1493826" y="1543157"/>
                </a:cubicBezTo>
                <a:cubicBezTo>
                  <a:pt x="1486692" y="1543157"/>
                  <a:pt x="1480838" y="1537874"/>
                  <a:pt x="1480106" y="1530769"/>
                </a:cubicBezTo>
                <a:cubicBezTo>
                  <a:pt x="1479557" y="1523301"/>
                  <a:pt x="1485045" y="1516560"/>
                  <a:pt x="1492546" y="1515832"/>
                </a:cubicBezTo>
                <a:cubicBezTo>
                  <a:pt x="1526665" y="1512644"/>
                  <a:pt x="1554243" y="1511004"/>
                  <a:pt x="1575121" y="1510913"/>
                </a:cubicBezTo>
                <a:close/>
                <a:moveTo>
                  <a:pt x="1082209" y="1452073"/>
                </a:moveTo>
                <a:cubicBezTo>
                  <a:pt x="1088063" y="1447154"/>
                  <a:pt x="1096661" y="1447883"/>
                  <a:pt x="1101600" y="1453712"/>
                </a:cubicBezTo>
                <a:lnTo>
                  <a:pt x="1144043" y="1503809"/>
                </a:lnTo>
                <a:cubicBezTo>
                  <a:pt x="1156483" y="1487778"/>
                  <a:pt x="1168923" y="1471747"/>
                  <a:pt x="1180631" y="1455352"/>
                </a:cubicBezTo>
                <a:lnTo>
                  <a:pt x="1180448" y="1455352"/>
                </a:lnTo>
                <a:cubicBezTo>
                  <a:pt x="1184839" y="1449340"/>
                  <a:pt x="1193437" y="1447883"/>
                  <a:pt x="1199657" y="1452255"/>
                </a:cubicBezTo>
                <a:cubicBezTo>
                  <a:pt x="1205694" y="1456627"/>
                  <a:pt x="1207158" y="1465189"/>
                  <a:pt x="1202767" y="1471382"/>
                </a:cubicBezTo>
                <a:cubicBezTo>
                  <a:pt x="1189595" y="1489599"/>
                  <a:pt x="1175875" y="1507452"/>
                  <a:pt x="1161971" y="1525305"/>
                </a:cubicBezTo>
                <a:lnTo>
                  <a:pt x="1198559" y="1568479"/>
                </a:lnTo>
                <a:cubicBezTo>
                  <a:pt x="1203499" y="1574308"/>
                  <a:pt x="1202767" y="1582870"/>
                  <a:pt x="1196913" y="1587789"/>
                </a:cubicBezTo>
                <a:cubicBezTo>
                  <a:pt x="1194352" y="1589975"/>
                  <a:pt x="1191242" y="1591068"/>
                  <a:pt x="1188132" y="1591068"/>
                </a:cubicBezTo>
                <a:cubicBezTo>
                  <a:pt x="1184290" y="1591068"/>
                  <a:pt x="1180448" y="1589428"/>
                  <a:pt x="1177704" y="1586149"/>
                </a:cubicBezTo>
                <a:lnTo>
                  <a:pt x="1144775" y="1547165"/>
                </a:lnTo>
                <a:cubicBezTo>
                  <a:pt x="1130322" y="1565018"/>
                  <a:pt x="1115870" y="1582870"/>
                  <a:pt x="1100869" y="1599994"/>
                </a:cubicBezTo>
                <a:cubicBezTo>
                  <a:pt x="1098124" y="1603091"/>
                  <a:pt x="1094283" y="1604731"/>
                  <a:pt x="1090441" y="1604731"/>
                </a:cubicBezTo>
                <a:cubicBezTo>
                  <a:pt x="1087331" y="1604731"/>
                  <a:pt x="1084038" y="1603638"/>
                  <a:pt x="1081477" y="1601452"/>
                </a:cubicBezTo>
                <a:cubicBezTo>
                  <a:pt x="1075806" y="1596533"/>
                  <a:pt x="1075257" y="1587789"/>
                  <a:pt x="1080196" y="1582142"/>
                </a:cubicBezTo>
                <a:cubicBezTo>
                  <a:pt x="1096112" y="1563742"/>
                  <a:pt x="1111662" y="1544979"/>
                  <a:pt x="1126846" y="1526033"/>
                </a:cubicBezTo>
                <a:lnTo>
                  <a:pt x="1080562" y="1471382"/>
                </a:lnTo>
                <a:cubicBezTo>
                  <a:pt x="1075623" y="1465553"/>
                  <a:pt x="1076354" y="1456991"/>
                  <a:pt x="1082209" y="1452073"/>
                </a:cubicBezTo>
                <a:close/>
                <a:moveTo>
                  <a:pt x="757304" y="1447700"/>
                </a:moveTo>
                <a:cubicBezTo>
                  <a:pt x="764988" y="1446607"/>
                  <a:pt x="771756" y="1451890"/>
                  <a:pt x="772854" y="1459359"/>
                </a:cubicBezTo>
                <a:cubicBezTo>
                  <a:pt x="775415" y="1478851"/>
                  <a:pt x="775964" y="1498161"/>
                  <a:pt x="776147" y="1517289"/>
                </a:cubicBezTo>
                <a:lnTo>
                  <a:pt x="831578" y="1512917"/>
                </a:lnTo>
                <a:lnTo>
                  <a:pt x="831395" y="1513099"/>
                </a:lnTo>
                <a:cubicBezTo>
                  <a:pt x="839445" y="1512917"/>
                  <a:pt x="845665" y="1518200"/>
                  <a:pt x="846214" y="1525669"/>
                </a:cubicBezTo>
                <a:cubicBezTo>
                  <a:pt x="846762" y="1533320"/>
                  <a:pt x="841091" y="1539878"/>
                  <a:pt x="833591" y="1540424"/>
                </a:cubicBezTo>
                <a:lnTo>
                  <a:pt x="776330" y="1544979"/>
                </a:lnTo>
                <a:cubicBezTo>
                  <a:pt x="776696" y="1565746"/>
                  <a:pt x="777793" y="1585785"/>
                  <a:pt x="782184" y="1605459"/>
                </a:cubicBezTo>
                <a:cubicBezTo>
                  <a:pt x="783831" y="1612746"/>
                  <a:pt x="779074" y="1620033"/>
                  <a:pt x="771756" y="1621672"/>
                </a:cubicBezTo>
                <a:cubicBezTo>
                  <a:pt x="770842" y="1622036"/>
                  <a:pt x="769744" y="1622036"/>
                  <a:pt x="768829" y="1622036"/>
                </a:cubicBezTo>
                <a:cubicBezTo>
                  <a:pt x="762609" y="1622036"/>
                  <a:pt x="756938" y="1617664"/>
                  <a:pt x="755475" y="1611288"/>
                </a:cubicBezTo>
                <a:cubicBezTo>
                  <a:pt x="750718" y="1589975"/>
                  <a:pt x="749438" y="1568296"/>
                  <a:pt x="749072" y="1546983"/>
                </a:cubicBezTo>
                <a:lnTo>
                  <a:pt x="698214" y="1550990"/>
                </a:lnTo>
                <a:cubicBezTo>
                  <a:pt x="697848" y="1550990"/>
                  <a:pt x="697482" y="1550990"/>
                  <a:pt x="697116" y="1550990"/>
                </a:cubicBezTo>
                <a:cubicBezTo>
                  <a:pt x="689982" y="1550990"/>
                  <a:pt x="683945" y="1545525"/>
                  <a:pt x="683396" y="1538421"/>
                </a:cubicBezTo>
                <a:cubicBezTo>
                  <a:pt x="682847" y="1530770"/>
                  <a:pt x="688518" y="1524211"/>
                  <a:pt x="696019" y="1523665"/>
                </a:cubicBezTo>
                <a:lnTo>
                  <a:pt x="748706" y="1519475"/>
                </a:lnTo>
                <a:cubicBezTo>
                  <a:pt x="748523" y="1500165"/>
                  <a:pt x="748157" y="1481584"/>
                  <a:pt x="745596" y="1463185"/>
                </a:cubicBezTo>
                <a:cubicBezTo>
                  <a:pt x="744498" y="1455716"/>
                  <a:pt x="749803" y="1448793"/>
                  <a:pt x="757304" y="1447700"/>
                </a:cubicBezTo>
                <a:close/>
                <a:moveTo>
                  <a:pt x="362563" y="1447655"/>
                </a:moveTo>
                <a:cubicBezTo>
                  <a:pt x="366405" y="1446289"/>
                  <a:pt x="370658" y="1446789"/>
                  <a:pt x="374591" y="1448611"/>
                </a:cubicBezTo>
                <a:cubicBezTo>
                  <a:pt x="386299" y="1454076"/>
                  <a:pt x="395263" y="1470654"/>
                  <a:pt x="383555" y="1484863"/>
                </a:cubicBezTo>
                <a:cubicBezTo>
                  <a:pt x="381360" y="1487596"/>
                  <a:pt x="378616" y="1489964"/>
                  <a:pt x="375140" y="1490875"/>
                </a:cubicBezTo>
                <a:lnTo>
                  <a:pt x="374957" y="1490875"/>
                </a:lnTo>
                <a:cubicBezTo>
                  <a:pt x="368371" y="1492514"/>
                  <a:pt x="361785" y="1488324"/>
                  <a:pt x="357577" y="1483041"/>
                </a:cubicBezTo>
                <a:cubicBezTo>
                  <a:pt x="352089" y="1476119"/>
                  <a:pt x="349528" y="1466100"/>
                  <a:pt x="353004" y="1457902"/>
                </a:cubicBezTo>
                <a:cubicBezTo>
                  <a:pt x="355291" y="1452255"/>
                  <a:pt x="358721" y="1449021"/>
                  <a:pt x="362563" y="1447655"/>
                </a:cubicBezTo>
                <a:close/>
                <a:moveTo>
                  <a:pt x="404135" y="1396716"/>
                </a:moveTo>
                <a:cubicBezTo>
                  <a:pt x="376740" y="1397012"/>
                  <a:pt x="348979" y="1399699"/>
                  <a:pt x="320440" y="1402522"/>
                </a:cubicBezTo>
                <a:cubicBezTo>
                  <a:pt x="308366" y="1403615"/>
                  <a:pt x="296291" y="1404891"/>
                  <a:pt x="284217" y="1405801"/>
                </a:cubicBezTo>
                <a:cubicBezTo>
                  <a:pt x="266289" y="1407259"/>
                  <a:pt x="251654" y="1422197"/>
                  <a:pt x="249458" y="1441324"/>
                </a:cubicBezTo>
                <a:cubicBezTo>
                  <a:pt x="241958" y="1504173"/>
                  <a:pt x="239945" y="1568114"/>
                  <a:pt x="243238" y="1631327"/>
                </a:cubicBezTo>
                <a:cubicBezTo>
                  <a:pt x="244336" y="1649909"/>
                  <a:pt x="256593" y="1665393"/>
                  <a:pt x="273424" y="1669036"/>
                </a:cubicBezTo>
                <a:cubicBezTo>
                  <a:pt x="301963" y="1675048"/>
                  <a:pt x="335807" y="1672680"/>
                  <a:pt x="368553" y="1670312"/>
                </a:cubicBezTo>
                <a:cubicBezTo>
                  <a:pt x="377152" y="1669765"/>
                  <a:pt x="385567" y="1669036"/>
                  <a:pt x="393616" y="1668672"/>
                </a:cubicBezTo>
                <a:cubicBezTo>
                  <a:pt x="401300" y="1668308"/>
                  <a:pt x="409349" y="1667943"/>
                  <a:pt x="417399" y="1667761"/>
                </a:cubicBezTo>
                <a:cubicBezTo>
                  <a:pt x="440449" y="1667033"/>
                  <a:pt x="464232" y="1666304"/>
                  <a:pt x="484904" y="1661567"/>
                </a:cubicBezTo>
                <a:lnTo>
                  <a:pt x="484721" y="1661385"/>
                </a:lnTo>
                <a:cubicBezTo>
                  <a:pt x="500088" y="1648816"/>
                  <a:pt x="515821" y="1513099"/>
                  <a:pt x="499539" y="1437135"/>
                </a:cubicBezTo>
                <a:cubicBezTo>
                  <a:pt x="494417" y="1412724"/>
                  <a:pt x="487648" y="1405801"/>
                  <a:pt x="485636" y="1405255"/>
                </a:cubicBezTo>
                <a:cubicBezTo>
                  <a:pt x="458561" y="1398515"/>
                  <a:pt x="431531" y="1396420"/>
                  <a:pt x="404135" y="1396716"/>
                </a:cubicBezTo>
                <a:close/>
                <a:moveTo>
                  <a:pt x="794830" y="1396261"/>
                </a:moveTo>
                <a:cubicBezTo>
                  <a:pt x="767457" y="1396557"/>
                  <a:pt x="739742" y="1399244"/>
                  <a:pt x="711203" y="1401976"/>
                </a:cubicBezTo>
                <a:cubicBezTo>
                  <a:pt x="699129" y="1403069"/>
                  <a:pt x="687054" y="1404344"/>
                  <a:pt x="674980" y="1405255"/>
                </a:cubicBezTo>
                <a:cubicBezTo>
                  <a:pt x="657052" y="1406713"/>
                  <a:pt x="642417" y="1421651"/>
                  <a:pt x="640221" y="1440778"/>
                </a:cubicBezTo>
                <a:cubicBezTo>
                  <a:pt x="632721" y="1503627"/>
                  <a:pt x="630709" y="1567568"/>
                  <a:pt x="634001" y="1630781"/>
                </a:cubicBezTo>
                <a:cubicBezTo>
                  <a:pt x="635099" y="1649363"/>
                  <a:pt x="647356" y="1664847"/>
                  <a:pt x="664187" y="1668490"/>
                </a:cubicBezTo>
                <a:cubicBezTo>
                  <a:pt x="692543" y="1674502"/>
                  <a:pt x="726387" y="1672134"/>
                  <a:pt x="759133" y="1669766"/>
                </a:cubicBezTo>
                <a:cubicBezTo>
                  <a:pt x="767732" y="1669219"/>
                  <a:pt x="776147" y="1668490"/>
                  <a:pt x="784196" y="1668126"/>
                </a:cubicBezTo>
                <a:cubicBezTo>
                  <a:pt x="792063" y="1667762"/>
                  <a:pt x="799929" y="1667397"/>
                  <a:pt x="808162" y="1667215"/>
                </a:cubicBezTo>
                <a:cubicBezTo>
                  <a:pt x="831212" y="1666487"/>
                  <a:pt x="854995" y="1665758"/>
                  <a:pt x="875484" y="1661021"/>
                </a:cubicBezTo>
                <a:lnTo>
                  <a:pt x="875667" y="1661021"/>
                </a:lnTo>
                <a:cubicBezTo>
                  <a:pt x="890851" y="1648452"/>
                  <a:pt x="906767" y="1512735"/>
                  <a:pt x="890485" y="1436771"/>
                </a:cubicBezTo>
                <a:cubicBezTo>
                  <a:pt x="885180" y="1412360"/>
                  <a:pt x="878411" y="1405438"/>
                  <a:pt x="876399" y="1404891"/>
                </a:cubicBezTo>
                <a:cubicBezTo>
                  <a:pt x="849232" y="1398060"/>
                  <a:pt x="822202" y="1395965"/>
                  <a:pt x="794830" y="1396261"/>
                </a:cubicBezTo>
                <a:close/>
                <a:moveTo>
                  <a:pt x="1185501" y="1395691"/>
                </a:moveTo>
                <a:cubicBezTo>
                  <a:pt x="1158083" y="1396010"/>
                  <a:pt x="1130321" y="1398697"/>
                  <a:pt x="1101783" y="1401429"/>
                </a:cubicBezTo>
                <a:cubicBezTo>
                  <a:pt x="1089892" y="1402522"/>
                  <a:pt x="1077817" y="1403798"/>
                  <a:pt x="1065743" y="1404708"/>
                </a:cubicBezTo>
                <a:cubicBezTo>
                  <a:pt x="1047815" y="1406166"/>
                  <a:pt x="1033180" y="1421104"/>
                  <a:pt x="1030984" y="1440231"/>
                </a:cubicBezTo>
                <a:cubicBezTo>
                  <a:pt x="1023484" y="1503080"/>
                  <a:pt x="1021471" y="1567021"/>
                  <a:pt x="1024764" y="1630234"/>
                </a:cubicBezTo>
                <a:cubicBezTo>
                  <a:pt x="1025862" y="1648816"/>
                  <a:pt x="1038119" y="1664300"/>
                  <a:pt x="1054950" y="1667943"/>
                </a:cubicBezTo>
                <a:cubicBezTo>
                  <a:pt x="1083489" y="1673955"/>
                  <a:pt x="1117150" y="1671587"/>
                  <a:pt x="1149896" y="1669218"/>
                </a:cubicBezTo>
                <a:cubicBezTo>
                  <a:pt x="1158495" y="1668672"/>
                  <a:pt x="1166910" y="1667943"/>
                  <a:pt x="1174959" y="1667579"/>
                </a:cubicBezTo>
                <a:cubicBezTo>
                  <a:pt x="1182643" y="1667215"/>
                  <a:pt x="1190692" y="1666850"/>
                  <a:pt x="1198742" y="1666668"/>
                </a:cubicBezTo>
                <a:cubicBezTo>
                  <a:pt x="1221792" y="1665939"/>
                  <a:pt x="1245575" y="1665211"/>
                  <a:pt x="1266247" y="1660474"/>
                </a:cubicBezTo>
                <a:lnTo>
                  <a:pt x="1266430" y="1660292"/>
                </a:lnTo>
                <a:cubicBezTo>
                  <a:pt x="1281614" y="1647722"/>
                  <a:pt x="1297530" y="1512006"/>
                  <a:pt x="1281248" y="1436042"/>
                </a:cubicBezTo>
                <a:cubicBezTo>
                  <a:pt x="1275943" y="1411631"/>
                  <a:pt x="1269174" y="1404708"/>
                  <a:pt x="1267162" y="1404162"/>
                </a:cubicBezTo>
                <a:cubicBezTo>
                  <a:pt x="1239995" y="1397422"/>
                  <a:pt x="1212919" y="1395372"/>
                  <a:pt x="1185501" y="1395691"/>
                </a:cubicBezTo>
                <a:close/>
                <a:moveTo>
                  <a:pt x="1581455" y="1395054"/>
                </a:moveTo>
                <a:cubicBezTo>
                  <a:pt x="1552368" y="1395054"/>
                  <a:pt x="1522914" y="1397969"/>
                  <a:pt x="1492546" y="1400883"/>
                </a:cubicBezTo>
                <a:cubicBezTo>
                  <a:pt x="1480654" y="1401976"/>
                  <a:pt x="1468580" y="1403252"/>
                  <a:pt x="1456506" y="1404162"/>
                </a:cubicBezTo>
                <a:cubicBezTo>
                  <a:pt x="1438578" y="1405620"/>
                  <a:pt x="1423943" y="1420558"/>
                  <a:pt x="1421747" y="1439685"/>
                </a:cubicBezTo>
                <a:cubicBezTo>
                  <a:pt x="1414247" y="1502534"/>
                  <a:pt x="1412234" y="1566475"/>
                  <a:pt x="1415527" y="1629688"/>
                </a:cubicBezTo>
                <a:cubicBezTo>
                  <a:pt x="1416625" y="1648270"/>
                  <a:pt x="1428882" y="1663754"/>
                  <a:pt x="1445713" y="1667397"/>
                </a:cubicBezTo>
                <a:cubicBezTo>
                  <a:pt x="1474252" y="1673409"/>
                  <a:pt x="1507913" y="1671041"/>
                  <a:pt x="1540659" y="1668672"/>
                </a:cubicBezTo>
                <a:cubicBezTo>
                  <a:pt x="1549258" y="1668126"/>
                  <a:pt x="1557673" y="1667397"/>
                  <a:pt x="1565722" y="1667033"/>
                </a:cubicBezTo>
                <a:cubicBezTo>
                  <a:pt x="1573406" y="1666669"/>
                  <a:pt x="1581455" y="1666304"/>
                  <a:pt x="1589505" y="1666122"/>
                </a:cubicBezTo>
                <a:cubicBezTo>
                  <a:pt x="1612555" y="1665393"/>
                  <a:pt x="1636338" y="1664665"/>
                  <a:pt x="1657010" y="1659928"/>
                </a:cubicBezTo>
                <a:lnTo>
                  <a:pt x="1657193" y="1659746"/>
                </a:lnTo>
                <a:cubicBezTo>
                  <a:pt x="1672377" y="1647176"/>
                  <a:pt x="1688293" y="1511460"/>
                  <a:pt x="1672011" y="1435496"/>
                </a:cubicBezTo>
                <a:cubicBezTo>
                  <a:pt x="1666706" y="1411085"/>
                  <a:pt x="1659937" y="1404162"/>
                  <a:pt x="1657925" y="1403616"/>
                </a:cubicBezTo>
                <a:cubicBezTo>
                  <a:pt x="1632496" y="1397240"/>
                  <a:pt x="1607067" y="1395054"/>
                  <a:pt x="1581455" y="1395054"/>
                </a:cubicBezTo>
                <a:close/>
                <a:moveTo>
                  <a:pt x="404501" y="1369459"/>
                </a:moveTo>
                <a:cubicBezTo>
                  <a:pt x="433680" y="1369186"/>
                  <a:pt x="463134" y="1371463"/>
                  <a:pt x="492588" y="1378840"/>
                </a:cubicBezTo>
                <a:cubicBezTo>
                  <a:pt x="527895" y="1387767"/>
                  <a:pt x="534664" y="1462274"/>
                  <a:pt x="533932" y="1523119"/>
                </a:cubicBezTo>
                <a:cubicBezTo>
                  <a:pt x="533749" y="1549169"/>
                  <a:pt x="530274" y="1679238"/>
                  <a:pt x="491124" y="1688164"/>
                </a:cubicBezTo>
                <a:cubicBezTo>
                  <a:pt x="467891" y="1693629"/>
                  <a:pt x="442645" y="1694358"/>
                  <a:pt x="418313" y="1695087"/>
                </a:cubicBezTo>
                <a:cubicBezTo>
                  <a:pt x="410447" y="1695269"/>
                  <a:pt x="402580" y="1695633"/>
                  <a:pt x="395080" y="1695997"/>
                </a:cubicBezTo>
                <a:cubicBezTo>
                  <a:pt x="387213" y="1696362"/>
                  <a:pt x="378981" y="1697090"/>
                  <a:pt x="370566" y="1697637"/>
                </a:cubicBezTo>
                <a:cubicBezTo>
                  <a:pt x="353186" y="1698912"/>
                  <a:pt x="334709" y="1700187"/>
                  <a:pt x="316232" y="1700187"/>
                </a:cubicBezTo>
                <a:cubicBezTo>
                  <a:pt x="299584" y="1700187"/>
                  <a:pt x="283120" y="1699094"/>
                  <a:pt x="267753" y="1695815"/>
                </a:cubicBezTo>
                <a:cubicBezTo>
                  <a:pt x="238848" y="1689621"/>
                  <a:pt x="217627" y="1663753"/>
                  <a:pt x="215980" y="1632785"/>
                </a:cubicBezTo>
                <a:cubicBezTo>
                  <a:pt x="212687" y="1568114"/>
                  <a:pt x="214700" y="1502533"/>
                  <a:pt x="222383" y="1438228"/>
                </a:cubicBezTo>
                <a:cubicBezTo>
                  <a:pt x="226225" y="1406166"/>
                  <a:pt x="251288" y="1381209"/>
                  <a:pt x="282205" y="1378658"/>
                </a:cubicBezTo>
                <a:cubicBezTo>
                  <a:pt x="294096" y="1377747"/>
                  <a:pt x="305987" y="1376472"/>
                  <a:pt x="317879" y="1375379"/>
                </a:cubicBezTo>
                <a:lnTo>
                  <a:pt x="318061" y="1375379"/>
                </a:lnTo>
                <a:cubicBezTo>
                  <a:pt x="346417" y="1372556"/>
                  <a:pt x="375322" y="1369732"/>
                  <a:pt x="404501" y="1369459"/>
                </a:cubicBezTo>
                <a:close/>
                <a:moveTo>
                  <a:pt x="795082" y="1368913"/>
                </a:moveTo>
                <a:cubicBezTo>
                  <a:pt x="824261" y="1368640"/>
                  <a:pt x="853715" y="1370917"/>
                  <a:pt x="883168" y="1378294"/>
                </a:cubicBezTo>
                <a:lnTo>
                  <a:pt x="882985" y="1378294"/>
                </a:lnTo>
                <a:cubicBezTo>
                  <a:pt x="918292" y="1387221"/>
                  <a:pt x="925061" y="1461728"/>
                  <a:pt x="924330" y="1522755"/>
                </a:cubicBezTo>
                <a:cubicBezTo>
                  <a:pt x="924147" y="1548623"/>
                  <a:pt x="920671" y="1678692"/>
                  <a:pt x="881521" y="1687618"/>
                </a:cubicBezTo>
                <a:cubicBezTo>
                  <a:pt x="858288" y="1693083"/>
                  <a:pt x="833225" y="1693812"/>
                  <a:pt x="808893" y="1694540"/>
                </a:cubicBezTo>
                <a:cubicBezTo>
                  <a:pt x="801027" y="1694723"/>
                  <a:pt x="793160" y="1695087"/>
                  <a:pt x="785660" y="1695451"/>
                </a:cubicBezTo>
                <a:cubicBezTo>
                  <a:pt x="777793" y="1695816"/>
                  <a:pt x="769561" y="1696544"/>
                  <a:pt x="761146" y="1697091"/>
                </a:cubicBezTo>
                <a:cubicBezTo>
                  <a:pt x="743949" y="1698366"/>
                  <a:pt x="725289" y="1699641"/>
                  <a:pt x="706995" y="1699641"/>
                </a:cubicBezTo>
                <a:cubicBezTo>
                  <a:pt x="690347" y="1699641"/>
                  <a:pt x="673883" y="1698548"/>
                  <a:pt x="658516" y="1695269"/>
                </a:cubicBezTo>
                <a:cubicBezTo>
                  <a:pt x="629611" y="1689075"/>
                  <a:pt x="608390" y="1663207"/>
                  <a:pt x="606743" y="1632239"/>
                </a:cubicBezTo>
                <a:cubicBezTo>
                  <a:pt x="603450" y="1567568"/>
                  <a:pt x="605463" y="1501987"/>
                  <a:pt x="613146" y="1437682"/>
                </a:cubicBezTo>
                <a:cubicBezTo>
                  <a:pt x="616988" y="1405620"/>
                  <a:pt x="642051" y="1380663"/>
                  <a:pt x="672968" y="1378112"/>
                </a:cubicBezTo>
                <a:cubicBezTo>
                  <a:pt x="684859" y="1377201"/>
                  <a:pt x="696750" y="1375926"/>
                  <a:pt x="708642" y="1374833"/>
                </a:cubicBezTo>
                <a:cubicBezTo>
                  <a:pt x="736998" y="1372010"/>
                  <a:pt x="765902" y="1369186"/>
                  <a:pt x="795082" y="1368913"/>
                </a:cubicBezTo>
                <a:close/>
                <a:moveTo>
                  <a:pt x="1185822" y="1368366"/>
                </a:moveTo>
                <a:cubicBezTo>
                  <a:pt x="1215024" y="1368093"/>
                  <a:pt x="1244477" y="1370370"/>
                  <a:pt x="1273931" y="1377747"/>
                </a:cubicBezTo>
                <a:lnTo>
                  <a:pt x="1273565" y="1377747"/>
                </a:lnTo>
                <a:cubicBezTo>
                  <a:pt x="1308872" y="1386674"/>
                  <a:pt x="1315641" y="1461181"/>
                  <a:pt x="1314910" y="1522208"/>
                </a:cubicBezTo>
                <a:cubicBezTo>
                  <a:pt x="1314727" y="1548076"/>
                  <a:pt x="1311251" y="1678145"/>
                  <a:pt x="1272101" y="1687071"/>
                </a:cubicBezTo>
                <a:cubicBezTo>
                  <a:pt x="1248868" y="1692536"/>
                  <a:pt x="1223622" y="1693265"/>
                  <a:pt x="1199291" y="1693994"/>
                </a:cubicBezTo>
                <a:cubicBezTo>
                  <a:pt x="1191424" y="1694176"/>
                  <a:pt x="1183740" y="1694540"/>
                  <a:pt x="1176240" y="1694904"/>
                </a:cubicBezTo>
                <a:cubicBezTo>
                  <a:pt x="1168373" y="1695269"/>
                  <a:pt x="1160141" y="1695997"/>
                  <a:pt x="1151726" y="1696544"/>
                </a:cubicBezTo>
                <a:cubicBezTo>
                  <a:pt x="1134529" y="1697819"/>
                  <a:pt x="1115869" y="1699094"/>
                  <a:pt x="1097575" y="1699094"/>
                </a:cubicBezTo>
                <a:cubicBezTo>
                  <a:pt x="1080927" y="1699094"/>
                  <a:pt x="1064463" y="1698001"/>
                  <a:pt x="1049096" y="1694722"/>
                </a:cubicBezTo>
                <a:cubicBezTo>
                  <a:pt x="1020191" y="1688529"/>
                  <a:pt x="998970" y="1662660"/>
                  <a:pt x="997323" y="1631692"/>
                </a:cubicBezTo>
                <a:cubicBezTo>
                  <a:pt x="994030" y="1567021"/>
                  <a:pt x="996043" y="1501440"/>
                  <a:pt x="1003726" y="1437135"/>
                </a:cubicBezTo>
                <a:cubicBezTo>
                  <a:pt x="1007568" y="1405073"/>
                  <a:pt x="1032631" y="1380116"/>
                  <a:pt x="1063548" y="1377565"/>
                </a:cubicBezTo>
                <a:cubicBezTo>
                  <a:pt x="1075439" y="1376654"/>
                  <a:pt x="1087330" y="1375379"/>
                  <a:pt x="1099222" y="1374286"/>
                </a:cubicBezTo>
                <a:cubicBezTo>
                  <a:pt x="1127669" y="1371463"/>
                  <a:pt x="1156619" y="1368639"/>
                  <a:pt x="1185822" y="1368366"/>
                </a:cubicBezTo>
                <a:close/>
                <a:moveTo>
                  <a:pt x="1576402" y="1367820"/>
                </a:moveTo>
                <a:cubicBezTo>
                  <a:pt x="1605604" y="1367547"/>
                  <a:pt x="1635058" y="1369824"/>
                  <a:pt x="1664511" y="1377201"/>
                </a:cubicBezTo>
                <a:cubicBezTo>
                  <a:pt x="1700001" y="1386128"/>
                  <a:pt x="1706587" y="1460817"/>
                  <a:pt x="1705855" y="1521844"/>
                </a:cubicBezTo>
                <a:cubicBezTo>
                  <a:pt x="1705673" y="1547712"/>
                  <a:pt x="1702197" y="1677599"/>
                  <a:pt x="1663047" y="1686525"/>
                </a:cubicBezTo>
                <a:cubicBezTo>
                  <a:pt x="1639813" y="1691990"/>
                  <a:pt x="1614568" y="1692719"/>
                  <a:pt x="1590236" y="1693448"/>
                </a:cubicBezTo>
                <a:cubicBezTo>
                  <a:pt x="1582187" y="1693630"/>
                  <a:pt x="1574503" y="1693994"/>
                  <a:pt x="1567003" y="1694358"/>
                </a:cubicBezTo>
                <a:cubicBezTo>
                  <a:pt x="1559136" y="1694723"/>
                  <a:pt x="1550904" y="1695451"/>
                  <a:pt x="1542489" y="1695998"/>
                </a:cubicBezTo>
                <a:cubicBezTo>
                  <a:pt x="1525292" y="1697273"/>
                  <a:pt x="1506632" y="1698548"/>
                  <a:pt x="1488338" y="1698548"/>
                </a:cubicBezTo>
                <a:cubicBezTo>
                  <a:pt x="1471690" y="1698548"/>
                  <a:pt x="1455226" y="1697455"/>
                  <a:pt x="1439858" y="1694176"/>
                </a:cubicBezTo>
                <a:cubicBezTo>
                  <a:pt x="1410954" y="1687983"/>
                  <a:pt x="1389733" y="1662114"/>
                  <a:pt x="1388086" y="1631146"/>
                </a:cubicBezTo>
                <a:cubicBezTo>
                  <a:pt x="1384793" y="1566475"/>
                  <a:pt x="1386806" y="1501077"/>
                  <a:pt x="1394489" y="1436589"/>
                </a:cubicBezTo>
                <a:cubicBezTo>
                  <a:pt x="1398331" y="1404527"/>
                  <a:pt x="1423394" y="1379570"/>
                  <a:pt x="1454311" y="1377019"/>
                </a:cubicBezTo>
                <a:cubicBezTo>
                  <a:pt x="1466202" y="1376108"/>
                  <a:pt x="1478093" y="1374833"/>
                  <a:pt x="1489985" y="1373740"/>
                </a:cubicBezTo>
                <a:lnTo>
                  <a:pt x="1489802" y="1373740"/>
                </a:lnTo>
                <a:cubicBezTo>
                  <a:pt x="1518249" y="1370917"/>
                  <a:pt x="1547200" y="1368093"/>
                  <a:pt x="1576402" y="1367820"/>
                </a:cubicBezTo>
                <a:close/>
                <a:moveTo>
                  <a:pt x="1227876" y="300807"/>
                </a:moveTo>
                <a:cubicBezTo>
                  <a:pt x="1128904" y="300944"/>
                  <a:pt x="1030345" y="301490"/>
                  <a:pt x="933477" y="302037"/>
                </a:cubicBezTo>
                <a:cubicBezTo>
                  <a:pt x="740291" y="302948"/>
                  <a:pt x="540701" y="304041"/>
                  <a:pt x="344222" y="302037"/>
                </a:cubicBezTo>
                <a:lnTo>
                  <a:pt x="343125" y="302037"/>
                </a:lnTo>
                <a:cubicBezTo>
                  <a:pt x="282937" y="302037"/>
                  <a:pt x="233177" y="353044"/>
                  <a:pt x="231896" y="416257"/>
                </a:cubicBezTo>
                <a:cubicBezTo>
                  <a:pt x="227140" y="643969"/>
                  <a:pt x="230616" y="874778"/>
                  <a:pt x="242324" y="1102307"/>
                </a:cubicBezTo>
                <a:cubicBezTo>
                  <a:pt x="245617" y="1165520"/>
                  <a:pt x="297572" y="1214888"/>
                  <a:pt x="357394" y="1212702"/>
                </a:cubicBezTo>
                <a:cubicBezTo>
                  <a:pt x="485636" y="1207601"/>
                  <a:pt x="613512" y="1202865"/>
                  <a:pt x="741388" y="1197946"/>
                </a:cubicBezTo>
                <a:cubicBezTo>
                  <a:pt x="910792" y="1191570"/>
                  <a:pt x="1080013" y="1185194"/>
                  <a:pt x="1249965" y="1178090"/>
                </a:cubicBezTo>
                <a:cubicBezTo>
                  <a:pt x="1341436" y="1174264"/>
                  <a:pt x="1436017" y="1170257"/>
                  <a:pt x="1529317" y="1174629"/>
                </a:cubicBezTo>
                <a:cubicBezTo>
                  <a:pt x="1559685" y="1176268"/>
                  <a:pt x="1588407" y="1164974"/>
                  <a:pt x="1610543" y="1143660"/>
                </a:cubicBezTo>
                <a:cubicBezTo>
                  <a:pt x="1633777" y="1121071"/>
                  <a:pt x="1646583" y="1089191"/>
                  <a:pt x="1646034" y="1056036"/>
                </a:cubicBezTo>
                <a:lnTo>
                  <a:pt x="1634143" y="416257"/>
                </a:lnTo>
                <a:cubicBezTo>
                  <a:pt x="1632862" y="352862"/>
                  <a:pt x="1584931" y="302765"/>
                  <a:pt x="1524743" y="302037"/>
                </a:cubicBezTo>
                <a:cubicBezTo>
                  <a:pt x="1426229" y="300944"/>
                  <a:pt x="1326847" y="300671"/>
                  <a:pt x="1227876" y="300807"/>
                </a:cubicBezTo>
                <a:close/>
                <a:moveTo>
                  <a:pt x="1227784" y="273732"/>
                </a:moveTo>
                <a:cubicBezTo>
                  <a:pt x="1326847" y="273618"/>
                  <a:pt x="1426321" y="273891"/>
                  <a:pt x="1524926" y="274893"/>
                </a:cubicBezTo>
                <a:cubicBezTo>
                  <a:pt x="1599932" y="275622"/>
                  <a:pt x="1659937" y="337560"/>
                  <a:pt x="1661401" y="415893"/>
                </a:cubicBezTo>
                <a:lnTo>
                  <a:pt x="1673292" y="1055672"/>
                </a:lnTo>
                <a:cubicBezTo>
                  <a:pt x="1674024" y="1096478"/>
                  <a:pt x="1658108" y="1135644"/>
                  <a:pt x="1629386" y="1163334"/>
                </a:cubicBezTo>
                <a:cubicBezTo>
                  <a:pt x="1601762" y="1189931"/>
                  <a:pt x="1565722" y="1203776"/>
                  <a:pt x="1527671" y="1201954"/>
                </a:cubicBezTo>
                <a:cubicBezTo>
                  <a:pt x="1435651" y="1197764"/>
                  <a:pt x="1341802" y="1201590"/>
                  <a:pt x="1250880" y="1205415"/>
                </a:cubicBezTo>
                <a:cubicBezTo>
                  <a:pt x="1080928" y="1212520"/>
                  <a:pt x="911524" y="1218896"/>
                  <a:pt x="742303" y="1225272"/>
                </a:cubicBezTo>
                <a:cubicBezTo>
                  <a:pt x="614427" y="1230008"/>
                  <a:pt x="486551" y="1234927"/>
                  <a:pt x="358309" y="1240027"/>
                </a:cubicBezTo>
                <a:cubicBezTo>
                  <a:pt x="356479" y="1240027"/>
                  <a:pt x="354833" y="1240027"/>
                  <a:pt x="353004" y="1240027"/>
                </a:cubicBezTo>
                <a:lnTo>
                  <a:pt x="353004" y="1240210"/>
                </a:lnTo>
                <a:cubicBezTo>
                  <a:pt x="280193" y="1240210"/>
                  <a:pt x="218542" y="1180094"/>
                  <a:pt x="214700" y="1103765"/>
                </a:cubicBezTo>
                <a:cubicBezTo>
                  <a:pt x="202992" y="875688"/>
                  <a:pt x="199516" y="644151"/>
                  <a:pt x="204272" y="415893"/>
                </a:cubicBezTo>
                <a:cubicBezTo>
                  <a:pt x="205919" y="337924"/>
                  <a:pt x="267936" y="274893"/>
                  <a:pt x="342942" y="274893"/>
                </a:cubicBezTo>
                <a:lnTo>
                  <a:pt x="344405" y="274893"/>
                </a:lnTo>
                <a:cubicBezTo>
                  <a:pt x="540519" y="276897"/>
                  <a:pt x="740108" y="275986"/>
                  <a:pt x="933111" y="274893"/>
                </a:cubicBezTo>
                <a:cubicBezTo>
                  <a:pt x="1030070" y="274346"/>
                  <a:pt x="1128721" y="273846"/>
                  <a:pt x="1227784" y="273732"/>
                </a:cubicBezTo>
                <a:close/>
                <a:moveTo>
                  <a:pt x="1578528" y="27325"/>
                </a:moveTo>
                <a:cubicBezTo>
                  <a:pt x="1431261" y="28965"/>
                  <a:pt x="1246673" y="33519"/>
                  <a:pt x="1051291" y="38438"/>
                </a:cubicBezTo>
                <a:cubicBezTo>
                  <a:pt x="793161" y="44996"/>
                  <a:pt x="526249" y="51554"/>
                  <a:pt x="303792" y="52647"/>
                </a:cubicBezTo>
                <a:cubicBezTo>
                  <a:pt x="228603" y="53011"/>
                  <a:pt x="158171" y="82705"/>
                  <a:pt x="105850" y="136627"/>
                </a:cubicBezTo>
                <a:cubicBezTo>
                  <a:pt x="53346" y="190731"/>
                  <a:pt x="25538" y="261960"/>
                  <a:pt x="27551" y="337378"/>
                </a:cubicBezTo>
                <a:cubicBezTo>
                  <a:pt x="48040" y="1078990"/>
                  <a:pt x="60297" y="1831350"/>
                  <a:pt x="63773" y="2573691"/>
                </a:cubicBezTo>
                <a:cubicBezTo>
                  <a:pt x="64139" y="2648562"/>
                  <a:pt x="93959" y="2718515"/>
                  <a:pt x="147743" y="2770798"/>
                </a:cubicBezTo>
                <a:cubicBezTo>
                  <a:pt x="201528" y="2822899"/>
                  <a:pt x="272326" y="2851135"/>
                  <a:pt x="347150" y="2849313"/>
                </a:cubicBezTo>
                <a:lnTo>
                  <a:pt x="1603591" y="2824903"/>
                </a:lnTo>
                <a:cubicBezTo>
                  <a:pt x="1678963" y="2823445"/>
                  <a:pt x="1749030" y="2792476"/>
                  <a:pt x="1800619" y="2737825"/>
                </a:cubicBezTo>
                <a:lnTo>
                  <a:pt x="1800436" y="2737825"/>
                </a:lnTo>
                <a:cubicBezTo>
                  <a:pt x="1852209" y="2682992"/>
                  <a:pt x="1878918" y="2611400"/>
                  <a:pt x="1875625" y="2536164"/>
                </a:cubicBezTo>
                <a:cubicBezTo>
                  <a:pt x="1839952" y="1713304"/>
                  <a:pt x="1834463" y="986630"/>
                  <a:pt x="1858978" y="314971"/>
                </a:cubicBezTo>
                <a:cubicBezTo>
                  <a:pt x="1861722" y="238096"/>
                  <a:pt x="1833732" y="165410"/>
                  <a:pt x="1779947" y="110577"/>
                </a:cubicBezTo>
                <a:cubicBezTo>
                  <a:pt x="1727443" y="56837"/>
                  <a:pt x="1657010" y="27325"/>
                  <a:pt x="1581821" y="27325"/>
                </a:cubicBezTo>
                <a:cubicBezTo>
                  <a:pt x="1580724" y="27325"/>
                  <a:pt x="1579626" y="27325"/>
                  <a:pt x="1578528" y="27325"/>
                </a:cubicBezTo>
                <a:close/>
                <a:moveTo>
                  <a:pt x="1578345" y="0"/>
                </a:moveTo>
                <a:cubicBezTo>
                  <a:pt x="1579443" y="0"/>
                  <a:pt x="1580724" y="0"/>
                  <a:pt x="1581821" y="0"/>
                </a:cubicBezTo>
                <a:cubicBezTo>
                  <a:pt x="1664511" y="0"/>
                  <a:pt x="1741895" y="32426"/>
                  <a:pt x="1799705" y="91449"/>
                </a:cubicBezTo>
                <a:cubicBezTo>
                  <a:pt x="1858795" y="151747"/>
                  <a:pt x="1889712" y="231537"/>
                  <a:pt x="1886602" y="315882"/>
                </a:cubicBezTo>
                <a:lnTo>
                  <a:pt x="1886236" y="315700"/>
                </a:lnTo>
                <a:cubicBezTo>
                  <a:pt x="1861722" y="986812"/>
                  <a:pt x="1867210" y="1712576"/>
                  <a:pt x="1902884" y="2534889"/>
                </a:cubicBezTo>
                <a:cubicBezTo>
                  <a:pt x="1906542" y="2617411"/>
                  <a:pt x="1877272" y="2696109"/>
                  <a:pt x="1820377" y="2756407"/>
                </a:cubicBezTo>
                <a:cubicBezTo>
                  <a:pt x="1763665" y="2816523"/>
                  <a:pt x="1686830" y="2850588"/>
                  <a:pt x="1603957" y="2852228"/>
                </a:cubicBezTo>
                <a:lnTo>
                  <a:pt x="347515" y="2876639"/>
                </a:lnTo>
                <a:cubicBezTo>
                  <a:pt x="345503" y="2876639"/>
                  <a:pt x="343491" y="2876639"/>
                  <a:pt x="341478" y="2876639"/>
                </a:cubicBezTo>
                <a:cubicBezTo>
                  <a:pt x="261350" y="2876639"/>
                  <a:pt x="185978" y="2846216"/>
                  <a:pt x="128534" y="2790290"/>
                </a:cubicBezTo>
                <a:cubicBezTo>
                  <a:pt x="69444" y="2732907"/>
                  <a:pt x="36698" y="2656031"/>
                  <a:pt x="36332" y="2573691"/>
                </a:cubicBezTo>
                <a:cubicBezTo>
                  <a:pt x="32856" y="1831532"/>
                  <a:pt x="20599" y="1079354"/>
                  <a:pt x="110" y="338107"/>
                </a:cubicBezTo>
                <a:cubicBezTo>
                  <a:pt x="-2086" y="255402"/>
                  <a:pt x="28466" y="177069"/>
                  <a:pt x="86275" y="117681"/>
                </a:cubicBezTo>
                <a:cubicBezTo>
                  <a:pt x="143719" y="58476"/>
                  <a:pt x="221103" y="25686"/>
                  <a:pt x="303792" y="25322"/>
                </a:cubicBezTo>
                <a:cubicBezTo>
                  <a:pt x="526066" y="24229"/>
                  <a:pt x="792795" y="17488"/>
                  <a:pt x="1050742" y="11112"/>
                </a:cubicBezTo>
                <a:cubicBezTo>
                  <a:pt x="1246124" y="6194"/>
                  <a:pt x="1430895" y="1640"/>
                  <a:pt x="1578345" y="0"/>
                </a:cubicBezTo>
                <a:close/>
              </a:path>
            </a:pathLst>
          </a:custGeom>
          <a:solidFill>
            <a:schemeClr val="accent1"/>
          </a:solidFill>
          <a:ln w="1503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7" name="Gráfico 9">
            <a:extLst>
              <a:ext uri="{FF2B5EF4-FFF2-40B4-BE49-F238E27FC236}">
                <a16:creationId xmlns:a16="http://schemas.microsoft.com/office/drawing/2014/main" id="{9630FE21-4A5C-56F5-E972-2CFC3C065FF7}"/>
              </a:ext>
            </a:extLst>
          </p:cNvPr>
          <p:cNvSpPr/>
          <p:nvPr/>
        </p:nvSpPr>
        <p:spPr>
          <a:xfrm rot="20521348">
            <a:off x="-189044" y="11910125"/>
            <a:ext cx="3144543" cy="1468384"/>
          </a:xfrm>
          <a:custGeom>
            <a:avLst/>
            <a:gdLst>
              <a:gd name="connsiteX0" fmla="*/ 2835778 w 2929672"/>
              <a:gd name="connsiteY0" fmla="*/ 883920 h 1368047"/>
              <a:gd name="connsiteX1" fmla="*/ 2828634 w 2929672"/>
              <a:gd name="connsiteY1" fmla="*/ 808577 h 1368047"/>
              <a:gd name="connsiteX2" fmla="*/ 2768055 w 2929672"/>
              <a:gd name="connsiteY2" fmla="*/ 764381 h 1368047"/>
              <a:gd name="connsiteX3" fmla="*/ 2743290 w 2929672"/>
              <a:gd name="connsiteY3" fmla="*/ 762953 h 1368047"/>
              <a:gd name="connsiteX4" fmla="*/ 2548218 w 2929672"/>
              <a:gd name="connsiteY4" fmla="*/ 49911 h 1368047"/>
              <a:gd name="connsiteX5" fmla="*/ 2548218 w 2929672"/>
              <a:gd name="connsiteY5" fmla="*/ 49911 h 1368047"/>
              <a:gd name="connsiteX6" fmla="*/ 2548218 w 2929672"/>
              <a:gd name="connsiteY6" fmla="*/ 49911 h 1368047"/>
              <a:gd name="connsiteX7" fmla="*/ 2548218 w 2929672"/>
              <a:gd name="connsiteY7" fmla="*/ 49625 h 1368047"/>
              <a:gd name="connsiteX8" fmla="*/ 2547933 w 2929672"/>
              <a:gd name="connsiteY8" fmla="*/ 49054 h 1368047"/>
              <a:gd name="connsiteX9" fmla="*/ 2546694 w 2929672"/>
              <a:gd name="connsiteY9" fmla="*/ 46577 h 1368047"/>
              <a:gd name="connsiteX10" fmla="*/ 2545932 w 2929672"/>
              <a:gd name="connsiteY10" fmla="*/ 45720 h 1368047"/>
              <a:gd name="connsiteX11" fmla="*/ 2544123 w 2929672"/>
              <a:gd name="connsiteY11" fmla="*/ 44196 h 1368047"/>
              <a:gd name="connsiteX12" fmla="*/ 2543646 w 2929672"/>
              <a:gd name="connsiteY12" fmla="*/ 43720 h 1368047"/>
              <a:gd name="connsiteX13" fmla="*/ 2542980 w 2929672"/>
              <a:gd name="connsiteY13" fmla="*/ 43529 h 1368047"/>
              <a:gd name="connsiteX14" fmla="*/ 2541360 w 2929672"/>
              <a:gd name="connsiteY14" fmla="*/ 42958 h 1368047"/>
              <a:gd name="connsiteX15" fmla="*/ 2539455 w 2929672"/>
              <a:gd name="connsiteY15" fmla="*/ 42577 h 1368047"/>
              <a:gd name="connsiteX16" fmla="*/ 2539265 w 2929672"/>
              <a:gd name="connsiteY16" fmla="*/ 42577 h 1368047"/>
              <a:gd name="connsiteX17" fmla="*/ 1325494 w 2929672"/>
              <a:gd name="connsiteY17" fmla="*/ 5810 h 1368047"/>
              <a:gd name="connsiteX18" fmla="*/ 1135946 w 2929672"/>
              <a:gd name="connsiteY18" fmla="*/ 0 h 1368047"/>
              <a:gd name="connsiteX19" fmla="*/ 1130612 w 2929672"/>
              <a:gd name="connsiteY19" fmla="*/ 1429 h 1368047"/>
              <a:gd name="connsiteX20" fmla="*/ 4853 w 2929672"/>
              <a:gd name="connsiteY20" fmla="*/ 669417 h 1368047"/>
              <a:gd name="connsiteX21" fmla="*/ 376 w 2929672"/>
              <a:gd name="connsiteY21" fmla="*/ 680466 h 1368047"/>
              <a:gd name="connsiteX22" fmla="*/ 10091 w 2929672"/>
              <a:gd name="connsiteY22" fmla="*/ 687419 h 1368047"/>
              <a:gd name="connsiteX23" fmla="*/ 649981 w 2929672"/>
              <a:gd name="connsiteY23" fmla="*/ 690086 h 1368047"/>
              <a:gd name="connsiteX24" fmla="*/ 801143 w 2929672"/>
              <a:gd name="connsiteY24" fmla="*/ 1242441 h 1368047"/>
              <a:gd name="connsiteX25" fmla="*/ 808953 w 2929672"/>
              <a:gd name="connsiteY25" fmla="*/ 1249489 h 1368047"/>
              <a:gd name="connsiteX26" fmla="*/ 1475894 w 2929672"/>
              <a:gd name="connsiteY26" fmla="*/ 1331309 h 1368047"/>
              <a:gd name="connsiteX27" fmla="*/ 1479418 w 2929672"/>
              <a:gd name="connsiteY27" fmla="*/ 1331024 h 1368047"/>
              <a:gd name="connsiteX28" fmla="*/ 1482752 w 2929672"/>
              <a:gd name="connsiteY28" fmla="*/ 1329404 h 1368047"/>
              <a:gd name="connsiteX29" fmla="*/ 2008056 w 2929672"/>
              <a:gd name="connsiteY29" fmla="*/ 921544 h 1368047"/>
              <a:gd name="connsiteX30" fmla="*/ 2011389 w 2929672"/>
              <a:gd name="connsiteY30" fmla="*/ 911638 h 1368047"/>
              <a:gd name="connsiteX31" fmla="*/ 1884421 w 2929672"/>
              <a:gd name="connsiteY31" fmla="*/ 420529 h 1368047"/>
              <a:gd name="connsiteX32" fmla="*/ 2532788 w 2929672"/>
              <a:gd name="connsiteY32" fmla="*/ 66485 h 1368047"/>
              <a:gd name="connsiteX33" fmla="*/ 2724526 w 2929672"/>
              <a:gd name="connsiteY33" fmla="*/ 767429 h 1368047"/>
              <a:gd name="connsiteX34" fmla="*/ 2708715 w 2929672"/>
              <a:gd name="connsiteY34" fmla="*/ 775811 h 1368047"/>
              <a:gd name="connsiteX35" fmla="*/ 2680425 w 2929672"/>
              <a:gd name="connsiteY35" fmla="*/ 882968 h 1368047"/>
              <a:gd name="connsiteX36" fmla="*/ 2724907 w 2929672"/>
              <a:gd name="connsiteY36" fmla="*/ 931355 h 1368047"/>
              <a:gd name="connsiteX37" fmla="*/ 2835016 w 2929672"/>
              <a:gd name="connsiteY37" fmla="*/ 1361027 h 1368047"/>
              <a:gd name="connsiteX38" fmla="*/ 2846827 w 2929672"/>
              <a:gd name="connsiteY38" fmla="*/ 1367695 h 1368047"/>
              <a:gd name="connsiteX39" fmla="*/ 2846922 w 2929672"/>
              <a:gd name="connsiteY39" fmla="*/ 1367695 h 1368047"/>
              <a:gd name="connsiteX40" fmla="*/ 2853590 w 2929672"/>
              <a:gd name="connsiteY40" fmla="*/ 1355693 h 1368047"/>
              <a:gd name="connsiteX41" fmla="*/ 2746052 w 2929672"/>
              <a:gd name="connsiteY41" fmla="*/ 936879 h 1368047"/>
              <a:gd name="connsiteX42" fmla="*/ 2747862 w 2929672"/>
              <a:gd name="connsiteY42" fmla="*/ 937165 h 1368047"/>
              <a:gd name="connsiteX43" fmla="*/ 2777009 w 2929672"/>
              <a:gd name="connsiteY43" fmla="*/ 934498 h 1368047"/>
              <a:gd name="connsiteX44" fmla="*/ 2830158 w 2929672"/>
              <a:gd name="connsiteY44" fmla="*/ 1115663 h 1368047"/>
              <a:gd name="connsiteX45" fmla="*/ 2860162 w 2929672"/>
              <a:gd name="connsiteY45" fmla="*/ 1210723 h 1368047"/>
              <a:gd name="connsiteX46" fmla="*/ 2871973 w 2929672"/>
              <a:gd name="connsiteY46" fmla="*/ 1217200 h 1368047"/>
              <a:gd name="connsiteX47" fmla="*/ 2872259 w 2929672"/>
              <a:gd name="connsiteY47" fmla="*/ 1217200 h 1368047"/>
              <a:gd name="connsiteX48" fmla="*/ 2878641 w 2929672"/>
              <a:gd name="connsiteY48" fmla="*/ 1205103 h 1368047"/>
              <a:gd name="connsiteX49" fmla="*/ 2848542 w 2929672"/>
              <a:gd name="connsiteY49" fmla="*/ 1109758 h 1368047"/>
              <a:gd name="connsiteX50" fmla="*/ 2795106 w 2929672"/>
              <a:gd name="connsiteY50" fmla="*/ 927449 h 1368047"/>
              <a:gd name="connsiteX51" fmla="*/ 2821776 w 2929672"/>
              <a:gd name="connsiteY51" fmla="*/ 906590 h 1368047"/>
              <a:gd name="connsiteX52" fmla="*/ 2910835 w 2929672"/>
              <a:gd name="connsiteY52" fmla="*/ 1221010 h 1368047"/>
              <a:gd name="connsiteX53" fmla="*/ 2922551 w 2929672"/>
              <a:gd name="connsiteY53" fmla="*/ 1227392 h 1368047"/>
              <a:gd name="connsiteX54" fmla="*/ 2922932 w 2929672"/>
              <a:gd name="connsiteY54" fmla="*/ 1227296 h 1368047"/>
              <a:gd name="connsiteX55" fmla="*/ 2929218 w 2929672"/>
              <a:gd name="connsiteY55" fmla="*/ 1215200 h 1368047"/>
              <a:gd name="connsiteX56" fmla="*/ 2835778 w 2929672"/>
              <a:gd name="connsiteY56" fmla="*/ 884015 h 1368047"/>
              <a:gd name="connsiteX57" fmla="*/ 1138232 w 2929672"/>
              <a:gd name="connsiteY57" fmla="*/ 19431 h 1368047"/>
              <a:gd name="connsiteX58" fmla="*/ 1324827 w 2929672"/>
              <a:gd name="connsiteY58" fmla="*/ 25051 h 1368047"/>
              <a:gd name="connsiteX59" fmla="*/ 2475828 w 2929672"/>
              <a:gd name="connsiteY59" fmla="*/ 59817 h 1368047"/>
              <a:gd name="connsiteX60" fmla="*/ 1206717 w 2929672"/>
              <a:gd name="connsiteY60" fmla="*/ 329184 h 1368047"/>
              <a:gd name="connsiteX61" fmla="*/ 1198430 w 2929672"/>
              <a:gd name="connsiteY61" fmla="*/ 340043 h 1368047"/>
              <a:gd name="connsiteX62" fmla="*/ 1209289 w 2929672"/>
              <a:gd name="connsiteY62" fmla="*/ 348329 h 1368047"/>
              <a:gd name="connsiteX63" fmla="*/ 2459636 w 2929672"/>
              <a:gd name="connsiteY63" fmla="*/ 84296 h 1368047"/>
              <a:gd name="connsiteX64" fmla="*/ 1361117 w 2929672"/>
              <a:gd name="connsiteY64" fmla="*/ 683990 h 1368047"/>
              <a:gd name="connsiteX65" fmla="*/ 844100 w 2929672"/>
              <a:gd name="connsiteY65" fmla="*/ 681323 h 1368047"/>
              <a:gd name="connsiteX66" fmla="*/ 48287 w 2929672"/>
              <a:gd name="connsiteY66" fmla="*/ 666464 h 1368047"/>
              <a:gd name="connsiteX67" fmla="*/ 1138232 w 2929672"/>
              <a:gd name="connsiteY67" fmla="*/ 19431 h 1368047"/>
              <a:gd name="connsiteX68" fmla="*/ 1991101 w 2929672"/>
              <a:gd name="connsiteY68" fmla="*/ 910400 h 1368047"/>
              <a:gd name="connsiteX69" fmla="*/ 1474084 w 2929672"/>
              <a:gd name="connsiteY69" fmla="*/ 1311688 h 1368047"/>
              <a:gd name="connsiteX70" fmla="*/ 818097 w 2929672"/>
              <a:gd name="connsiteY70" fmla="*/ 1231392 h 1368047"/>
              <a:gd name="connsiteX71" fmla="*/ 670269 w 2929672"/>
              <a:gd name="connsiteY71" fmla="*/ 691134 h 1368047"/>
              <a:gd name="connsiteX72" fmla="*/ 842957 w 2929672"/>
              <a:gd name="connsiteY72" fmla="*/ 700754 h 1368047"/>
              <a:gd name="connsiteX73" fmla="*/ 1365213 w 2929672"/>
              <a:gd name="connsiteY73" fmla="*/ 703040 h 1368047"/>
              <a:gd name="connsiteX74" fmla="*/ 1366642 w 2929672"/>
              <a:gd name="connsiteY74" fmla="*/ 702755 h 1368047"/>
              <a:gd name="connsiteX75" fmla="*/ 1368737 w 2929672"/>
              <a:gd name="connsiteY75" fmla="*/ 701897 h 1368047"/>
              <a:gd name="connsiteX76" fmla="*/ 1866800 w 2929672"/>
              <a:gd name="connsiteY76" fmla="*/ 429959 h 1368047"/>
              <a:gd name="connsiteX77" fmla="*/ 1991006 w 2929672"/>
              <a:gd name="connsiteY77" fmla="*/ 910400 h 1368047"/>
              <a:gd name="connsiteX78" fmla="*/ 2749577 w 2929672"/>
              <a:gd name="connsiteY78" fmla="*/ 918020 h 1368047"/>
              <a:gd name="connsiteX79" fmla="*/ 2698332 w 2929672"/>
              <a:gd name="connsiteY79" fmla="*/ 875729 h 1368047"/>
              <a:gd name="connsiteX80" fmla="*/ 2719954 w 2929672"/>
              <a:gd name="connsiteY80" fmla="*/ 791623 h 1368047"/>
              <a:gd name="connsiteX81" fmla="*/ 2736432 w 2929672"/>
              <a:gd name="connsiteY81" fmla="*/ 783717 h 1368047"/>
              <a:gd name="connsiteX82" fmla="*/ 2763959 w 2929672"/>
              <a:gd name="connsiteY82" fmla="*/ 783336 h 1368047"/>
              <a:gd name="connsiteX83" fmla="*/ 2811870 w 2929672"/>
              <a:gd name="connsiteY83" fmla="*/ 818293 h 1368047"/>
              <a:gd name="connsiteX84" fmla="*/ 2813013 w 2929672"/>
              <a:gd name="connsiteY84" fmla="*/ 886301 h 1368047"/>
              <a:gd name="connsiteX85" fmla="*/ 2749577 w 2929672"/>
              <a:gd name="connsiteY85" fmla="*/ 918020 h 13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929672" h="1368047">
                <a:moveTo>
                  <a:pt x="2835778" y="883920"/>
                </a:moveTo>
                <a:cubicBezTo>
                  <a:pt x="2845398" y="860393"/>
                  <a:pt x="2843112" y="833723"/>
                  <a:pt x="2828634" y="808577"/>
                </a:cubicBezTo>
                <a:cubicBezTo>
                  <a:pt x="2815775" y="786384"/>
                  <a:pt x="2793106" y="769811"/>
                  <a:pt x="2768055" y="764381"/>
                </a:cubicBezTo>
                <a:cubicBezTo>
                  <a:pt x="2759673" y="762572"/>
                  <a:pt x="2751386" y="762095"/>
                  <a:pt x="2743290" y="762953"/>
                </a:cubicBezTo>
                <a:cubicBezTo>
                  <a:pt x="2653850" y="439293"/>
                  <a:pt x="2550504" y="58198"/>
                  <a:pt x="2548218" y="49911"/>
                </a:cubicBezTo>
                <a:cubicBezTo>
                  <a:pt x="2548218" y="49911"/>
                  <a:pt x="2548218" y="49911"/>
                  <a:pt x="2548218" y="49911"/>
                </a:cubicBezTo>
                <a:cubicBezTo>
                  <a:pt x="2548218" y="49911"/>
                  <a:pt x="2548218" y="49911"/>
                  <a:pt x="2548218" y="49911"/>
                </a:cubicBezTo>
                <a:cubicBezTo>
                  <a:pt x="2548218" y="49911"/>
                  <a:pt x="2548218" y="49625"/>
                  <a:pt x="2548218" y="49625"/>
                </a:cubicBezTo>
                <a:cubicBezTo>
                  <a:pt x="2548218" y="49435"/>
                  <a:pt x="2548028" y="49244"/>
                  <a:pt x="2547933" y="49054"/>
                </a:cubicBezTo>
                <a:cubicBezTo>
                  <a:pt x="2547647" y="48197"/>
                  <a:pt x="2547266" y="47339"/>
                  <a:pt x="2546694" y="46577"/>
                </a:cubicBezTo>
                <a:cubicBezTo>
                  <a:pt x="2546504" y="46292"/>
                  <a:pt x="2546218" y="46006"/>
                  <a:pt x="2545932" y="45720"/>
                </a:cubicBezTo>
                <a:cubicBezTo>
                  <a:pt x="2545361" y="45148"/>
                  <a:pt x="2544789" y="44577"/>
                  <a:pt x="2544123" y="44196"/>
                </a:cubicBezTo>
                <a:cubicBezTo>
                  <a:pt x="2543932" y="44101"/>
                  <a:pt x="2543837" y="43910"/>
                  <a:pt x="2543646" y="43720"/>
                </a:cubicBezTo>
                <a:cubicBezTo>
                  <a:pt x="2543456" y="43625"/>
                  <a:pt x="2543170" y="43625"/>
                  <a:pt x="2542980" y="43529"/>
                </a:cubicBezTo>
                <a:cubicBezTo>
                  <a:pt x="2542408" y="43244"/>
                  <a:pt x="2541932" y="43053"/>
                  <a:pt x="2541360" y="42958"/>
                </a:cubicBezTo>
                <a:cubicBezTo>
                  <a:pt x="2540693" y="42767"/>
                  <a:pt x="2540122" y="42577"/>
                  <a:pt x="2539455" y="42577"/>
                </a:cubicBezTo>
                <a:cubicBezTo>
                  <a:pt x="2539455" y="42577"/>
                  <a:pt x="2539360" y="42577"/>
                  <a:pt x="2539265" y="42577"/>
                </a:cubicBezTo>
                <a:cubicBezTo>
                  <a:pt x="2229417" y="32861"/>
                  <a:pt x="1641438" y="15240"/>
                  <a:pt x="1325494" y="5810"/>
                </a:cubicBezTo>
                <a:cubicBezTo>
                  <a:pt x="1220243" y="2572"/>
                  <a:pt x="1149377" y="476"/>
                  <a:pt x="1135946" y="0"/>
                </a:cubicBezTo>
                <a:cubicBezTo>
                  <a:pt x="1134041" y="0"/>
                  <a:pt x="1132232" y="381"/>
                  <a:pt x="1130612" y="1429"/>
                </a:cubicBezTo>
                <a:cubicBezTo>
                  <a:pt x="761328" y="226219"/>
                  <a:pt x="382519" y="451009"/>
                  <a:pt x="4853" y="669417"/>
                </a:cubicBezTo>
                <a:cubicBezTo>
                  <a:pt x="1043" y="671608"/>
                  <a:pt x="-862" y="676180"/>
                  <a:pt x="376" y="680466"/>
                </a:cubicBezTo>
                <a:cubicBezTo>
                  <a:pt x="1614" y="684752"/>
                  <a:pt x="5615" y="687610"/>
                  <a:pt x="10091" y="687419"/>
                </a:cubicBezTo>
                <a:cubicBezTo>
                  <a:pt x="264218" y="676561"/>
                  <a:pt x="473102" y="681704"/>
                  <a:pt x="649981" y="690086"/>
                </a:cubicBezTo>
                <a:cubicBezTo>
                  <a:pt x="663411" y="739140"/>
                  <a:pt x="749041" y="1051370"/>
                  <a:pt x="801143" y="1242441"/>
                </a:cubicBezTo>
                <a:cubicBezTo>
                  <a:pt x="802190" y="1246156"/>
                  <a:pt x="805238" y="1248823"/>
                  <a:pt x="808953" y="1249489"/>
                </a:cubicBezTo>
                <a:cubicBezTo>
                  <a:pt x="811334" y="1249871"/>
                  <a:pt x="1056127" y="1288066"/>
                  <a:pt x="1475894" y="1331309"/>
                </a:cubicBezTo>
                <a:cubicBezTo>
                  <a:pt x="1477132" y="1331405"/>
                  <a:pt x="1478275" y="1331309"/>
                  <a:pt x="1479418" y="1331024"/>
                </a:cubicBezTo>
                <a:cubicBezTo>
                  <a:pt x="1480656" y="1330738"/>
                  <a:pt x="1481704" y="1330166"/>
                  <a:pt x="1482752" y="1329404"/>
                </a:cubicBezTo>
                <a:cubicBezTo>
                  <a:pt x="1486848" y="1326261"/>
                  <a:pt x="1889374" y="1017175"/>
                  <a:pt x="2008056" y="921544"/>
                </a:cubicBezTo>
                <a:cubicBezTo>
                  <a:pt x="2011008" y="919163"/>
                  <a:pt x="2012342" y="915257"/>
                  <a:pt x="2011389" y="911638"/>
                </a:cubicBezTo>
                <a:lnTo>
                  <a:pt x="1884421" y="420529"/>
                </a:lnTo>
                <a:lnTo>
                  <a:pt x="2532788" y="66485"/>
                </a:lnTo>
                <a:cubicBezTo>
                  <a:pt x="2550885" y="133160"/>
                  <a:pt x="2643373" y="473774"/>
                  <a:pt x="2724526" y="767429"/>
                </a:cubicBezTo>
                <a:cubicBezTo>
                  <a:pt x="2719001" y="769525"/>
                  <a:pt x="2713667" y="772287"/>
                  <a:pt x="2708715" y="775811"/>
                </a:cubicBezTo>
                <a:cubicBezTo>
                  <a:pt x="2677949" y="797624"/>
                  <a:pt x="2665281" y="845725"/>
                  <a:pt x="2680425" y="882968"/>
                </a:cubicBezTo>
                <a:cubicBezTo>
                  <a:pt x="2690046" y="906494"/>
                  <a:pt x="2705476" y="923068"/>
                  <a:pt x="2724907" y="931355"/>
                </a:cubicBezTo>
                <a:cubicBezTo>
                  <a:pt x="2758244" y="1078802"/>
                  <a:pt x="2793297" y="1215390"/>
                  <a:pt x="2835016" y="1361027"/>
                </a:cubicBezTo>
                <a:cubicBezTo>
                  <a:pt x="2836445" y="1366076"/>
                  <a:pt x="2841779" y="1369124"/>
                  <a:pt x="2846827" y="1367695"/>
                </a:cubicBezTo>
                <a:lnTo>
                  <a:pt x="2846922" y="1367695"/>
                </a:lnTo>
                <a:cubicBezTo>
                  <a:pt x="2852066" y="1366171"/>
                  <a:pt x="2855018" y="1360837"/>
                  <a:pt x="2853590" y="1355693"/>
                </a:cubicBezTo>
                <a:cubicBezTo>
                  <a:pt x="2812918" y="1213676"/>
                  <a:pt x="2778628" y="1080135"/>
                  <a:pt x="2746052" y="936879"/>
                </a:cubicBezTo>
                <a:cubicBezTo>
                  <a:pt x="2746719" y="936879"/>
                  <a:pt x="2747291" y="937165"/>
                  <a:pt x="2747862" y="937165"/>
                </a:cubicBezTo>
                <a:cubicBezTo>
                  <a:pt x="2757673" y="938022"/>
                  <a:pt x="2767484" y="937070"/>
                  <a:pt x="2777009" y="934498"/>
                </a:cubicBezTo>
                <a:cubicBezTo>
                  <a:pt x="2790439" y="991457"/>
                  <a:pt x="2809680" y="1051751"/>
                  <a:pt x="2830158" y="1115663"/>
                </a:cubicBezTo>
                <a:cubicBezTo>
                  <a:pt x="2840064" y="1146429"/>
                  <a:pt x="2850256" y="1178147"/>
                  <a:pt x="2860162" y="1210723"/>
                </a:cubicBezTo>
                <a:cubicBezTo>
                  <a:pt x="2861686" y="1215771"/>
                  <a:pt x="2866925" y="1218629"/>
                  <a:pt x="2871973" y="1217200"/>
                </a:cubicBezTo>
                <a:lnTo>
                  <a:pt x="2872259" y="1217200"/>
                </a:lnTo>
                <a:cubicBezTo>
                  <a:pt x="2877402" y="1215581"/>
                  <a:pt x="2880260" y="1210151"/>
                  <a:pt x="2878641" y="1205103"/>
                </a:cubicBezTo>
                <a:cubicBezTo>
                  <a:pt x="2868734" y="1172432"/>
                  <a:pt x="2858543" y="1140619"/>
                  <a:pt x="2848542" y="1109758"/>
                </a:cubicBezTo>
                <a:cubicBezTo>
                  <a:pt x="2827872" y="1045274"/>
                  <a:pt x="2808346" y="984409"/>
                  <a:pt x="2795106" y="927449"/>
                </a:cubicBezTo>
                <a:cubicBezTo>
                  <a:pt x="2805203" y="922211"/>
                  <a:pt x="2814251" y="915162"/>
                  <a:pt x="2821776" y="906590"/>
                </a:cubicBezTo>
                <a:cubicBezTo>
                  <a:pt x="2849780" y="1012984"/>
                  <a:pt x="2879783" y="1123474"/>
                  <a:pt x="2910835" y="1221010"/>
                </a:cubicBezTo>
                <a:cubicBezTo>
                  <a:pt x="2912454" y="1225963"/>
                  <a:pt x="2917598" y="1228725"/>
                  <a:pt x="2922551" y="1227392"/>
                </a:cubicBezTo>
                <a:cubicBezTo>
                  <a:pt x="2922646" y="1227392"/>
                  <a:pt x="2922836" y="1227392"/>
                  <a:pt x="2922932" y="1227296"/>
                </a:cubicBezTo>
                <a:cubicBezTo>
                  <a:pt x="2927980" y="1225677"/>
                  <a:pt x="2930838" y="1220248"/>
                  <a:pt x="2929218" y="1215200"/>
                </a:cubicBezTo>
                <a:cubicBezTo>
                  <a:pt x="2896548" y="1112711"/>
                  <a:pt x="2865020" y="995553"/>
                  <a:pt x="2835778" y="884015"/>
                </a:cubicBezTo>
                <a:close/>
                <a:moveTo>
                  <a:pt x="1138232" y="19431"/>
                </a:moveTo>
                <a:cubicBezTo>
                  <a:pt x="1156997" y="20003"/>
                  <a:pt x="1225672" y="22098"/>
                  <a:pt x="1324827" y="25051"/>
                </a:cubicBezTo>
                <a:cubicBezTo>
                  <a:pt x="1620483" y="33909"/>
                  <a:pt x="2154550" y="49911"/>
                  <a:pt x="2475828" y="59817"/>
                </a:cubicBezTo>
                <a:cubicBezTo>
                  <a:pt x="1789933" y="250412"/>
                  <a:pt x="1212623" y="328422"/>
                  <a:pt x="1206717" y="329184"/>
                </a:cubicBezTo>
                <a:cubicBezTo>
                  <a:pt x="1201383" y="329851"/>
                  <a:pt x="1197668" y="334709"/>
                  <a:pt x="1198430" y="340043"/>
                </a:cubicBezTo>
                <a:cubicBezTo>
                  <a:pt x="1199192" y="345376"/>
                  <a:pt x="1203955" y="349091"/>
                  <a:pt x="1209289" y="348329"/>
                </a:cubicBezTo>
                <a:cubicBezTo>
                  <a:pt x="1215194" y="347567"/>
                  <a:pt x="1782027" y="271082"/>
                  <a:pt x="2459636" y="84296"/>
                </a:cubicBezTo>
                <a:lnTo>
                  <a:pt x="1361117" y="683990"/>
                </a:lnTo>
                <a:cubicBezTo>
                  <a:pt x="1204622" y="702659"/>
                  <a:pt x="1045459" y="693230"/>
                  <a:pt x="844100" y="681323"/>
                </a:cubicBezTo>
                <a:cubicBezTo>
                  <a:pt x="637789" y="669131"/>
                  <a:pt x="382900" y="654082"/>
                  <a:pt x="48287" y="666464"/>
                </a:cubicBezTo>
                <a:cubicBezTo>
                  <a:pt x="414047" y="454724"/>
                  <a:pt x="780569" y="237077"/>
                  <a:pt x="1138232" y="19431"/>
                </a:cubicBezTo>
                <a:close/>
                <a:moveTo>
                  <a:pt x="1991101" y="910400"/>
                </a:moveTo>
                <a:cubicBezTo>
                  <a:pt x="1872705" y="1005364"/>
                  <a:pt x="1511136" y="1283208"/>
                  <a:pt x="1474084" y="1311688"/>
                </a:cubicBezTo>
                <a:cubicBezTo>
                  <a:pt x="1093846" y="1272445"/>
                  <a:pt x="858483" y="1237488"/>
                  <a:pt x="818097" y="1231392"/>
                </a:cubicBezTo>
                <a:cubicBezTo>
                  <a:pt x="767805" y="1046607"/>
                  <a:pt x="687795" y="755142"/>
                  <a:pt x="670269" y="691134"/>
                </a:cubicBezTo>
                <a:cubicBezTo>
                  <a:pt x="731515" y="694182"/>
                  <a:pt x="788951" y="697611"/>
                  <a:pt x="842957" y="700754"/>
                </a:cubicBezTo>
                <a:cubicBezTo>
                  <a:pt x="1046030" y="712756"/>
                  <a:pt x="1206432" y="722186"/>
                  <a:pt x="1365213" y="703040"/>
                </a:cubicBezTo>
                <a:cubicBezTo>
                  <a:pt x="1365690" y="703040"/>
                  <a:pt x="1366166" y="702850"/>
                  <a:pt x="1366642" y="702755"/>
                </a:cubicBezTo>
                <a:cubicBezTo>
                  <a:pt x="1367404" y="702564"/>
                  <a:pt x="1368071" y="702278"/>
                  <a:pt x="1368737" y="701897"/>
                </a:cubicBezTo>
                <a:lnTo>
                  <a:pt x="1866800" y="429959"/>
                </a:lnTo>
                <a:lnTo>
                  <a:pt x="1991006" y="910400"/>
                </a:lnTo>
                <a:close/>
                <a:moveTo>
                  <a:pt x="2749577" y="918020"/>
                </a:moveTo>
                <a:cubicBezTo>
                  <a:pt x="2726812" y="915924"/>
                  <a:pt x="2708619" y="900970"/>
                  <a:pt x="2698332" y="875729"/>
                </a:cubicBezTo>
                <a:cubicBezTo>
                  <a:pt x="2686521" y="846773"/>
                  <a:pt x="2696427" y="808292"/>
                  <a:pt x="2719954" y="791623"/>
                </a:cubicBezTo>
                <a:cubicBezTo>
                  <a:pt x="2725479" y="787718"/>
                  <a:pt x="2731003" y="785241"/>
                  <a:pt x="2736432" y="783717"/>
                </a:cubicBezTo>
                <a:cubicBezTo>
                  <a:pt x="2746815" y="780860"/>
                  <a:pt x="2756530" y="781717"/>
                  <a:pt x="2763959" y="783336"/>
                </a:cubicBezTo>
                <a:cubicBezTo>
                  <a:pt x="2783486" y="787527"/>
                  <a:pt x="2801869" y="800957"/>
                  <a:pt x="2811870" y="818293"/>
                </a:cubicBezTo>
                <a:cubicBezTo>
                  <a:pt x="2825491" y="841915"/>
                  <a:pt x="2825967" y="866013"/>
                  <a:pt x="2813013" y="886301"/>
                </a:cubicBezTo>
                <a:cubicBezTo>
                  <a:pt x="2799488" y="907542"/>
                  <a:pt x="2773961" y="920306"/>
                  <a:pt x="2749577" y="9180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39" name="Forma libre 38">
            <a:extLst>
              <a:ext uri="{FF2B5EF4-FFF2-40B4-BE49-F238E27FC236}">
                <a16:creationId xmlns:a16="http://schemas.microsoft.com/office/drawing/2014/main" id="{2255EB1F-1F2A-9896-3FE6-074690B67C30}"/>
              </a:ext>
            </a:extLst>
          </p:cNvPr>
          <p:cNvSpPr/>
          <p:nvPr/>
        </p:nvSpPr>
        <p:spPr>
          <a:xfrm>
            <a:off x="22670839" y="12192218"/>
            <a:ext cx="1894239" cy="1900620"/>
          </a:xfrm>
          <a:custGeom>
            <a:avLst/>
            <a:gdLst>
              <a:gd name="connsiteX0" fmla="*/ 1271256 w 4035323"/>
              <a:gd name="connsiteY0" fmla="*/ 3244255 h 4048918"/>
              <a:gd name="connsiteX1" fmla="*/ 1257576 w 4035323"/>
              <a:gd name="connsiteY1" fmla="*/ 3246346 h 4048918"/>
              <a:gd name="connsiteX2" fmla="*/ 1183511 w 4035323"/>
              <a:gd name="connsiteY2" fmla="*/ 3337111 h 4048918"/>
              <a:gd name="connsiteX3" fmla="*/ 1268298 w 4035323"/>
              <a:gd name="connsiteY3" fmla="*/ 3432919 h 4048918"/>
              <a:gd name="connsiteX4" fmla="*/ 1337065 w 4035323"/>
              <a:gd name="connsiteY4" fmla="*/ 3410904 h 4048918"/>
              <a:gd name="connsiteX5" fmla="*/ 1372434 w 4035323"/>
              <a:gd name="connsiteY5" fmla="*/ 3348180 h 4048918"/>
              <a:gd name="connsiteX6" fmla="*/ 1372311 w 4035323"/>
              <a:gd name="connsiteY6" fmla="*/ 3348058 h 4048918"/>
              <a:gd name="connsiteX7" fmla="*/ 1287277 w 4035323"/>
              <a:gd name="connsiteY7" fmla="*/ 3244870 h 4048918"/>
              <a:gd name="connsiteX8" fmla="*/ 1271256 w 4035323"/>
              <a:gd name="connsiteY8" fmla="*/ 3244255 h 4048918"/>
              <a:gd name="connsiteX9" fmla="*/ 1269530 w 4035323"/>
              <a:gd name="connsiteY9" fmla="*/ 3217075 h 4048918"/>
              <a:gd name="connsiteX10" fmla="*/ 1291220 w 4035323"/>
              <a:gd name="connsiteY10" fmla="*/ 3217936 h 4048918"/>
              <a:gd name="connsiteX11" fmla="*/ 1399669 w 4035323"/>
              <a:gd name="connsiteY11" fmla="*/ 3350763 h 4048918"/>
              <a:gd name="connsiteX12" fmla="*/ 1354318 w 4035323"/>
              <a:gd name="connsiteY12" fmla="*/ 3432058 h 4048918"/>
              <a:gd name="connsiteX13" fmla="*/ 1303544 w 4035323"/>
              <a:gd name="connsiteY13" fmla="*/ 3457394 h 4048918"/>
              <a:gd name="connsiteX14" fmla="*/ 1265340 w 4035323"/>
              <a:gd name="connsiteY14" fmla="*/ 3459976 h 4048918"/>
              <a:gd name="connsiteX15" fmla="*/ 1156152 w 4035323"/>
              <a:gd name="connsiteY15" fmla="*/ 3336619 h 4048918"/>
              <a:gd name="connsiteX16" fmla="*/ 1269530 w 4035323"/>
              <a:gd name="connsiteY16" fmla="*/ 3217075 h 4048918"/>
              <a:gd name="connsiteX17" fmla="*/ 465653 w 4035323"/>
              <a:gd name="connsiteY17" fmla="*/ 2659201 h 4048918"/>
              <a:gd name="connsiteX18" fmla="*/ 465653 w 4035323"/>
              <a:gd name="connsiteY18" fmla="*/ 2659324 h 4048918"/>
              <a:gd name="connsiteX19" fmla="*/ 722849 w 4035323"/>
              <a:gd name="connsiteY19" fmla="*/ 3850342 h 4048918"/>
              <a:gd name="connsiteX20" fmla="*/ 1117209 w 4035323"/>
              <a:gd name="connsiteY20" fmla="*/ 4012686 h 4048918"/>
              <a:gd name="connsiteX21" fmla="*/ 797038 w 4035323"/>
              <a:gd name="connsiteY21" fmla="*/ 2770752 h 4048918"/>
              <a:gd name="connsiteX22" fmla="*/ 584823 w 4035323"/>
              <a:gd name="connsiteY22" fmla="*/ 2702124 h 4048918"/>
              <a:gd name="connsiteX23" fmla="*/ 465653 w 4035323"/>
              <a:gd name="connsiteY23" fmla="*/ 2659201 h 4048918"/>
              <a:gd name="connsiteX24" fmla="*/ 310250 w 4035323"/>
              <a:gd name="connsiteY24" fmla="*/ 1931234 h 4048918"/>
              <a:gd name="connsiteX25" fmla="*/ 458874 w 4035323"/>
              <a:gd name="connsiteY25" fmla="*/ 2627962 h 4048918"/>
              <a:gd name="connsiteX26" fmla="*/ 594312 w 4035323"/>
              <a:gd name="connsiteY26" fmla="*/ 2676420 h 4048918"/>
              <a:gd name="connsiteX27" fmla="*/ 789767 w 4035323"/>
              <a:gd name="connsiteY27" fmla="*/ 2740251 h 4048918"/>
              <a:gd name="connsiteX28" fmla="*/ 630667 w 4035323"/>
              <a:gd name="connsiteY28" fmla="*/ 2049918 h 4048918"/>
              <a:gd name="connsiteX29" fmla="*/ 310373 w 4035323"/>
              <a:gd name="connsiteY29" fmla="*/ 1931357 h 4048918"/>
              <a:gd name="connsiteX30" fmla="*/ 1825701 w 4035323"/>
              <a:gd name="connsiteY30" fmla="*/ 1375204 h 4048918"/>
              <a:gd name="connsiteX31" fmla="*/ 1835683 w 4035323"/>
              <a:gd name="connsiteY31" fmla="*/ 1383691 h 4048918"/>
              <a:gd name="connsiteX32" fmla="*/ 1843817 w 4035323"/>
              <a:gd name="connsiteY32" fmla="*/ 1405090 h 4048918"/>
              <a:gd name="connsiteX33" fmla="*/ 1843940 w 4035323"/>
              <a:gd name="connsiteY33" fmla="*/ 1405090 h 4048918"/>
              <a:gd name="connsiteX34" fmla="*/ 1957688 w 4035323"/>
              <a:gd name="connsiteY34" fmla="*/ 1667424 h 4048918"/>
              <a:gd name="connsiteX35" fmla="*/ 1951650 w 4035323"/>
              <a:gd name="connsiteY35" fmla="*/ 1685750 h 4048918"/>
              <a:gd name="connsiteX36" fmla="*/ 1933287 w 4035323"/>
              <a:gd name="connsiteY36" fmla="*/ 1679723 h 4048918"/>
              <a:gd name="connsiteX37" fmla="*/ 1818307 w 4035323"/>
              <a:gd name="connsiteY37" fmla="*/ 1414560 h 4048918"/>
              <a:gd name="connsiteX38" fmla="*/ 1817814 w 4035323"/>
              <a:gd name="connsiteY38" fmla="*/ 1413331 h 4048918"/>
              <a:gd name="connsiteX39" fmla="*/ 1680158 w 4035323"/>
              <a:gd name="connsiteY39" fmla="*/ 1564606 h 4048918"/>
              <a:gd name="connsiteX40" fmla="*/ 1662535 w 4035323"/>
              <a:gd name="connsiteY40" fmla="*/ 1567681 h 4048918"/>
              <a:gd name="connsiteX41" fmla="*/ 1629137 w 4035323"/>
              <a:gd name="connsiteY41" fmla="*/ 1547265 h 4048918"/>
              <a:gd name="connsiteX42" fmla="*/ 1535230 w 4035323"/>
              <a:gd name="connsiteY42" fmla="*/ 1495487 h 4048918"/>
              <a:gd name="connsiteX43" fmla="*/ 1595740 w 4035323"/>
              <a:gd name="connsiteY43" fmla="*/ 1773686 h 4048918"/>
              <a:gd name="connsiteX44" fmla="*/ 1585758 w 4035323"/>
              <a:gd name="connsiteY44" fmla="*/ 1790289 h 4048918"/>
              <a:gd name="connsiteX45" fmla="*/ 1569244 w 4035323"/>
              <a:gd name="connsiteY45" fmla="*/ 1780327 h 4048918"/>
              <a:gd name="connsiteX46" fmla="*/ 1503805 w 4035323"/>
              <a:gd name="connsiteY46" fmla="*/ 1475686 h 4048918"/>
              <a:gd name="connsiteX47" fmla="*/ 1508611 w 4035323"/>
              <a:gd name="connsiteY47" fmla="*/ 1462649 h 4048918"/>
              <a:gd name="connsiteX48" fmla="*/ 1522291 w 4035323"/>
              <a:gd name="connsiteY48" fmla="*/ 1460558 h 4048918"/>
              <a:gd name="connsiteX49" fmla="*/ 1643556 w 4035323"/>
              <a:gd name="connsiteY49" fmla="*/ 1524143 h 4048918"/>
              <a:gd name="connsiteX50" fmla="*/ 1666478 w 4035323"/>
              <a:gd name="connsiteY50" fmla="*/ 1538287 h 4048918"/>
              <a:gd name="connsiteX51" fmla="*/ 1813131 w 4035323"/>
              <a:gd name="connsiteY51" fmla="*/ 1379017 h 4048918"/>
              <a:gd name="connsiteX52" fmla="*/ 1825701 w 4035323"/>
              <a:gd name="connsiteY52" fmla="*/ 1375204 h 4048918"/>
              <a:gd name="connsiteX53" fmla="*/ 2092017 w 4035323"/>
              <a:gd name="connsiteY53" fmla="*/ 1373483 h 4048918"/>
              <a:gd name="connsiteX54" fmla="*/ 2057880 w 4035323"/>
              <a:gd name="connsiteY54" fmla="*/ 1499915 h 4048918"/>
              <a:gd name="connsiteX55" fmla="*/ 2051718 w 4035323"/>
              <a:gd name="connsiteY55" fmla="*/ 1525988 h 4048918"/>
              <a:gd name="connsiteX56" fmla="*/ 2201451 w 4035323"/>
              <a:gd name="connsiteY56" fmla="*/ 1490322 h 4048918"/>
              <a:gd name="connsiteX57" fmla="*/ 2159920 w 4035323"/>
              <a:gd name="connsiteY57" fmla="*/ 1446784 h 4048918"/>
              <a:gd name="connsiteX58" fmla="*/ 2092017 w 4035323"/>
              <a:gd name="connsiteY58" fmla="*/ 1373483 h 4048918"/>
              <a:gd name="connsiteX59" fmla="*/ 2085362 w 4035323"/>
              <a:gd name="connsiteY59" fmla="*/ 1332528 h 4048918"/>
              <a:gd name="connsiteX60" fmla="*/ 2098178 w 4035323"/>
              <a:gd name="connsiteY60" fmla="*/ 1337693 h 4048918"/>
              <a:gd name="connsiteX61" fmla="*/ 2179638 w 4035323"/>
              <a:gd name="connsiteY61" fmla="*/ 1427844 h 4048918"/>
              <a:gd name="connsiteX62" fmla="*/ 2179885 w 4035323"/>
              <a:gd name="connsiteY62" fmla="*/ 1427967 h 4048918"/>
              <a:gd name="connsiteX63" fmla="*/ 2298686 w 4035323"/>
              <a:gd name="connsiteY63" fmla="*/ 1573462 h 4048918"/>
              <a:gd name="connsiteX64" fmla="*/ 2293140 w 4035323"/>
              <a:gd name="connsiteY64" fmla="*/ 1591910 h 4048918"/>
              <a:gd name="connsiteX65" fmla="*/ 2289813 w 4035323"/>
              <a:gd name="connsiteY65" fmla="*/ 1593140 h 4048918"/>
              <a:gd name="connsiteX66" fmla="*/ 2274531 w 4035323"/>
              <a:gd name="connsiteY66" fmla="*/ 1586376 h 4048918"/>
              <a:gd name="connsiteX67" fmla="*/ 2223018 w 4035323"/>
              <a:gd name="connsiteY67" fmla="*/ 1514304 h 4048918"/>
              <a:gd name="connsiteX68" fmla="*/ 2044447 w 4035323"/>
              <a:gd name="connsiteY68" fmla="*/ 1556120 h 4048918"/>
              <a:gd name="connsiteX69" fmla="*/ 2014870 w 4035323"/>
              <a:gd name="connsiteY69" fmla="*/ 1652420 h 4048918"/>
              <a:gd name="connsiteX70" fmla="*/ 1997247 w 4035323"/>
              <a:gd name="connsiteY70" fmla="*/ 1660414 h 4048918"/>
              <a:gd name="connsiteX71" fmla="*/ 1989236 w 4035323"/>
              <a:gd name="connsiteY71" fmla="*/ 1642827 h 4048918"/>
              <a:gd name="connsiteX72" fmla="*/ 2031384 w 4035323"/>
              <a:gd name="connsiteY72" fmla="*/ 1493765 h 4048918"/>
              <a:gd name="connsiteX73" fmla="*/ 2074640 w 4035323"/>
              <a:gd name="connsiteY73" fmla="*/ 1341260 h 4048918"/>
              <a:gd name="connsiteX74" fmla="*/ 2085362 w 4035323"/>
              <a:gd name="connsiteY74" fmla="*/ 1332528 h 4048918"/>
              <a:gd name="connsiteX75" fmla="*/ 808130 w 4035323"/>
              <a:gd name="connsiteY75" fmla="*/ 1331297 h 4048918"/>
              <a:gd name="connsiteX76" fmla="*/ 794450 w 4035323"/>
              <a:gd name="connsiteY76" fmla="*/ 1333388 h 4048918"/>
              <a:gd name="connsiteX77" fmla="*/ 720385 w 4035323"/>
              <a:gd name="connsiteY77" fmla="*/ 1424030 h 4048918"/>
              <a:gd name="connsiteX78" fmla="*/ 805172 w 4035323"/>
              <a:gd name="connsiteY78" fmla="*/ 1519838 h 4048918"/>
              <a:gd name="connsiteX79" fmla="*/ 873938 w 4035323"/>
              <a:gd name="connsiteY79" fmla="*/ 1497823 h 4048918"/>
              <a:gd name="connsiteX80" fmla="*/ 909308 w 4035323"/>
              <a:gd name="connsiteY80" fmla="*/ 1435099 h 4048918"/>
              <a:gd name="connsiteX81" fmla="*/ 909184 w 4035323"/>
              <a:gd name="connsiteY81" fmla="*/ 1435099 h 4048918"/>
              <a:gd name="connsiteX82" fmla="*/ 824150 w 4035323"/>
              <a:gd name="connsiteY82" fmla="*/ 1331912 h 4048918"/>
              <a:gd name="connsiteX83" fmla="*/ 808130 w 4035323"/>
              <a:gd name="connsiteY83" fmla="*/ 1331297 h 4048918"/>
              <a:gd name="connsiteX84" fmla="*/ 806528 w 4035323"/>
              <a:gd name="connsiteY84" fmla="*/ 1303994 h 4048918"/>
              <a:gd name="connsiteX85" fmla="*/ 828217 w 4035323"/>
              <a:gd name="connsiteY85" fmla="*/ 1304855 h 4048918"/>
              <a:gd name="connsiteX86" fmla="*/ 828341 w 4035323"/>
              <a:gd name="connsiteY86" fmla="*/ 1304855 h 4048918"/>
              <a:gd name="connsiteX87" fmla="*/ 936666 w 4035323"/>
              <a:gd name="connsiteY87" fmla="*/ 1437682 h 4048918"/>
              <a:gd name="connsiteX88" fmla="*/ 891315 w 4035323"/>
              <a:gd name="connsiteY88" fmla="*/ 1518977 h 4048918"/>
              <a:gd name="connsiteX89" fmla="*/ 840541 w 4035323"/>
              <a:gd name="connsiteY89" fmla="*/ 1544313 h 4048918"/>
              <a:gd name="connsiteX90" fmla="*/ 802337 w 4035323"/>
              <a:gd name="connsiteY90" fmla="*/ 1547019 h 4048918"/>
              <a:gd name="connsiteX91" fmla="*/ 693149 w 4035323"/>
              <a:gd name="connsiteY91" fmla="*/ 1423538 h 4048918"/>
              <a:gd name="connsiteX92" fmla="*/ 806528 w 4035323"/>
              <a:gd name="connsiteY92" fmla="*/ 1303994 h 4048918"/>
              <a:gd name="connsiteX93" fmla="*/ 2469863 w 4035323"/>
              <a:gd name="connsiteY93" fmla="*/ 1265622 h 4048918"/>
              <a:gd name="connsiteX94" fmla="*/ 2469863 w 4035323"/>
              <a:gd name="connsiteY94" fmla="*/ 1265744 h 4048918"/>
              <a:gd name="connsiteX95" fmla="*/ 2469847 w 4035323"/>
              <a:gd name="connsiteY95" fmla="*/ 1265720 h 4048918"/>
              <a:gd name="connsiteX96" fmla="*/ 2453596 w 4035323"/>
              <a:gd name="connsiteY96" fmla="*/ 1255414 h 4048918"/>
              <a:gd name="connsiteX97" fmla="*/ 2463856 w 4035323"/>
              <a:gd name="connsiteY97" fmla="*/ 1257212 h 4048918"/>
              <a:gd name="connsiteX98" fmla="*/ 2469847 w 4035323"/>
              <a:gd name="connsiteY98" fmla="*/ 1265720 h 4048918"/>
              <a:gd name="connsiteX99" fmla="*/ 2468138 w 4035323"/>
              <a:gd name="connsiteY99" fmla="*/ 1275768 h 4048918"/>
              <a:gd name="connsiteX100" fmla="*/ 2459758 w 4035323"/>
              <a:gd name="connsiteY100" fmla="*/ 1281856 h 4048918"/>
              <a:gd name="connsiteX101" fmla="*/ 2459511 w 4035323"/>
              <a:gd name="connsiteY101" fmla="*/ 1281856 h 4048918"/>
              <a:gd name="connsiteX102" fmla="*/ 2318404 w 4035323"/>
              <a:gd name="connsiteY102" fmla="*/ 1313464 h 4048918"/>
              <a:gd name="connsiteX103" fmla="*/ 2387171 w 4035323"/>
              <a:gd name="connsiteY103" fmla="*/ 1584899 h 4048918"/>
              <a:gd name="connsiteX104" fmla="*/ 2376942 w 4035323"/>
              <a:gd name="connsiteY104" fmla="*/ 1601010 h 4048918"/>
              <a:gd name="connsiteX105" fmla="*/ 2376449 w 4035323"/>
              <a:gd name="connsiteY105" fmla="*/ 1601010 h 4048918"/>
              <a:gd name="connsiteX106" fmla="*/ 2360305 w 4035323"/>
              <a:gd name="connsiteY106" fmla="*/ 1590433 h 4048918"/>
              <a:gd name="connsiteX107" fmla="*/ 2291662 w 4035323"/>
              <a:gd name="connsiteY107" fmla="*/ 1319490 h 4048918"/>
              <a:gd name="connsiteX108" fmla="*/ 2217596 w 4035323"/>
              <a:gd name="connsiteY108" fmla="*/ 1336094 h 4048918"/>
              <a:gd name="connsiteX109" fmla="*/ 2201329 w 4035323"/>
              <a:gd name="connsiteY109" fmla="*/ 1325763 h 4048918"/>
              <a:gd name="connsiteX110" fmla="*/ 2211434 w 4035323"/>
              <a:gd name="connsiteY110" fmla="*/ 1309528 h 4048918"/>
              <a:gd name="connsiteX111" fmla="*/ 2211681 w 4035323"/>
              <a:gd name="connsiteY111" fmla="*/ 1309528 h 4048918"/>
              <a:gd name="connsiteX112" fmla="*/ 2666427 w 4035323"/>
              <a:gd name="connsiteY112" fmla="*/ 1220363 h 4048918"/>
              <a:gd name="connsiteX113" fmla="*/ 2681215 w 4035323"/>
              <a:gd name="connsiteY113" fmla="*/ 1232784 h 4048918"/>
              <a:gd name="connsiteX114" fmla="*/ 2713257 w 4035323"/>
              <a:gd name="connsiteY114" fmla="*/ 1501391 h 4048918"/>
              <a:gd name="connsiteX115" fmla="*/ 2703028 w 4035323"/>
              <a:gd name="connsiteY115" fmla="*/ 1516641 h 4048918"/>
              <a:gd name="connsiteX116" fmla="*/ 2701796 w 4035323"/>
              <a:gd name="connsiteY116" fmla="*/ 1516887 h 4048918"/>
              <a:gd name="connsiteX117" fmla="*/ 2686268 w 4035323"/>
              <a:gd name="connsiteY117" fmla="*/ 1505449 h 4048918"/>
              <a:gd name="connsiteX118" fmla="*/ 2668398 w 4035323"/>
              <a:gd name="connsiteY118" fmla="*/ 1373360 h 4048918"/>
              <a:gd name="connsiteX119" fmla="*/ 2524827 w 4035323"/>
              <a:gd name="connsiteY119" fmla="*/ 1403861 h 4048918"/>
              <a:gd name="connsiteX120" fmla="*/ 2526306 w 4035323"/>
              <a:gd name="connsiteY120" fmla="*/ 1413331 h 4048918"/>
              <a:gd name="connsiteX121" fmla="*/ 2553788 w 4035323"/>
              <a:gd name="connsiteY121" fmla="*/ 1524635 h 4048918"/>
              <a:gd name="connsiteX122" fmla="*/ 2546640 w 4035323"/>
              <a:gd name="connsiteY122" fmla="*/ 1542592 h 4048918"/>
              <a:gd name="connsiteX123" fmla="*/ 2544422 w 4035323"/>
              <a:gd name="connsiteY123" fmla="*/ 1543330 h 4048918"/>
              <a:gd name="connsiteX124" fmla="*/ 2528647 w 4035323"/>
              <a:gd name="connsiteY124" fmla="*/ 1535458 h 4048918"/>
              <a:gd name="connsiteX125" fmla="*/ 2499193 w 4035323"/>
              <a:gd name="connsiteY125" fmla="*/ 1417759 h 4048918"/>
              <a:gd name="connsiteX126" fmla="*/ 2476641 w 4035323"/>
              <a:gd name="connsiteY126" fmla="*/ 1279151 h 4048918"/>
              <a:gd name="connsiteX127" fmla="*/ 2487979 w 4035323"/>
              <a:gd name="connsiteY127" fmla="*/ 1263531 h 4048918"/>
              <a:gd name="connsiteX128" fmla="*/ 2503630 w 4035323"/>
              <a:gd name="connsiteY128" fmla="*/ 1274846 h 4048918"/>
              <a:gd name="connsiteX129" fmla="*/ 2520267 w 4035323"/>
              <a:gd name="connsiteY129" fmla="*/ 1376927 h 4048918"/>
              <a:gd name="connsiteX130" fmla="*/ 2665194 w 4035323"/>
              <a:gd name="connsiteY130" fmla="*/ 1346303 h 4048918"/>
              <a:gd name="connsiteX131" fmla="*/ 2653980 w 4035323"/>
              <a:gd name="connsiteY131" fmla="*/ 1235244 h 4048918"/>
              <a:gd name="connsiteX132" fmla="*/ 2666427 w 4035323"/>
              <a:gd name="connsiteY132" fmla="*/ 1220486 h 4048918"/>
              <a:gd name="connsiteX133" fmla="*/ 2861265 w 4035323"/>
              <a:gd name="connsiteY133" fmla="*/ 993572 h 4048918"/>
              <a:gd name="connsiteX134" fmla="*/ 1629630 w 4035323"/>
              <a:gd name="connsiteY134" fmla="*/ 1285177 h 4048918"/>
              <a:gd name="connsiteX135" fmla="*/ 1199162 w 4035323"/>
              <a:gd name="connsiteY135" fmla="*/ 1406812 h 4048918"/>
              <a:gd name="connsiteX136" fmla="*/ 1317963 w 4035323"/>
              <a:gd name="connsiteY136" fmla="*/ 1976739 h 4048918"/>
              <a:gd name="connsiteX137" fmla="*/ 2161523 w 4035323"/>
              <a:gd name="connsiteY137" fmla="*/ 1760772 h 4048918"/>
              <a:gd name="connsiteX138" fmla="*/ 2161523 w 4035323"/>
              <a:gd name="connsiteY138" fmla="*/ 1760649 h 4048918"/>
              <a:gd name="connsiteX139" fmla="*/ 3006069 w 4035323"/>
              <a:gd name="connsiteY139" fmla="*/ 1544313 h 4048918"/>
              <a:gd name="connsiteX140" fmla="*/ 2861265 w 4035323"/>
              <a:gd name="connsiteY140" fmla="*/ 993572 h 4048918"/>
              <a:gd name="connsiteX141" fmla="*/ 2869768 w 4035323"/>
              <a:gd name="connsiteY141" fmla="*/ 965038 h 4048918"/>
              <a:gd name="connsiteX142" fmla="*/ 2884927 w 4035323"/>
              <a:gd name="connsiteY142" fmla="*/ 975369 h 4048918"/>
              <a:gd name="connsiteX143" fmla="*/ 3036016 w 4035323"/>
              <a:gd name="connsiteY143" fmla="*/ 1550585 h 4048918"/>
              <a:gd name="connsiteX144" fmla="*/ 3034660 w 4035323"/>
              <a:gd name="connsiteY144" fmla="*/ 1561039 h 4048918"/>
              <a:gd name="connsiteX145" fmla="*/ 3026280 w 4035323"/>
              <a:gd name="connsiteY145" fmla="*/ 1567435 h 4048918"/>
              <a:gd name="connsiteX146" fmla="*/ 2168178 w 4035323"/>
              <a:gd name="connsiteY146" fmla="*/ 1787337 h 4048918"/>
              <a:gd name="connsiteX147" fmla="*/ 1310322 w 4035323"/>
              <a:gd name="connsiteY147" fmla="*/ 2007240 h 4048918"/>
              <a:gd name="connsiteX148" fmla="*/ 1310076 w 4035323"/>
              <a:gd name="connsiteY148" fmla="*/ 2007240 h 4048918"/>
              <a:gd name="connsiteX149" fmla="*/ 1299354 w 4035323"/>
              <a:gd name="connsiteY149" fmla="*/ 2005395 h 4048918"/>
              <a:gd name="connsiteX150" fmla="*/ 1293315 w 4035323"/>
              <a:gd name="connsiteY150" fmla="*/ 1996048 h 4048918"/>
              <a:gd name="connsiteX151" fmla="*/ 1169215 w 4035323"/>
              <a:gd name="connsiteY151" fmla="*/ 1400663 h 4048918"/>
              <a:gd name="connsiteX152" fmla="*/ 1178951 w 4035323"/>
              <a:gd name="connsiteY152" fmla="*/ 1384059 h 4048918"/>
              <a:gd name="connsiteX153" fmla="*/ 1621866 w 4035323"/>
              <a:gd name="connsiteY153" fmla="*/ 1259103 h 4048918"/>
              <a:gd name="connsiteX154" fmla="*/ 2869768 w 4035323"/>
              <a:gd name="connsiteY154" fmla="*/ 965038 h 4048918"/>
              <a:gd name="connsiteX155" fmla="*/ 33829 w 4035323"/>
              <a:gd name="connsiteY155" fmla="*/ 630019 h 4048918"/>
              <a:gd name="connsiteX156" fmla="*/ 303472 w 4035323"/>
              <a:gd name="connsiteY156" fmla="*/ 1899257 h 4048918"/>
              <a:gd name="connsiteX157" fmla="*/ 623889 w 4035323"/>
              <a:gd name="connsiteY157" fmla="*/ 2018925 h 4048918"/>
              <a:gd name="connsiteX158" fmla="*/ 384316 w 4035323"/>
              <a:gd name="connsiteY158" fmla="*/ 845003 h 4048918"/>
              <a:gd name="connsiteX159" fmla="*/ 381851 w 4035323"/>
              <a:gd name="connsiteY159" fmla="*/ 844142 h 4048918"/>
              <a:gd name="connsiteX160" fmla="*/ 33829 w 4035323"/>
              <a:gd name="connsiteY160" fmla="*/ 630019 h 4048918"/>
              <a:gd name="connsiteX161" fmla="*/ 3093567 w 4035323"/>
              <a:gd name="connsiteY161" fmla="*/ 42751 h 4048918"/>
              <a:gd name="connsiteX162" fmla="*/ 46769 w 4035323"/>
              <a:gd name="connsiteY162" fmla="*/ 605914 h 4048918"/>
              <a:gd name="connsiteX163" fmla="*/ 389492 w 4035323"/>
              <a:gd name="connsiteY163" fmla="*/ 817084 h 4048918"/>
              <a:gd name="connsiteX164" fmla="*/ 392819 w 4035323"/>
              <a:gd name="connsiteY164" fmla="*/ 815731 h 4048918"/>
              <a:gd name="connsiteX165" fmla="*/ 394545 w 4035323"/>
              <a:gd name="connsiteY165" fmla="*/ 815731 h 4048918"/>
              <a:gd name="connsiteX166" fmla="*/ 2464070 w 4035323"/>
              <a:gd name="connsiteY166" fmla="*/ 215918 h 4048918"/>
              <a:gd name="connsiteX167" fmla="*/ 3093567 w 4035323"/>
              <a:gd name="connsiteY167" fmla="*/ 42751 h 4048918"/>
              <a:gd name="connsiteX168" fmla="*/ 3226910 w 4035323"/>
              <a:gd name="connsiteY168" fmla="*/ 32912 h 4048918"/>
              <a:gd name="connsiteX169" fmla="*/ 2471218 w 4035323"/>
              <a:gd name="connsiteY169" fmla="*/ 242115 h 4048918"/>
              <a:gd name="connsiteX170" fmla="*/ 411058 w 4035323"/>
              <a:gd name="connsiteY170" fmla="*/ 838730 h 4048918"/>
              <a:gd name="connsiteX171" fmla="*/ 1147279 w 4035323"/>
              <a:gd name="connsiteY171" fmla="*/ 4018835 h 4048918"/>
              <a:gd name="connsiteX172" fmla="*/ 4004661 w 4035323"/>
              <a:gd name="connsiteY172" fmla="*/ 3214370 h 4048918"/>
              <a:gd name="connsiteX173" fmla="*/ 4004661 w 4035323"/>
              <a:gd name="connsiteY173" fmla="*/ 3214247 h 4048918"/>
              <a:gd name="connsiteX174" fmla="*/ 3226910 w 4035323"/>
              <a:gd name="connsiteY174" fmla="*/ 32912 h 4048918"/>
              <a:gd name="connsiteX175" fmla="*/ 3243424 w 4035323"/>
              <a:gd name="connsiteY175" fmla="*/ 74 h 4048918"/>
              <a:gd name="connsiteX176" fmla="*/ 3258089 w 4035323"/>
              <a:gd name="connsiteY176" fmla="*/ 11020 h 4048918"/>
              <a:gd name="connsiteX177" fmla="*/ 3253087 w 4035323"/>
              <a:gd name="connsiteY177" fmla="*/ 24292 h 4048918"/>
              <a:gd name="connsiteX178" fmla="*/ 3253036 w 4035323"/>
              <a:gd name="connsiteY178" fmla="*/ 24057 h 4048918"/>
              <a:gd name="connsiteX179" fmla="*/ 3253036 w 4035323"/>
              <a:gd name="connsiteY179" fmla="*/ 24426 h 4048918"/>
              <a:gd name="connsiteX180" fmla="*/ 3253087 w 4035323"/>
              <a:gd name="connsiteY180" fmla="*/ 24292 h 4048918"/>
              <a:gd name="connsiteX181" fmla="*/ 3441239 w 4035323"/>
              <a:gd name="connsiteY181" fmla="*/ 894644 h 4048918"/>
              <a:gd name="connsiteX182" fmla="*/ 4034731 w 4035323"/>
              <a:gd name="connsiteY182" fmla="*/ 3219535 h 4048918"/>
              <a:gd name="connsiteX183" fmla="*/ 4033622 w 4035323"/>
              <a:gd name="connsiteY183" fmla="*/ 3229990 h 4048918"/>
              <a:gd name="connsiteX184" fmla="*/ 4025365 w 4035323"/>
              <a:gd name="connsiteY184" fmla="*/ 3236508 h 4048918"/>
              <a:gd name="connsiteX185" fmla="*/ 1141486 w 4035323"/>
              <a:gd name="connsiteY185" fmla="*/ 4048476 h 4048918"/>
              <a:gd name="connsiteX186" fmla="*/ 1140994 w 4035323"/>
              <a:gd name="connsiteY186" fmla="*/ 4048599 h 4048918"/>
              <a:gd name="connsiteX187" fmla="*/ 1136311 w 4035323"/>
              <a:gd name="connsiteY187" fmla="*/ 4048845 h 4048918"/>
              <a:gd name="connsiteX188" fmla="*/ 1134708 w 4035323"/>
              <a:gd name="connsiteY188" fmla="*/ 4048476 h 4048918"/>
              <a:gd name="connsiteX189" fmla="*/ 1132613 w 4035323"/>
              <a:gd name="connsiteY189" fmla="*/ 4047984 h 4048918"/>
              <a:gd name="connsiteX190" fmla="*/ 705965 w 4035323"/>
              <a:gd name="connsiteY190" fmla="*/ 3872357 h 4048918"/>
              <a:gd name="connsiteX191" fmla="*/ 697832 w 4035323"/>
              <a:gd name="connsiteY191" fmla="*/ 3862763 h 4048918"/>
              <a:gd name="connsiteX192" fmla="*/ 185 w 4035323"/>
              <a:gd name="connsiteY192" fmla="*/ 602224 h 4048918"/>
              <a:gd name="connsiteX193" fmla="*/ 185 w 4035323"/>
              <a:gd name="connsiteY193" fmla="*/ 601732 h 4048918"/>
              <a:gd name="connsiteX194" fmla="*/ 185 w 4035323"/>
              <a:gd name="connsiteY194" fmla="*/ 597058 h 4048918"/>
              <a:gd name="connsiteX195" fmla="*/ 185 w 4035323"/>
              <a:gd name="connsiteY195" fmla="*/ 596936 h 4048918"/>
              <a:gd name="connsiteX196" fmla="*/ 1787 w 4035323"/>
              <a:gd name="connsiteY196" fmla="*/ 592754 h 4048918"/>
              <a:gd name="connsiteX197" fmla="*/ 2526 w 4035323"/>
              <a:gd name="connsiteY197" fmla="*/ 591647 h 4048918"/>
              <a:gd name="connsiteX198" fmla="*/ 4868 w 4035323"/>
              <a:gd name="connsiteY198" fmla="*/ 589187 h 4048918"/>
              <a:gd name="connsiteX199" fmla="*/ 5977 w 4035323"/>
              <a:gd name="connsiteY199" fmla="*/ 588326 h 4048918"/>
              <a:gd name="connsiteX200" fmla="*/ 10290 w 4035323"/>
              <a:gd name="connsiteY200" fmla="*/ 586359 h 4048918"/>
              <a:gd name="connsiteX201" fmla="*/ 10660 w 4035323"/>
              <a:gd name="connsiteY201" fmla="*/ 586359 h 4048918"/>
              <a:gd name="connsiteX202" fmla="*/ 3243424 w 4035323"/>
              <a:gd name="connsiteY202" fmla="*/ 74 h 40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4035323" h="4048918">
                <a:moveTo>
                  <a:pt x="1271256" y="3244255"/>
                </a:moveTo>
                <a:cubicBezTo>
                  <a:pt x="1266696" y="3244501"/>
                  <a:pt x="1262013" y="3245239"/>
                  <a:pt x="1257576" y="3246346"/>
                </a:cubicBezTo>
                <a:cubicBezTo>
                  <a:pt x="1217524" y="3256062"/>
                  <a:pt x="1184250" y="3295295"/>
                  <a:pt x="1183511" y="3337111"/>
                </a:cubicBezTo>
                <a:cubicBezTo>
                  <a:pt x="1182771" y="3383232"/>
                  <a:pt x="1222331" y="3428123"/>
                  <a:pt x="1268298" y="3432919"/>
                </a:cubicBezTo>
                <a:cubicBezTo>
                  <a:pt x="1291713" y="3435379"/>
                  <a:pt x="1316854" y="3427385"/>
                  <a:pt x="1337065" y="3410904"/>
                </a:cubicBezTo>
                <a:cubicBezTo>
                  <a:pt x="1357276" y="3394424"/>
                  <a:pt x="1370215" y="3371548"/>
                  <a:pt x="1372434" y="3348180"/>
                </a:cubicBezTo>
                <a:lnTo>
                  <a:pt x="1372311" y="3348058"/>
                </a:lnTo>
                <a:cubicBezTo>
                  <a:pt x="1376994" y="3300215"/>
                  <a:pt x="1337311" y="3252004"/>
                  <a:pt x="1287277" y="3244870"/>
                </a:cubicBezTo>
                <a:cubicBezTo>
                  <a:pt x="1281977" y="3244132"/>
                  <a:pt x="1276678" y="3243886"/>
                  <a:pt x="1271256" y="3244255"/>
                </a:cubicBezTo>
                <a:close/>
                <a:moveTo>
                  <a:pt x="1269530" y="3217075"/>
                </a:moveTo>
                <a:cubicBezTo>
                  <a:pt x="1276802" y="3216583"/>
                  <a:pt x="1284072" y="3216952"/>
                  <a:pt x="1291220" y="3217936"/>
                </a:cubicBezTo>
                <a:cubicBezTo>
                  <a:pt x="1356166" y="3227160"/>
                  <a:pt x="1405708" y="3288039"/>
                  <a:pt x="1399669" y="3350763"/>
                </a:cubicBezTo>
                <a:cubicBezTo>
                  <a:pt x="1396711" y="3381387"/>
                  <a:pt x="1380198" y="3411027"/>
                  <a:pt x="1354318" y="3432058"/>
                </a:cubicBezTo>
                <a:cubicBezTo>
                  <a:pt x="1339036" y="3444357"/>
                  <a:pt x="1321537" y="3453089"/>
                  <a:pt x="1303544" y="3457394"/>
                </a:cubicBezTo>
                <a:cubicBezTo>
                  <a:pt x="1290851" y="3460345"/>
                  <a:pt x="1277911" y="3461330"/>
                  <a:pt x="1265340" y="3459976"/>
                </a:cubicBezTo>
                <a:cubicBezTo>
                  <a:pt x="1205077" y="3453704"/>
                  <a:pt x="1155043" y="3397130"/>
                  <a:pt x="1156152" y="3336619"/>
                </a:cubicBezTo>
                <a:cubicBezTo>
                  <a:pt x="1157261" y="3275740"/>
                  <a:pt x="1209021" y="3221134"/>
                  <a:pt x="1269530" y="3217075"/>
                </a:cubicBezTo>
                <a:close/>
                <a:moveTo>
                  <a:pt x="465653" y="2659201"/>
                </a:moveTo>
                <a:lnTo>
                  <a:pt x="465653" y="2659324"/>
                </a:lnTo>
                <a:cubicBezTo>
                  <a:pt x="578415" y="3186697"/>
                  <a:pt x="679962" y="3659095"/>
                  <a:pt x="722849" y="3850342"/>
                </a:cubicBezTo>
                <a:lnTo>
                  <a:pt x="1117209" y="4012686"/>
                </a:lnTo>
                <a:cubicBezTo>
                  <a:pt x="1004077" y="3601906"/>
                  <a:pt x="897230" y="3187313"/>
                  <a:pt x="797038" y="2770752"/>
                </a:cubicBezTo>
                <a:cubicBezTo>
                  <a:pt x="689205" y="2740865"/>
                  <a:pt x="645086" y="2724508"/>
                  <a:pt x="584823" y="2702124"/>
                </a:cubicBezTo>
                <a:cubicBezTo>
                  <a:pt x="553028" y="2690317"/>
                  <a:pt x="517412" y="2677035"/>
                  <a:pt x="465653" y="2659201"/>
                </a:cubicBezTo>
                <a:close/>
                <a:moveTo>
                  <a:pt x="310250" y="1931234"/>
                </a:moveTo>
                <a:cubicBezTo>
                  <a:pt x="359175" y="2160730"/>
                  <a:pt x="409949" y="2398958"/>
                  <a:pt x="458874" y="2627962"/>
                </a:cubicBezTo>
                <a:cubicBezTo>
                  <a:pt x="519631" y="2648624"/>
                  <a:pt x="559313" y="2663383"/>
                  <a:pt x="594312" y="2676420"/>
                </a:cubicBezTo>
                <a:cubicBezTo>
                  <a:pt x="651248" y="2697574"/>
                  <a:pt x="693519" y="2713193"/>
                  <a:pt x="789767" y="2740251"/>
                </a:cubicBezTo>
                <a:cubicBezTo>
                  <a:pt x="734680" y="2510632"/>
                  <a:pt x="681564" y="2280398"/>
                  <a:pt x="630667" y="2049918"/>
                </a:cubicBezTo>
                <a:cubicBezTo>
                  <a:pt x="503979" y="2007364"/>
                  <a:pt x="424738" y="1977355"/>
                  <a:pt x="310373" y="1931357"/>
                </a:cubicBezTo>
                <a:close/>
                <a:moveTo>
                  <a:pt x="1825701" y="1375204"/>
                </a:moveTo>
                <a:cubicBezTo>
                  <a:pt x="1830261" y="1376065"/>
                  <a:pt x="1834081" y="1379263"/>
                  <a:pt x="1835683" y="1383691"/>
                </a:cubicBezTo>
                <a:lnTo>
                  <a:pt x="1843817" y="1405090"/>
                </a:lnTo>
                <a:lnTo>
                  <a:pt x="1843940" y="1405090"/>
                </a:lnTo>
                <a:cubicBezTo>
                  <a:pt x="1883499" y="1509630"/>
                  <a:pt x="1901492" y="1557350"/>
                  <a:pt x="1957688" y="1667424"/>
                </a:cubicBezTo>
                <a:cubicBezTo>
                  <a:pt x="1961016" y="1674189"/>
                  <a:pt x="1958428" y="1682306"/>
                  <a:pt x="1951650" y="1685750"/>
                </a:cubicBezTo>
                <a:cubicBezTo>
                  <a:pt x="1944872" y="1689070"/>
                  <a:pt x="1936738" y="1686487"/>
                  <a:pt x="1933287" y="1679723"/>
                </a:cubicBezTo>
                <a:cubicBezTo>
                  <a:pt x="1876352" y="1568296"/>
                  <a:pt x="1858236" y="1520084"/>
                  <a:pt x="1818307" y="1414560"/>
                </a:cubicBezTo>
                <a:lnTo>
                  <a:pt x="1817814" y="1413331"/>
                </a:lnTo>
                <a:cubicBezTo>
                  <a:pt x="1770984" y="1461665"/>
                  <a:pt x="1722675" y="1512705"/>
                  <a:pt x="1680158" y="1564606"/>
                </a:cubicBezTo>
                <a:cubicBezTo>
                  <a:pt x="1675844" y="1569895"/>
                  <a:pt x="1668450" y="1571124"/>
                  <a:pt x="1662535" y="1567681"/>
                </a:cubicBezTo>
                <a:cubicBezTo>
                  <a:pt x="1650704" y="1560547"/>
                  <a:pt x="1639736" y="1553783"/>
                  <a:pt x="1629137" y="1547265"/>
                </a:cubicBezTo>
                <a:cubicBezTo>
                  <a:pt x="1598944" y="1528448"/>
                  <a:pt x="1572078" y="1511844"/>
                  <a:pt x="1535230" y="1495487"/>
                </a:cubicBezTo>
                <a:cubicBezTo>
                  <a:pt x="1552607" y="1588712"/>
                  <a:pt x="1572941" y="1682060"/>
                  <a:pt x="1595740" y="1773686"/>
                </a:cubicBezTo>
                <a:cubicBezTo>
                  <a:pt x="1597589" y="1781065"/>
                  <a:pt x="1593029" y="1788445"/>
                  <a:pt x="1585758" y="1790289"/>
                </a:cubicBezTo>
                <a:cubicBezTo>
                  <a:pt x="1578364" y="1792011"/>
                  <a:pt x="1571093" y="1787584"/>
                  <a:pt x="1569244" y="1780327"/>
                </a:cubicBezTo>
                <a:cubicBezTo>
                  <a:pt x="1544227" y="1680092"/>
                  <a:pt x="1522167" y="1577520"/>
                  <a:pt x="1503805" y="1475686"/>
                </a:cubicBezTo>
                <a:cubicBezTo>
                  <a:pt x="1502942" y="1470766"/>
                  <a:pt x="1504791" y="1465724"/>
                  <a:pt x="1508611" y="1462649"/>
                </a:cubicBezTo>
                <a:cubicBezTo>
                  <a:pt x="1512432" y="1459574"/>
                  <a:pt x="1517731" y="1458713"/>
                  <a:pt x="1522291" y="1460558"/>
                </a:cubicBezTo>
                <a:cubicBezTo>
                  <a:pt x="1573927" y="1481097"/>
                  <a:pt x="1606215" y="1501021"/>
                  <a:pt x="1643556" y="1524143"/>
                </a:cubicBezTo>
                <a:cubicBezTo>
                  <a:pt x="1650950" y="1528817"/>
                  <a:pt x="1658468" y="1533490"/>
                  <a:pt x="1666478" y="1538287"/>
                </a:cubicBezTo>
                <a:cubicBezTo>
                  <a:pt x="1712323" y="1483188"/>
                  <a:pt x="1763959" y="1429565"/>
                  <a:pt x="1813131" y="1379017"/>
                </a:cubicBezTo>
                <a:cubicBezTo>
                  <a:pt x="1816335" y="1375696"/>
                  <a:pt x="1821141" y="1374220"/>
                  <a:pt x="1825701" y="1375204"/>
                </a:cubicBezTo>
                <a:close/>
                <a:moveTo>
                  <a:pt x="2092017" y="1373483"/>
                </a:moveTo>
                <a:cubicBezTo>
                  <a:pt x="2077474" y="1416406"/>
                  <a:pt x="2067492" y="1458714"/>
                  <a:pt x="2057880" y="1499915"/>
                </a:cubicBezTo>
                <a:cubicBezTo>
                  <a:pt x="2055908" y="1508524"/>
                  <a:pt x="2053813" y="1517256"/>
                  <a:pt x="2051718" y="1525988"/>
                </a:cubicBezTo>
                <a:cubicBezTo>
                  <a:pt x="2086964" y="1516887"/>
                  <a:pt x="2157948" y="1498931"/>
                  <a:pt x="2201451" y="1490322"/>
                </a:cubicBezTo>
                <a:cubicBezTo>
                  <a:pt x="2187895" y="1475686"/>
                  <a:pt x="2173846" y="1461173"/>
                  <a:pt x="2159920" y="1446784"/>
                </a:cubicBezTo>
                <a:cubicBezTo>
                  <a:pt x="2136875" y="1423047"/>
                  <a:pt x="2113213" y="1398573"/>
                  <a:pt x="2092017" y="1373483"/>
                </a:cubicBezTo>
                <a:close/>
                <a:moveTo>
                  <a:pt x="2085362" y="1332528"/>
                </a:moveTo>
                <a:cubicBezTo>
                  <a:pt x="2090168" y="1331790"/>
                  <a:pt x="2095097" y="1333758"/>
                  <a:pt x="2098178" y="1337693"/>
                </a:cubicBezTo>
                <a:cubicBezTo>
                  <a:pt x="2121963" y="1368317"/>
                  <a:pt x="2151294" y="1398573"/>
                  <a:pt x="2179638" y="1427844"/>
                </a:cubicBezTo>
                <a:lnTo>
                  <a:pt x="2179885" y="1427967"/>
                </a:lnTo>
                <a:cubicBezTo>
                  <a:pt x="2224373" y="1473964"/>
                  <a:pt x="2270464" y="1521438"/>
                  <a:pt x="2298686" y="1573462"/>
                </a:cubicBezTo>
                <a:cubicBezTo>
                  <a:pt x="2302260" y="1580103"/>
                  <a:pt x="2299795" y="1588343"/>
                  <a:pt x="2293140" y="1591910"/>
                </a:cubicBezTo>
                <a:cubicBezTo>
                  <a:pt x="2292031" y="1592402"/>
                  <a:pt x="2290922" y="1592894"/>
                  <a:pt x="2289813" y="1593140"/>
                </a:cubicBezTo>
                <a:cubicBezTo>
                  <a:pt x="2283897" y="1594616"/>
                  <a:pt x="2277489" y="1591910"/>
                  <a:pt x="2274531" y="1586376"/>
                </a:cubicBezTo>
                <a:cubicBezTo>
                  <a:pt x="2261221" y="1561655"/>
                  <a:pt x="2243106" y="1537672"/>
                  <a:pt x="2223018" y="1514304"/>
                </a:cubicBezTo>
                <a:cubicBezTo>
                  <a:pt x="2180994" y="1521069"/>
                  <a:pt x="2072668" y="1548741"/>
                  <a:pt x="2044447" y="1556120"/>
                </a:cubicBezTo>
                <a:cubicBezTo>
                  <a:pt x="2036313" y="1587605"/>
                  <a:pt x="2027194" y="1619705"/>
                  <a:pt x="2014870" y="1652420"/>
                </a:cubicBezTo>
                <a:cubicBezTo>
                  <a:pt x="2012159" y="1659430"/>
                  <a:pt x="2004271" y="1663120"/>
                  <a:pt x="1997247" y="1660414"/>
                </a:cubicBezTo>
                <a:cubicBezTo>
                  <a:pt x="1990099" y="1657709"/>
                  <a:pt x="1986525" y="1649837"/>
                  <a:pt x="1989236" y="1642827"/>
                </a:cubicBezTo>
                <a:cubicBezTo>
                  <a:pt x="2008338" y="1592156"/>
                  <a:pt x="2020046" y="1542100"/>
                  <a:pt x="2031384" y="1493765"/>
                </a:cubicBezTo>
                <a:cubicBezTo>
                  <a:pt x="2042968" y="1444570"/>
                  <a:pt x="2054922" y="1393653"/>
                  <a:pt x="2074640" y="1341260"/>
                </a:cubicBezTo>
                <a:cubicBezTo>
                  <a:pt x="2076365" y="1336586"/>
                  <a:pt x="2080432" y="1333266"/>
                  <a:pt x="2085362" y="1332528"/>
                </a:cubicBezTo>
                <a:close/>
                <a:moveTo>
                  <a:pt x="808130" y="1331297"/>
                </a:moveTo>
                <a:cubicBezTo>
                  <a:pt x="803570" y="1331543"/>
                  <a:pt x="798887" y="1332281"/>
                  <a:pt x="794450" y="1333388"/>
                </a:cubicBezTo>
                <a:cubicBezTo>
                  <a:pt x="754398" y="1342981"/>
                  <a:pt x="721124" y="1382214"/>
                  <a:pt x="720385" y="1424030"/>
                </a:cubicBezTo>
                <a:cubicBezTo>
                  <a:pt x="719645" y="1470151"/>
                  <a:pt x="759204" y="1514919"/>
                  <a:pt x="805172" y="1519838"/>
                </a:cubicBezTo>
                <a:cubicBezTo>
                  <a:pt x="828587" y="1522298"/>
                  <a:pt x="853727" y="1514304"/>
                  <a:pt x="873938" y="1497823"/>
                </a:cubicBezTo>
                <a:cubicBezTo>
                  <a:pt x="894149" y="1481343"/>
                  <a:pt x="907089" y="1458467"/>
                  <a:pt x="909308" y="1435099"/>
                </a:cubicBezTo>
                <a:lnTo>
                  <a:pt x="909184" y="1435099"/>
                </a:lnTo>
                <a:cubicBezTo>
                  <a:pt x="913867" y="1387257"/>
                  <a:pt x="874185" y="1339046"/>
                  <a:pt x="824150" y="1331912"/>
                </a:cubicBezTo>
                <a:cubicBezTo>
                  <a:pt x="818851" y="1331174"/>
                  <a:pt x="813552" y="1330928"/>
                  <a:pt x="808130" y="1331297"/>
                </a:cubicBezTo>
                <a:close/>
                <a:moveTo>
                  <a:pt x="806528" y="1303994"/>
                </a:moveTo>
                <a:cubicBezTo>
                  <a:pt x="813799" y="1303502"/>
                  <a:pt x="821070" y="1303871"/>
                  <a:pt x="828217" y="1304855"/>
                </a:cubicBezTo>
                <a:lnTo>
                  <a:pt x="828341" y="1304855"/>
                </a:lnTo>
                <a:cubicBezTo>
                  <a:pt x="893163" y="1314079"/>
                  <a:pt x="942705" y="1374958"/>
                  <a:pt x="936666" y="1437682"/>
                </a:cubicBezTo>
                <a:cubicBezTo>
                  <a:pt x="933709" y="1468306"/>
                  <a:pt x="917195" y="1497946"/>
                  <a:pt x="891315" y="1518977"/>
                </a:cubicBezTo>
                <a:cubicBezTo>
                  <a:pt x="876033" y="1531276"/>
                  <a:pt x="858534" y="1540008"/>
                  <a:pt x="840541" y="1544313"/>
                </a:cubicBezTo>
                <a:cubicBezTo>
                  <a:pt x="827848" y="1547388"/>
                  <a:pt x="814908" y="1548372"/>
                  <a:pt x="802337" y="1547019"/>
                </a:cubicBezTo>
                <a:cubicBezTo>
                  <a:pt x="742074" y="1540623"/>
                  <a:pt x="692040" y="1484049"/>
                  <a:pt x="693149" y="1423538"/>
                </a:cubicBezTo>
                <a:cubicBezTo>
                  <a:pt x="694258" y="1362659"/>
                  <a:pt x="746264" y="1308053"/>
                  <a:pt x="806528" y="1303994"/>
                </a:cubicBezTo>
                <a:close/>
                <a:moveTo>
                  <a:pt x="2469863" y="1265622"/>
                </a:moveTo>
                <a:lnTo>
                  <a:pt x="2469863" y="1265744"/>
                </a:lnTo>
                <a:lnTo>
                  <a:pt x="2469847" y="1265720"/>
                </a:lnTo>
                <a:close/>
                <a:moveTo>
                  <a:pt x="2453596" y="1255414"/>
                </a:moveTo>
                <a:cubicBezTo>
                  <a:pt x="2457232" y="1254615"/>
                  <a:pt x="2460898" y="1255352"/>
                  <a:pt x="2463856" y="1257212"/>
                </a:cubicBezTo>
                <a:lnTo>
                  <a:pt x="2469847" y="1265720"/>
                </a:lnTo>
                <a:lnTo>
                  <a:pt x="2468138" y="1275768"/>
                </a:lnTo>
                <a:cubicBezTo>
                  <a:pt x="2466320" y="1278689"/>
                  <a:pt x="2463394" y="1280934"/>
                  <a:pt x="2459758" y="1281856"/>
                </a:cubicBezTo>
                <a:lnTo>
                  <a:pt x="2459511" y="1281856"/>
                </a:lnTo>
                <a:lnTo>
                  <a:pt x="2318404" y="1313464"/>
                </a:lnTo>
                <a:cubicBezTo>
                  <a:pt x="2345270" y="1402753"/>
                  <a:pt x="2368439" y="1494011"/>
                  <a:pt x="2387171" y="1584899"/>
                </a:cubicBezTo>
                <a:cubicBezTo>
                  <a:pt x="2388650" y="1592155"/>
                  <a:pt x="2384090" y="1599165"/>
                  <a:pt x="2376942" y="1601010"/>
                </a:cubicBezTo>
                <a:lnTo>
                  <a:pt x="2376449" y="1601010"/>
                </a:lnTo>
                <a:cubicBezTo>
                  <a:pt x="2369055" y="1602609"/>
                  <a:pt x="2361784" y="1597813"/>
                  <a:pt x="2360305" y="1590433"/>
                </a:cubicBezTo>
                <a:cubicBezTo>
                  <a:pt x="2341696" y="1499545"/>
                  <a:pt x="2318527" y="1408534"/>
                  <a:pt x="2291662" y="1319490"/>
                </a:cubicBezTo>
                <a:lnTo>
                  <a:pt x="2217596" y="1336094"/>
                </a:lnTo>
                <a:cubicBezTo>
                  <a:pt x="2210325" y="1337693"/>
                  <a:pt x="2202931" y="1333142"/>
                  <a:pt x="2201329" y="1325763"/>
                </a:cubicBezTo>
                <a:cubicBezTo>
                  <a:pt x="2199727" y="1318506"/>
                  <a:pt x="2204163" y="1311373"/>
                  <a:pt x="2211434" y="1309528"/>
                </a:cubicBezTo>
                <a:lnTo>
                  <a:pt x="2211681" y="1309528"/>
                </a:lnTo>
                <a:close/>
                <a:moveTo>
                  <a:pt x="2666427" y="1220363"/>
                </a:moveTo>
                <a:cubicBezTo>
                  <a:pt x="2673944" y="1219748"/>
                  <a:pt x="2680599" y="1225282"/>
                  <a:pt x="2681215" y="1232784"/>
                </a:cubicBezTo>
                <a:cubicBezTo>
                  <a:pt x="2689102" y="1322566"/>
                  <a:pt x="2699824" y="1412962"/>
                  <a:pt x="2713257" y="1501391"/>
                </a:cubicBezTo>
                <a:cubicBezTo>
                  <a:pt x="2714366" y="1508401"/>
                  <a:pt x="2709806" y="1515042"/>
                  <a:pt x="2703028" y="1516641"/>
                </a:cubicBezTo>
                <a:cubicBezTo>
                  <a:pt x="2702659" y="1516764"/>
                  <a:pt x="2702165" y="1516887"/>
                  <a:pt x="2701796" y="1516887"/>
                </a:cubicBezTo>
                <a:cubicBezTo>
                  <a:pt x="2694401" y="1517994"/>
                  <a:pt x="2687377" y="1512951"/>
                  <a:pt x="2686268" y="1505449"/>
                </a:cubicBezTo>
                <a:cubicBezTo>
                  <a:pt x="2679613" y="1461788"/>
                  <a:pt x="2673698" y="1417636"/>
                  <a:pt x="2668398" y="1373360"/>
                </a:cubicBezTo>
                <a:cubicBezTo>
                  <a:pt x="2628716" y="1380370"/>
                  <a:pt x="2561675" y="1394514"/>
                  <a:pt x="2524827" y="1403861"/>
                </a:cubicBezTo>
                <a:lnTo>
                  <a:pt x="2526306" y="1413331"/>
                </a:lnTo>
                <a:cubicBezTo>
                  <a:pt x="2532344" y="1450719"/>
                  <a:pt x="2538629" y="1489338"/>
                  <a:pt x="2553788" y="1524635"/>
                </a:cubicBezTo>
                <a:cubicBezTo>
                  <a:pt x="2556745" y="1531646"/>
                  <a:pt x="2553541" y="1539640"/>
                  <a:pt x="2546640" y="1542592"/>
                </a:cubicBezTo>
                <a:cubicBezTo>
                  <a:pt x="2545901" y="1542961"/>
                  <a:pt x="2545161" y="1543207"/>
                  <a:pt x="2544422" y="1543330"/>
                </a:cubicBezTo>
                <a:cubicBezTo>
                  <a:pt x="2538013" y="1544928"/>
                  <a:pt x="2531358" y="1541608"/>
                  <a:pt x="2528647" y="1535458"/>
                </a:cubicBezTo>
                <a:cubicBezTo>
                  <a:pt x="2512133" y="1497086"/>
                  <a:pt x="2505602" y="1456746"/>
                  <a:pt x="2499193" y="1417759"/>
                </a:cubicBezTo>
                <a:lnTo>
                  <a:pt x="2476641" y="1279151"/>
                </a:lnTo>
                <a:cubicBezTo>
                  <a:pt x="2475409" y="1271772"/>
                  <a:pt x="2480461" y="1264761"/>
                  <a:pt x="2487979" y="1263531"/>
                </a:cubicBezTo>
                <a:cubicBezTo>
                  <a:pt x="2495373" y="1262302"/>
                  <a:pt x="2502398" y="1267467"/>
                  <a:pt x="2503630" y="1274846"/>
                </a:cubicBezTo>
                <a:lnTo>
                  <a:pt x="2520267" y="1376927"/>
                </a:lnTo>
                <a:cubicBezTo>
                  <a:pt x="2558717" y="1367334"/>
                  <a:pt x="2625881" y="1353190"/>
                  <a:pt x="2665194" y="1346303"/>
                </a:cubicBezTo>
                <a:cubicBezTo>
                  <a:pt x="2661004" y="1309283"/>
                  <a:pt x="2657184" y="1272264"/>
                  <a:pt x="2653980" y="1235244"/>
                </a:cubicBezTo>
                <a:cubicBezTo>
                  <a:pt x="2653364" y="1227742"/>
                  <a:pt x="2658786" y="1221101"/>
                  <a:pt x="2666427" y="1220486"/>
                </a:cubicBezTo>
                <a:close/>
                <a:moveTo>
                  <a:pt x="2861265" y="993572"/>
                </a:moveTo>
                <a:cubicBezTo>
                  <a:pt x="2439670" y="1051130"/>
                  <a:pt x="2027934" y="1170060"/>
                  <a:pt x="1629630" y="1285177"/>
                </a:cubicBezTo>
                <a:cubicBezTo>
                  <a:pt x="1489016" y="1325886"/>
                  <a:pt x="1343720" y="1367825"/>
                  <a:pt x="1199162" y="1406812"/>
                </a:cubicBezTo>
                <a:cubicBezTo>
                  <a:pt x="1247101" y="1594123"/>
                  <a:pt x="1287030" y="1785739"/>
                  <a:pt x="1317963" y="1976739"/>
                </a:cubicBezTo>
                <a:cubicBezTo>
                  <a:pt x="1601902" y="1902331"/>
                  <a:pt x="1886334" y="1830383"/>
                  <a:pt x="2161523" y="1760772"/>
                </a:cubicBezTo>
                <a:lnTo>
                  <a:pt x="2161523" y="1760649"/>
                </a:lnTo>
                <a:cubicBezTo>
                  <a:pt x="2437082" y="1690915"/>
                  <a:pt x="2721884" y="1618967"/>
                  <a:pt x="3006069" y="1544313"/>
                </a:cubicBezTo>
                <a:cubicBezTo>
                  <a:pt x="2987214" y="1474702"/>
                  <a:pt x="2898976" y="1150136"/>
                  <a:pt x="2861265" y="993572"/>
                </a:cubicBezTo>
                <a:close/>
                <a:moveTo>
                  <a:pt x="2869768" y="965038"/>
                </a:moveTo>
                <a:cubicBezTo>
                  <a:pt x="2876793" y="964055"/>
                  <a:pt x="2883324" y="968482"/>
                  <a:pt x="2884927" y="975369"/>
                </a:cubicBezTo>
                <a:cubicBezTo>
                  <a:pt x="2924732" y="1143617"/>
                  <a:pt x="3034906" y="1546527"/>
                  <a:pt x="3036016" y="1550585"/>
                </a:cubicBezTo>
                <a:cubicBezTo>
                  <a:pt x="3037002" y="1554152"/>
                  <a:pt x="3036509" y="1557841"/>
                  <a:pt x="3034660" y="1561039"/>
                </a:cubicBezTo>
                <a:cubicBezTo>
                  <a:pt x="3032811" y="1564237"/>
                  <a:pt x="3029854" y="1566451"/>
                  <a:pt x="3026280" y="1567435"/>
                </a:cubicBezTo>
                <a:cubicBezTo>
                  <a:pt x="2737535" y="1643318"/>
                  <a:pt x="2448050" y="1716619"/>
                  <a:pt x="2168178" y="1787337"/>
                </a:cubicBezTo>
                <a:cubicBezTo>
                  <a:pt x="1888306" y="1858179"/>
                  <a:pt x="1598944" y="1931357"/>
                  <a:pt x="1310322" y="2007240"/>
                </a:cubicBezTo>
                <a:lnTo>
                  <a:pt x="1310076" y="2007240"/>
                </a:lnTo>
                <a:cubicBezTo>
                  <a:pt x="1306379" y="2008101"/>
                  <a:pt x="1302558" y="2007486"/>
                  <a:pt x="1299354" y="2005395"/>
                </a:cubicBezTo>
                <a:cubicBezTo>
                  <a:pt x="1296150" y="2003182"/>
                  <a:pt x="1293932" y="1999861"/>
                  <a:pt x="1293315" y="1996048"/>
                </a:cubicBezTo>
                <a:cubicBezTo>
                  <a:pt x="1261520" y="1796562"/>
                  <a:pt x="1219743" y="1596214"/>
                  <a:pt x="1169215" y="1400663"/>
                </a:cubicBezTo>
                <a:cubicBezTo>
                  <a:pt x="1167367" y="1393406"/>
                  <a:pt x="1171680" y="1386027"/>
                  <a:pt x="1178951" y="1384059"/>
                </a:cubicBezTo>
                <a:cubicBezTo>
                  <a:pt x="1327575" y="1344088"/>
                  <a:pt x="1477186" y="1300919"/>
                  <a:pt x="1621866" y="1259103"/>
                </a:cubicBezTo>
                <a:cubicBezTo>
                  <a:pt x="2024976" y="1142633"/>
                  <a:pt x="2441888" y="1022228"/>
                  <a:pt x="2869768" y="965038"/>
                </a:cubicBezTo>
                <a:close/>
                <a:moveTo>
                  <a:pt x="33829" y="630019"/>
                </a:moveTo>
                <a:cubicBezTo>
                  <a:pt x="62543" y="765552"/>
                  <a:pt x="175675" y="1298829"/>
                  <a:pt x="303472" y="1899257"/>
                </a:cubicBezTo>
                <a:cubicBezTo>
                  <a:pt x="421903" y="1946977"/>
                  <a:pt x="500652" y="1977232"/>
                  <a:pt x="623889" y="2018925"/>
                </a:cubicBezTo>
                <a:cubicBezTo>
                  <a:pt x="537870" y="1627945"/>
                  <a:pt x="457889" y="1236228"/>
                  <a:pt x="384316" y="845003"/>
                </a:cubicBezTo>
                <a:cubicBezTo>
                  <a:pt x="383576" y="844757"/>
                  <a:pt x="382591" y="844634"/>
                  <a:pt x="381851" y="844142"/>
                </a:cubicBezTo>
                <a:cubicBezTo>
                  <a:pt x="247522" y="767766"/>
                  <a:pt x="165323" y="718694"/>
                  <a:pt x="33829" y="630019"/>
                </a:cubicBezTo>
                <a:close/>
                <a:moveTo>
                  <a:pt x="3093567" y="42751"/>
                </a:moveTo>
                <a:cubicBezTo>
                  <a:pt x="2259496" y="133024"/>
                  <a:pt x="1235763" y="322180"/>
                  <a:pt x="46769" y="605914"/>
                </a:cubicBezTo>
                <a:cubicBezTo>
                  <a:pt x="177154" y="693850"/>
                  <a:pt x="258614" y="742676"/>
                  <a:pt x="389492" y="817084"/>
                </a:cubicBezTo>
                <a:cubicBezTo>
                  <a:pt x="390601" y="816592"/>
                  <a:pt x="391587" y="815977"/>
                  <a:pt x="392819" y="815731"/>
                </a:cubicBezTo>
                <a:cubicBezTo>
                  <a:pt x="393435" y="815608"/>
                  <a:pt x="393928" y="815731"/>
                  <a:pt x="394545" y="815731"/>
                </a:cubicBezTo>
                <a:cubicBezTo>
                  <a:pt x="835611" y="660151"/>
                  <a:pt x="1775913" y="403598"/>
                  <a:pt x="2464070" y="215918"/>
                </a:cubicBezTo>
                <a:cubicBezTo>
                  <a:pt x="2708943" y="149136"/>
                  <a:pt x="2929045" y="89117"/>
                  <a:pt x="3093567" y="42751"/>
                </a:cubicBezTo>
                <a:close/>
                <a:moveTo>
                  <a:pt x="3226910" y="32912"/>
                </a:moveTo>
                <a:cubicBezTo>
                  <a:pt x="3058937" y="81861"/>
                  <a:pt x="2785720" y="156269"/>
                  <a:pt x="2471218" y="242115"/>
                </a:cubicBezTo>
                <a:cubicBezTo>
                  <a:pt x="1787250" y="428688"/>
                  <a:pt x="854097" y="683273"/>
                  <a:pt x="411058" y="838730"/>
                </a:cubicBezTo>
                <a:cubicBezTo>
                  <a:pt x="611319" y="1903931"/>
                  <a:pt x="859026" y="2973682"/>
                  <a:pt x="1147279" y="4018835"/>
                </a:cubicBezTo>
                <a:lnTo>
                  <a:pt x="4004661" y="3214370"/>
                </a:lnTo>
                <a:lnTo>
                  <a:pt x="4004661" y="3214247"/>
                </a:lnTo>
                <a:cubicBezTo>
                  <a:pt x="3750422" y="2352346"/>
                  <a:pt x="3467346" y="1194535"/>
                  <a:pt x="3226910" y="32912"/>
                </a:cubicBezTo>
                <a:close/>
                <a:moveTo>
                  <a:pt x="3243424" y="74"/>
                </a:moveTo>
                <a:cubicBezTo>
                  <a:pt x="3250325" y="-664"/>
                  <a:pt x="3256733" y="4132"/>
                  <a:pt x="3258089" y="11020"/>
                </a:cubicBezTo>
                <a:lnTo>
                  <a:pt x="3253087" y="24292"/>
                </a:lnTo>
                <a:lnTo>
                  <a:pt x="3253036" y="24057"/>
                </a:lnTo>
                <a:lnTo>
                  <a:pt x="3253036" y="24426"/>
                </a:lnTo>
                <a:lnTo>
                  <a:pt x="3253087" y="24292"/>
                </a:lnTo>
                <a:lnTo>
                  <a:pt x="3441239" y="894644"/>
                </a:lnTo>
                <a:cubicBezTo>
                  <a:pt x="3635257" y="1755253"/>
                  <a:pt x="3843312" y="2572002"/>
                  <a:pt x="4034731" y="3219535"/>
                </a:cubicBezTo>
                <a:cubicBezTo>
                  <a:pt x="4035840" y="3222979"/>
                  <a:pt x="4035347" y="3226792"/>
                  <a:pt x="4033622" y="3229990"/>
                </a:cubicBezTo>
                <a:cubicBezTo>
                  <a:pt x="4031896" y="3233187"/>
                  <a:pt x="4028939" y="3235524"/>
                  <a:pt x="4025365" y="3236508"/>
                </a:cubicBezTo>
                <a:lnTo>
                  <a:pt x="1141486" y="4048476"/>
                </a:lnTo>
                <a:cubicBezTo>
                  <a:pt x="1141363" y="4048599"/>
                  <a:pt x="1141117" y="4048599"/>
                  <a:pt x="1140994" y="4048599"/>
                </a:cubicBezTo>
                <a:cubicBezTo>
                  <a:pt x="1139515" y="4048968"/>
                  <a:pt x="1137913" y="4048968"/>
                  <a:pt x="1136311" y="4048845"/>
                </a:cubicBezTo>
                <a:cubicBezTo>
                  <a:pt x="1135818" y="4048845"/>
                  <a:pt x="1135325" y="4048599"/>
                  <a:pt x="1134708" y="4048476"/>
                </a:cubicBezTo>
                <a:cubicBezTo>
                  <a:pt x="1133969" y="4048353"/>
                  <a:pt x="1133353" y="4048230"/>
                  <a:pt x="1132613" y="4047984"/>
                </a:cubicBezTo>
                <a:lnTo>
                  <a:pt x="705965" y="3872357"/>
                </a:lnTo>
                <a:cubicBezTo>
                  <a:pt x="701899" y="3870635"/>
                  <a:pt x="698818" y="3867068"/>
                  <a:pt x="697832" y="3862763"/>
                </a:cubicBezTo>
                <a:cubicBezTo>
                  <a:pt x="582358" y="3349042"/>
                  <a:pt x="5977" y="629650"/>
                  <a:pt x="185" y="602224"/>
                </a:cubicBezTo>
                <a:cubicBezTo>
                  <a:pt x="185" y="602101"/>
                  <a:pt x="185" y="601978"/>
                  <a:pt x="185" y="601732"/>
                </a:cubicBezTo>
                <a:cubicBezTo>
                  <a:pt x="-62" y="600256"/>
                  <a:pt x="-62" y="598657"/>
                  <a:pt x="185" y="597058"/>
                </a:cubicBezTo>
                <a:cubicBezTo>
                  <a:pt x="185" y="596936"/>
                  <a:pt x="185" y="596936"/>
                  <a:pt x="185" y="596936"/>
                </a:cubicBezTo>
                <a:cubicBezTo>
                  <a:pt x="431" y="595460"/>
                  <a:pt x="1048" y="593984"/>
                  <a:pt x="1787" y="592754"/>
                </a:cubicBezTo>
                <a:cubicBezTo>
                  <a:pt x="1910" y="592385"/>
                  <a:pt x="2280" y="592016"/>
                  <a:pt x="2526" y="591647"/>
                </a:cubicBezTo>
                <a:cubicBezTo>
                  <a:pt x="3266" y="590786"/>
                  <a:pt x="4005" y="589925"/>
                  <a:pt x="4868" y="589187"/>
                </a:cubicBezTo>
                <a:cubicBezTo>
                  <a:pt x="5238" y="588941"/>
                  <a:pt x="5607" y="588572"/>
                  <a:pt x="5977" y="588326"/>
                </a:cubicBezTo>
                <a:cubicBezTo>
                  <a:pt x="7333" y="587465"/>
                  <a:pt x="8688" y="586727"/>
                  <a:pt x="10290" y="586359"/>
                </a:cubicBezTo>
                <a:lnTo>
                  <a:pt x="10660" y="586359"/>
                </a:lnTo>
                <a:cubicBezTo>
                  <a:pt x="1287153" y="280856"/>
                  <a:pt x="2374846" y="83583"/>
                  <a:pt x="3243424" y="74"/>
                </a:cubicBezTo>
                <a:close/>
              </a:path>
            </a:pathLst>
          </a:custGeom>
          <a:solidFill>
            <a:schemeClr val="accent1"/>
          </a:solidFill>
          <a:ln w="12321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pic>
        <p:nvPicPr>
          <p:cNvPr id="33" name="Marcador de posición de imagen 9">
            <a:extLst>
              <a:ext uri="{FF2B5EF4-FFF2-40B4-BE49-F238E27FC236}">
                <a16:creationId xmlns:a16="http://schemas.microsoft.com/office/drawing/2014/main" id="{46CE1267-320E-DB87-6EC9-71D4BE7250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2"/>
          <a:stretch/>
        </p:blipFill>
        <p:spPr>
          <a:xfrm>
            <a:off x="16276582" y="7561863"/>
            <a:ext cx="5381635" cy="6055394"/>
          </a:xfrm>
          <a:custGeom>
            <a:avLst/>
            <a:gdLst>
              <a:gd name="connsiteX0" fmla="*/ 1253790 w 3839890"/>
              <a:gd name="connsiteY0" fmla="*/ 0 h 3839895"/>
              <a:gd name="connsiteX1" fmla="*/ 2586100 w 3839890"/>
              <a:gd name="connsiteY1" fmla="*/ 0 h 3839895"/>
              <a:gd name="connsiteX2" fmla="*/ 3839890 w 3839890"/>
              <a:gd name="connsiteY2" fmla="*/ 1252546 h 3839895"/>
              <a:gd name="connsiteX3" fmla="*/ 3839890 w 3839890"/>
              <a:gd name="connsiteY3" fmla="*/ 2586102 h 3839895"/>
              <a:gd name="connsiteX4" fmla="*/ 2586100 w 3839890"/>
              <a:gd name="connsiteY4" fmla="*/ 3839895 h 3839895"/>
              <a:gd name="connsiteX5" fmla="*/ 1253790 w 3839890"/>
              <a:gd name="connsiteY5" fmla="*/ 3839895 h 3839895"/>
              <a:gd name="connsiteX6" fmla="*/ 0 w 3839890"/>
              <a:gd name="connsiteY6" fmla="*/ 2586102 h 3839895"/>
              <a:gd name="connsiteX7" fmla="*/ 0 w 3839890"/>
              <a:gd name="connsiteY7" fmla="*/ 1252546 h 3839895"/>
              <a:gd name="connsiteX8" fmla="*/ 1253790 w 3839890"/>
              <a:gd name="connsiteY8" fmla="*/ 0 h 383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9890" h="3839895">
                <a:moveTo>
                  <a:pt x="1253790" y="0"/>
                </a:moveTo>
                <a:lnTo>
                  <a:pt x="2586100" y="0"/>
                </a:lnTo>
                <a:cubicBezTo>
                  <a:pt x="3279050" y="0"/>
                  <a:pt x="3839890" y="560842"/>
                  <a:pt x="3839890" y="1252546"/>
                </a:cubicBezTo>
                <a:lnTo>
                  <a:pt x="3839890" y="2586102"/>
                </a:lnTo>
                <a:cubicBezTo>
                  <a:pt x="3839890" y="3279053"/>
                  <a:pt x="3279050" y="3839895"/>
                  <a:pt x="2586100" y="3839895"/>
                </a:cubicBezTo>
                <a:lnTo>
                  <a:pt x="1253790" y="3839895"/>
                </a:lnTo>
                <a:cubicBezTo>
                  <a:pt x="560840" y="3839895"/>
                  <a:pt x="0" y="3279053"/>
                  <a:pt x="0" y="2586102"/>
                </a:cubicBezTo>
                <a:lnTo>
                  <a:pt x="0" y="1252546"/>
                </a:lnTo>
                <a:cubicBezTo>
                  <a:pt x="0" y="560842"/>
                  <a:pt x="560840" y="0"/>
                  <a:pt x="1253790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3252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áfico 9">
            <a:extLst>
              <a:ext uri="{FF2B5EF4-FFF2-40B4-BE49-F238E27FC236}">
                <a16:creationId xmlns:a16="http://schemas.microsoft.com/office/drawing/2014/main" id="{EA4B42BB-22C5-D18A-6887-166B940E8989}"/>
              </a:ext>
            </a:extLst>
          </p:cNvPr>
          <p:cNvSpPr/>
          <p:nvPr/>
        </p:nvSpPr>
        <p:spPr>
          <a:xfrm>
            <a:off x="-1" y="-1"/>
            <a:ext cx="17599313" cy="5932040"/>
          </a:xfrm>
          <a:custGeom>
            <a:avLst/>
            <a:gdLst>
              <a:gd name="connsiteX0" fmla="*/ 12162827 w 12233223"/>
              <a:gd name="connsiteY0" fmla="*/ 1041666 h 3715894"/>
              <a:gd name="connsiteX1" fmla="*/ 11480048 w 12233223"/>
              <a:gd name="connsiteY1" fmla="*/ 2031517 h 3715894"/>
              <a:gd name="connsiteX2" fmla="*/ 9914456 w 12233223"/>
              <a:gd name="connsiteY2" fmla="*/ 1895501 h 3715894"/>
              <a:gd name="connsiteX3" fmla="*/ 7540130 w 12233223"/>
              <a:gd name="connsiteY3" fmla="*/ 2313637 h 3715894"/>
              <a:gd name="connsiteX4" fmla="*/ 6686001 w 12233223"/>
              <a:gd name="connsiteY4" fmla="*/ 2878003 h 3715894"/>
              <a:gd name="connsiteX5" fmla="*/ 4828716 w 12233223"/>
              <a:gd name="connsiteY5" fmla="*/ 3052880 h 3715894"/>
              <a:gd name="connsiteX6" fmla="*/ 2960332 w 12233223"/>
              <a:gd name="connsiteY6" fmla="*/ 2737628 h 3715894"/>
              <a:gd name="connsiteX7" fmla="*/ 0 w 12233223"/>
              <a:gd name="connsiteY7" fmla="*/ 3715894 h 3715894"/>
              <a:gd name="connsiteX8" fmla="*/ 0 w 12233223"/>
              <a:gd name="connsiteY8" fmla="*/ 0 h 3715894"/>
              <a:gd name="connsiteX9" fmla="*/ 12202734 w 12233223"/>
              <a:gd name="connsiteY9" fmla="*/ 0 h 3715894"/>
              <a:gd name="connsiteX10" fmla="*/ 12162827 w 12233223"/>
              <a:gd name="connsiteY10" fmla="*/ 1041666 h 371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33223" h="3715894">
                <a:moveTo>
                  <a:pt x="12162827" y="1041666"/>
                </a:moveTo>
                <a:cubicBezTo>
                  <a:pt x="12070169" y="1446599"/>
                  <a:pt x="11858414" y="1859130"/>
                  <a:pt x="11480048" y="2031517"/>
                </a:cubicBezTo>
                <a:cubicBezTo>
                  <a:pt x="10993435" y="2253227"/>
                  <a:pt x="10436985" y="2009844"/>
                  <a:pt x="9914456" y="1895501"/>
                </a:cubicBezTo>
                <a:cubicBezTo>
                  <a:pt x="9109213" y="1719503"/>
                  <a:pt x="8236627" y="1873081"/>
                  <a:pt x="7540130" y="2313637"/>
                </a:cubicBezTo>
                <a:cubicBezTo>
                  <a:pt x="7251429" y="2496113"/>
                  <a:pt x="6991787" y="2725670"/>
                  <a:pt x="6686001" y="2878003"/>
                </a:cubicBezTo>
                <a:cubicBezTo>
                  <a:pt x="6120323" y="3159874"/>
                  <a:pt x="5453132" y="3150533"/>
                  <a:pt x="4828716" y="3052880"/>
                </a:cubicBezTo>
                <a:cubicBezTo>
                  <a:pt x="4204300" y="2955352"/>
                  <a:pt x="3591233" y="2775991"/>
                  <a:pt x="2960332" y="2737628"/>
                </a:cubicBezTo>
                <a:cubicBezTo>
                  <a:pt x="1897441" y="2673107"/>
                  <a:pt x="817839" y="3037062"/>
                  <a:pt x="0" y="3715894"/>
                </a:cubicBezTo>
                <a:lnTo>
                  <a:pt x="0" y="0"/>
                </a:lnTo>
                <a:lnTo>
                  <a:pt x="12202734" y="0"/>
                </a:lnTo>
                <a:cubicBezTo>
                  <a:pt x="12253864" y="345769"/>
                  <a:pt x="12240770" y="701004"/>
                  <a:pt x="12162827" y="1041666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 w="12467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4" name="Gráfico 78">
            <a:extLst>
              <a:ext uri="{FF2B5EF4-FFF2-40B4-BE49-F238E27FC236}">
                <a16:creationId xmlns:a16="http://schemas.microsoft.com/office/drawing/2014/main" id="{C079DFD3-EA7E-DF89-353E-C0407F7A1315}"/>
              </a:ext>
            </a:extLst>
          </p:cNvPr>
          <p:cNvSpPr/>
          <p:nvPr/>
        </p:nvSpPr>
        <p:spPr>
          <a:xfrm rot="2321517">
            <a:off x="16776565" y="8705963"/>
            <a:ext cx="5351183" cy="6839740"/>
          </a:xfrm>
          <a:custGeom>
            <a:avLst/>
            <a:gdLst>
              <a:gd name="connsiteX0" fmla="*/ 5333537 w 5351183"/>
              <a:gd name="connsiteY0" fmla="*/ 278 h 6839740"/>
              <a:gd name="connsiteX1" fmla="*/ 3405269 w 5351183"/>
              <a:gd name="connsiteY1" fmla="*/ 757311 h 6839740"/>
              <a:gd name="connsiteX2" fmla="*/ 1767811 w 5351183"/>
              <a:gd name="connsiteY2" fmla="*/ 1297869 h 6839740"/>
              <a:gd name="connsiteX3" fmla="*/ 139245 w 5351183"/>
              <a:gd name="connsiteY3" fmla="*/ 3790312 h 6839740"/>
              <a:gd name="connsiteX4" fmla="*/ 73385 w 5351183"/>
              <a:gd name="connsiteY4" fmla="*/ 6839741 h 6839740"/>
              <a:gd name="connsiteX5" fmla="*/ 101174 w 5351183"/>
              <a:gd name="connsiteY5" fmla="*/ 6837792 h 6839740"/>
              <a:gd name="connsiteX6" fmla="*/ 166478 w 5351183"/>
              <a:gd name="connsiteY6" fmla="*/ 3796020 h 6839740"/>
              <a:gd name="connsiteX7" fmla="*/ 1781566 w 5351183"/>
              <a:gd name="connsiteY7" fmla="*/ 1321814 h 6839740"/>
              <a:gd name="connsiteX8" fmla="*/ 3411105 w 5351183"/>
              <a:gd name="connsiteY8" fmla="*/ 784318 h 6839740"/>
              <a:gd name="connsiteX9" fmla="*/ 5351183 w 5351183"/>
              <a:gd name="connsiteY9" fmla="*/ 21439 h 6839740"/>
              <a:gd name="connsiteX10" fmla="*/ 5333399 w 5351183"/>
              <a:gd name="connsiteY10" fmla="*/ 0 h 68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1183" h="6839740">
                <a:moveTo>
                  <a:pt x="5333537" y="278"/>
                </a:moveTo>
                <a:cubicBezTo>
                  <a:pt x="4795823" y="450071"/>
                  <a:pt x="4088875" y="606266"/>
                  <a:pt x="3405269" y="757311"/>
                </a:cubicBezTo>
                <a:cubicBezTo>
                  <a:pt x="2844212" y="881209"/>
                  <a:pt x="2264120" y="1009423"/>
                  <a:pt x="1767811" y="1297869"/>
                </a:cubicBezTo>
                <a:cubicBezTo>
                  <a:pt x="968325" y="1762279"/>
                  <a:pt x="374756" y="2670773"/>
                  <a:pt x="139245" y="3790312"/>
                </a:cubicBezTo>
                <a:cubicBezTo>
                  <a:pt x="-72506" y="4796812"/>
                  <a:pt x="1690" y="5835330"/>
                  <a:pt x="73385" y="6839741"/>
                </a:cubicBezTo>
                <a:lnTo>
                  <a:pt x="101174" y="6837792"/>
                </a:lnTo>
                <a:cubicBezTo>
                  <a:pt x="29618" y="5835330"/>
                  <a:pt x="-44439" y="4798622"/>
                  <a:pt x="166478" y="3796020"/>
                </a:cubicBezTo>
                <a:cubicBezTo>
                  <a:pt x="400321" y="2684137"/>
                  <a:pt x="989028" y="1782465"/>
                  <a:pt x="1781566" y="1321814"/>
                </a:cubicBezTo>
                <a:cubicBezTo>
                  <a:pt x="2274124" y="1035595"/>
                  <a:pt x="2852132" y="907798"/>
                  <a:pt x="3411105" y="784318"/>
                </a:cubicBezTo>
                <a:cubicBezTo>
                  <a:pt x="4098045" y="632577"/>
                  <a:pt x="4808189" y="475686"/>
                  <a:pt x="5351183" y="21439"/>
                </a:cubicBezTo>
                <a:lnTo>
                  <a:pt x="5333399" y="0"/>
                </a:lnTo>
                <a:close/>
              </a:path>
            </a:pathLst>
          </a:custGeom>
          <a:solidFill>
            <a:schemeClr val="bg2"/>
          </a:solidFill>
          <a:ln w="1387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5" name="Forma libre 4">
            <a:extLst>
              <a:ext uri="{FF2B5EF4-FFF2-40B4-BE49-F238E27FC236}">
                <a16:creationId xmlns:a16="http://schemas.microsoft.com/office/drawing/2014/main" id="{7C371943-9732-03D9-6CF2-E22667EEDCE4}"/>
              </a:ext>
            </a:extLst>
          </p:cNvPr>
          <p:cNvSpPr/>
          <p:nvPr/>
        </p:nvSpPr>
        <p:spPr>
          <a:xfrm rot="20378985">
            <a:off x="1308675" y="2194804"/>
            <a:ext cx="3762288" cy="2868657"/>
          </a:xfrm>
          <a:custGeom>
            <a:avLst/>
            <a:gdLst>
              <a:gd name="connsiteX0" fmla="*/ 448568 w 2794829"/>
              <a:gd name="connsiteY0" fmla="*/ 1884559 h 2130992"/>
              <a:gd name="connsiteX1" fmla="*/ 455928 w 2794829"/>
              <a:gd name="connsiteY1" fmla="*/ 1890858 h 2130992"/>
              <a:gd name="connsiteX2" fmla="*/ 450378 w 2794829"/>
              <a:gd name="connsiteY2" fmla="*/ 1907983 h 2130992"/>
              <a:gd name="connsiteX3" fmla="*/ 279173 w 2794829"/>
              <a:gd name="connsiteY3" fmla="*/ 1995464 h 2130992"/>
              <a:gd name="connsiteX4" fmla="*/ 276126 w 2794829"/>
              <a:gd name="connsiteY4" fmla="*/ 1996554 h 2130992"/>
              <a:gd name="connsiteX5" fmla="*/ 262194 w 2794829"/>
              <a:gd name="connsiteY5" fmla="*/ 1989901 h 2130992"/>
              <a:gd name="connsiteX6" fmla="*/ 267745 w 2794829"/>
              <a:gd name="connsiteY6" fmla="*/ 1972776 h 2130992"/>
              <a:gd name="connsiteX7" fmla="*/ 438949 w 2794829"/>
              <a:gd name="connsiteY7" fmla="*/ 1885295 h 2130992"/>
              <a:gd name="connsiteX8" fmla="*/ 438841 w 2794829"/>
              <a:gd name="connsiteY8" fmla="*/ 1885295 h 2130992"/>
              <a:gd name="connsiteX9" fmla="*/ 448568 w 2794829"/>
              <a:gd name="connsiteY9" fmla="*/ 1884559 h 2130992"/>
              <a:gd name="connsiteX10" fmla="*/ 791195 w 2794829"/>
              <a:gd name="connsiteY10" fmla="*/ 1710253 h 2130992"/>
              <a:gd name="connsiteX11" fmla="*/ 798555 w 2794829"/>
              <a:gd name="connsiteY11" fmla="*/ 1716552 h 2130992"/>
              <a:gd name="connsiteX12" fmla="*/ 793004 w 2794829"/>
              <a:gd name="connsiteY12" fmla="*/ 1733677 h 2130992"/>
              <a:gd name="connsiteX13" fmla="*/ 621691 w 2794829"/>
              <a:gd name="connsiteY13" fmla="*/ 1820721 h 2130992"/>
              <a:gd name="connsiteX14" fmla="*/ 618643 w 2794829"/>
              <a:gd name="connsiteY14" fmla="*/ 1821812 h 2130992"/>
              <a:gd name="connsiteX15" fmla="*/ 604603 w 2794829"/>
              <a:gd name="connsiteY15" fmla="*/ 1815158 h 2130992"/>
              <a:gd name="connsiteX16" fmla="*/ 610154 w 2794829"/>
              <a:gd name="connsiteY16" fmla="*/ 1798033 h 2130992"/>
              <a:gd name="connsiteX17" fmla="*/ 781576 w 2794829"/>
              <a:gd name="connsiteY17" fmla="*/ 1710989 h 2130992"/>
              <a:gd name="connsiteX18" fmla="*/ 781467 w 2794829"/>
              <a:gd name="connsiteY18" fmla="*/ 1710989 h 2130992"/>
              <a:gd name="connsiteX19" fmla="*/ 791195 w 2794829"/>
              <a:gd name="connsiteY19" fmla="*/ 1710253 h 2130992"/>
              <a:gd name="connsiteX20" fmla="*/ 1134488 w 2794829"/>
              <a:gd name="connsiteY20" fmla="*/ 1536873 h 2130992"/>
              <a:gd name="connsiteX21" fmla="*/ 1141835 w 2794829"/>
              <a:gd name="connsiteY21" fmla="*/ 1543227 h 2130992"/>
              <a:gd name="connsiteX22" fmla="*/ 1136175 w 2794829"/>
              <a:gd name="connsiteY22" fmla="*/ 1560243 h 2130992"/>
              <a:gd name="connsiteX23" fmla="*/ 964535 w 2794829"/>
              <a:gd name="connsiteY23" fmla="*/ 1646742 h 2130992"/>
              <a:gd name="connsiteX24" fmla="*/ 961488 w 2794829"/>
              <a:gd name="connsiteY24" fmla="*/ 1647832 h 2130992"/>
              <a:gd name="connsiteX25" fmla="*/ 947447 w 2794829"/>
              <a:gd name="connsiteY25" fmla="*/ 1641179 h 2130992"/>
              <a:gd name="connsiteX26" fmla="*/ 953107 w 2794829"/>
              <a:gd name="connsiteY26" fmla="*/ 1624162 h 2130992"/>
              <a:gd name="connsiteX27" fmla="*/ 1124747 w 2794829"/>
              <a:gd name="connsiteY27" fmla="*/ 1537664 h 2130992"/>
              <a:gd name="connsiteX28" fmla="*/ 1124856 w 2794829"/>
              <a:gd name="connsiteY28" fmla="*/ 1537555 h 2130992"/>
              <a:gd name="connsiteX29" fmla="*/ 1134488 w 2794829"/>
              <a:gd name="connsiteY29" fmla="*/ 1536873 h 2130992"/>
              <a:gd name="connsiteX30" fmla="*/ 1478203 w 2794829"/>
              <a:gd name="connsiteY30" fmla="*/ 1364912 h 2130992"/>
              <a:gd name="connsiteX31" fmla="*/ 1485550 w 2794829"/>
              <a:gd name="connsiteY31" fmla="*/ 1371320 h 2130992"/>
              <a:gd name="connsiteX32" fmla="*/ 1479782 w 2794829"/>
              <a:gd name="connsiteY32" fmla="*/ 1388336 h 2130992"/>
              <a:gd name="connsiteX33" fmla="*/ 1307815 w 2794829"/>
              <a:gd name="connsiteY33" fmla="*/ 1474072 h 2130992"/>
              <a:gd name="connsiteX34" fmla="*/ 1304877 w 2794829"/>
              <a:gd name="connsiteY34" fmla="*/ 1475163 h 2130992"/>
              <a:gd name="connsiteX35" fmla="*/ 1290836 w 2794829"/>
              <a:gd name="connsiteY35" fmla="*/ 1468400 h 2130992"/>
              <a:gd name="connsiteX36" fmla="*/ 1296496 w 2794829"/>
              <a:gd name="connsiteY36" fmla="*/ 1451383 h 2130992"/>
              <a:gd name="connsiteX37" fmla="*/ 1468571 w 2794829"/>
              <a:gd name="connsiteY37" fmla="*/ 1365648 h 2130992"/>
              <a:gd name="connsiteX38" fmla="*/ 1468571 w 2794829"/>
              <a:gd name="connsiteY38" fmla="*/ 1365539 h 2130992"/>
              <a:gd name="connsiteX39" fmla="*/ 1478203 w 2794829"/>
              <a:gd name="connsiteY39" fmla="*/ 1364912 h 2130992"/>
              <a:gd name="connsiteX40" fmla="*/ 2331124 w 2794829"/>
              <a:gd name="connsiteY40" fmla="*/ 1242499 h 2130992"/>
              <a:gd name="connsiteX41" fmla="*/ 2331145 w 2794829"/>
              <a:gd name="connsiteY41" fmla="*/ 1242594 h 2130992"/>
              <a:gd name="connsiteX42" fmla="*/ 2331124 w 2794829"/>
              <a:gd name="connsiteY42" fmla="*/ 1242608 h 2130992"/>
              <a:gd name="connsiteX43" fmla="*/ 2339110 w 2794829"/>
              <a:gd name="connsiteY43" fmla="*/ 1237045 h 2130992"/>
              <a:gd name="connsiteX44" fmla="*/ 2348647 w 2794829"/>
              <a:gd name="connsiteY44" fmla="*/ 1238681 h 2130992"/>
              <a:gd name="connsiteX45" fmla="*/ 2523444 w 2794829"/>
              <a:gd name="connsiteY45" fmla="*/ 1348086 h 2130992"/>
              <a:gd name="connsiteX46" fmla="*/ 2527579 w 2794829"/>
              <a:gd name="connsiteY46" fmla="*/ 1365539 h 2130992"/>
              <a:gd name="connsiteX47" fmla="*/ 2519416 w 2794829"/>
              <a:gd name="connsiteY47" fmla="*/ 1371320 h 2130992"/>
              <a:gd name="connsiteX48" fmla="*/ 2510056 w 2794829"/>
              <a:gd name="connsiteY48" fmla="*/ 1369684 h 2130992"/>
              <a:gd name="connsiteX49" fmla="*/ 2335042 w 2794829"/>
              <a:gd name="connsiteY49" fmla="*/ 1260061 h 2130992"/>
              <a:gd name="connsiteX50" fmla="*/ 2331145 w 2794829"/>
              <a:gd name="connsiteY50" fmla="*/ 1242594 h 2130992"/>
              <a:gd name="connsiteX51" fmla="*/ 1823455 w 2794829"/>
              <a:gd name="connsiteY51" fmla="*/ 1195678 h 2130992"/>
              <a:gd name="connsiteX52" fmla="*/ 1830680 w 2794829"/>
              <a:gd name="connsiteY52" fmla="*/ 1202141 h 2130992"/>
              <a:gd name="connsiteX53" fmla="*/ 1824803 w 2794829"/>
              <a:gd name="connsiteY53" fmla="*/ 1219157 h 2130992"/>
              <a:gd name="connsiteX54" fmla="*/ 1652183 w 2794829"/>
              <a:gd name="connsiteY54" fmla="*/ 1303474 h 2130992"/>
              <a:gd name="connsiteX55" fmla="*/ 1649244 w 2794829"/>
              <a:gd name="connsiteY55" fmla="*/ 1304456 h 2130992"/>
              <a:gd name="connsiteX56" fmla="*/ 1635204 w 2794829"/>
              <a:gd name="connsiteY56" fmla="*/ 1297584 h 2130992"/>
              <a:gd name="connsiteX57" fmla="*/ 1640973 w 2794829"/>
              <a:gd name="connsiteY57" fmla="*/ 1280568 h 2130992"/>
              <a:gd name="connsiteX58" fmla="*/ 1813701 w 2794829"/>
              <a:gd name="connsiteY58" fmla="*/ 1196142 h 2130992"/>
              <a:gd name="connsiteX59" fmla="*/ 1813701 w 2794829"/>
              <a:gd name="connsiteY59" fmla="*/ 1196251 h 2130992"/>
              <a:gd name="connsiteX60" fmla="*/ 1823455 w 2794829"/>
              <a:gd name="connsiteY60" fmla="*/ 1195678 h 2130992"/>
              <a:gd name="connsiteX61" fmla="*/ 2659167 w 2794829"/>
              <a:gd name="connsiteY61" fmla="*/ 1006673 h 2130992"/>
              <a:gd name="connsiteX62" fmla="*/ 2662650 w 2794829"/>
              <a:gd name="connsiteY62" fmla="*/ 1039069 h 2130992"/>
              <a:gd name="connsiteX63" fmla="*/ 2356375 w 2794829"/>
              <a:gd name="connsiteY63" fmla="*/ 1594602 h 2130992"/>
              <a:gd name="connsiteX64" fmla="*/ 2746456 w 2794829"/>
              <a:gd name="connsiteY64" fmla="*/ 1509630 h 2130992"/>
              <a:gd name="connsiteX65" fmla="*/ 2687683 w 2794829"/>
              <a:gd name="connsiteY65" fmla="*/ 1476253 h 2130992"/>
              <a:gd name="connsiteX66" fmla="*/ 2683002 w 2794829"/>
              <a:gd name="connsiteY66" fmla="*/ 1458909 h 2130992"/>
              <a:gd name="connsiteX67" fmla="*/ 2700308 w 2794829"/>
              <a:gd name="connsiteY67" fmla="*/ 1454219 h 2130992"/>
              <a:gd name="connsiteX68" fmla="*/ 2700417 w 2794829"/>
              <a:gd name="connsiteY68" fmla="*/ 1454219 h 2130992"/>
              <a:gd name="connsiteX69" fmla="*/ 2764088 w 2794829"/>
              <a:gd name="connsiteY69" fmla="*/ 1490324 h 2130992"/>
              <a:gd name="connsiteX70" fmla="*/ 2120411 w 2794829"/>
              <a:gd name="connsiteY70" fmla="*/ 974168 h 2130992"/>
              <a:gd name="connsiteX71" fmla="*/ 2128247 w 2794829"/>
              <a:gd name="connsiteY71" fmla="*/ 990311 h 2130992"/>
              <a:gd name="connsiteX72" fmla="*/ 2098425 w 2794829"/>
              <a:gd name="connsiteY72" fmla="*/ 1077137 h 2130992"/>
              <a:gd name="connsiteX73" fmla="*/ 2175048 w 2794829"/>
              <a:gd name="connsiteY73" fmla="*/ 1127095 h 2130992"/>
              <a:gd name="connsiteX74" fmla="*/ 2178749 w 2794829"/>
              <a:gd name="connsiteY74" fmla="*/ 1144656 h 2130992"/>
              <a:gd name="connsiteX75" fmla="*/ 2170804 w 2794829"/>
              <a:gd name="connsiteY75" fmla="*/ 1150219 h 2130992"/>
              <a:gd name="connsiteX76" fmla="*/ 2161226 w 2794829"/>
              <a:gd name="connsiteY76" fmla="*/ 1148474 h 2130992"/>
              <a:gd name="connsiteX77" fmla="*/ 2082099 w 2794829"/>
              <a:gd name="connsiteY77" fmla="*/ 1096880 h 2130992"/>
              <a:gd name="connsiteX78" fmla="*/ 1996552 w 2794829"/>
              <a:gd name="connsiteY78" fmla="*/ 1136694 h 2130992"/>
              <a:gd name="connsiteX79" fmla="*/ 1993831 w 2794829"/>
              <a:gd name="connsiteY79" fmla="*/ 1137566 h 2130992"/>
              <a:gd name="connsiteX80" fmla="*/ 1979681 w 2794829"/>
              <a:gd name="connsiteY80" fmla="*/ 1130585 h 2130992"/>
              <a:gd name="connsiteX81" fmla="*/ 1985776 w 2794829"/>
              <a:gd name="connsiteY81" fmla="*/ 1113678 h 2130992"/>
              <a:gd name="connsiteX82" fmla="*/ 2072957 w 2794829"/>
              <a:gd name="connsiteY82" fmla="*/ 1073101 h 2130992"/>
              <a:gd name="connsiteX83" fmla="*/ 2104303 w 2794829"/>
              <a:gd name="connsiteY83" fmla="*/ 982021 h 2130992"/>
              <a:gd name="connsiteX84" fmla="*/ 2120411 w 2794829"/>
              <a:gd name="connsiteY84" fmla="*/ 974168 h 2130992"/>
              <a:gd name="connsiteX85" fmla="*/ 1599070 w 2794829"/>
              <a:gd name="connsiteY85" fmla="*/ 769210 h 2130992"/>
              <a:gd name="connsiteX86" fmla="*/ 1334372 w 2794829"/>
              <a:gd name="connsiteY86" fmla="*/ 1004164 h 2130992"/>
              <a:gd name="connsiteX87" fmla="*/ 113302 w 2794829"/>
              <a:gd name="connsiteY87" fmla="*/ 2064946 h 2130992"/>
              <a:gd name="connsiteX88" fmla="*/ 114064 w 2794829"/>
              <a:gd name="connsiteY88" fmla="*/ 2065927 h 2130992"/>
              <a:gd name="connsiteX89" fmla="*/ 108513 w 2794829"/>
              <a:gd name="connsiteY89" fmla="*/ 2083053 h 2130992"/>
              <a:gd name="connsiteX90" fmla="*/ 104595 w 2794829"/>
              <a:gd name="connsiteY90" fmla="*/ 2085016 h 2130992"/>
              <a:gd name="connsiteX91" fmla="*/ 1999273 w 2794829"/>
              <a:gd name="connsiteY91" fmla="*/ 1672484 h 2130992"/>
              <a:gd name="connsiteX92" fmla="*/ 1682550 w 2794829"/>
              <a:gd name="connsiteY92" fmla="*/ 1519120 h 2130992"/>
              <a:gd name="connsiteX93" fmla="*/ 1503182 w 2794829"/>
              <a:gd name="connsiteY93" fmla="*/ 1096116 h 2130992"/>
              <a:gd name="connsiteX94" fmla="*/ 1599070 w 2794829"/>
              <a:gd name="connsiteY94" fmla="*/ 769210 h 2130992"/>
              <a:gd name="connsiteX95" fmla="*/ 2242528 w 2794829"/>
              <a:gd name="connsiteY95" fmla="*/ 622938 h 2130992"/>
              <a:gd name="connsiteX96" fmla="*/ 2250256 w 2794829"/>
              <a:gd name="connsiteY96" fmla="*/ 639081 h 2130992"/>
              <a:gd name="connsiteX97" fmla="*/ 2189088 w 2794829"/>
              <a:gd name="connsiteY97" fmla="*/ 814696 h 2130992"/>
              <a:gd name="connsiteX98" fmla="*/ 2179837 w 2794829"/>
              <a:gd name="connsiteY98" fmla="*/ 822986 h 2130992"/>
              <a:gd name="connsiteX99" fmla="*/ 2172980 w 2794829"/>
              <a:gd name="connsiteY99" fmla="*/ 822550 h 2130992"/>
              <a:gd name="connsiteX100" fmla="*/ 2173089 w 2794829"/>
              <a:gd name="connsiteY100" fmla="*/ 822550 h 2130992"/>
              <a:gd name="connsiteX101" fmla="*/ 2165252 w 2794829"/>
              <a:gd name="connsiteY101" fmla="*/ 806407 h 2130992"/>
              <a:gd name="connsiteX102" fmla="*/ 2226420 w 2794829"/>
              <a:gd name="connsiteY102" fmla="*/ 630791 h 2130992"/>
              <a:gd name="connsiteX103" fmla="*/ 2242528 w 2794829"/>
              <a:gd name="connsiteY103" fmla="*/ 622938 h 2130992"/>
              <a:gd name="connsiteX104" fmla="*/ 2154380 w 2794829"/>
              <a:gd name="connsiteY104" fmla="*/ 510433 h 2130992"/>
              <a:gd name="connsiteX105" fmla="*/ 1691801 w 2794829"/>
              <a:gd name="connsiteY105" fmla="*/ 696128 h 2130992"/>
              <a:gd name="connsiteX106" fmla="*/ 1528542 w 2794829"/>
              <a:gd name="connsiteY106" fmla="*/ 1095898 h 2130992"/>
              <a:gd name="connsiteX107" fmla="*/ 1699964 w 2794829"/>
              <a:gd name="connsiteY107" fmla="*/ 1500577 h 2130992"/>
              <a:gd name="connsiteX108" fmla="*/ 2109201 w 2794829"/>
              <a:gd name="connsiteY108" fmla="*/ 1648377 h 2130992"/>
              <a:gd name="connsiteX109" fmla="*/ 2109310 w 2794829"/>
              <a:gd name="connsiteY109" fmla="*/ 1648487 h 2130992"/>
              <a:gd name="connsiteX110" fmla="*/ 2237414 w 2794829"/>
              <a:gd name="connsiteY110" fmla="*/ 1620563 h 2130992"/>
              <a:gd name="connsiteX111" fmla="*/ 2303153 w 2794829"/>
              <a:gd name="connsiteY111" fmla="*/ 1593948 h 2130992"/>
              <a:gd name="connsiteX112" fmla="*/ 2637399 w 2794829"/>
              <a:gd name="connsiteY112" fmla="*/ 1041141 h 2130992"/>
              <a:gd name="connsiteX113" fmla="*/ 2310771 w 2794829"/>
              <a:gd name="connsiteY113" fmla="*/ 541237 h 2130992"/>
              <a:gd name="connsiteX114" fmla="*/ 2154380 w 2794829"/>
              <a:gd name="connsiteY114" fmla="*/ 510433 h 2130992"/>
              <a:gd name="connsiteX115" fmla="*/ 2365194 w 2794829"/>
              <a:gd name="connsiteY115" fmla="*/ 271822 h 2130992"/>
              <a:gd name="connsiteX116" fmla="*/ 2372918 w 2794829"/>
              <a:gd name="connsiteY116" fmla="*/ 288068 h 2130992"/>
              <a:gd name="connsiteX117" fmla="*/ 2311424 w 2794829"/>
              <a:gd name="connsiteY117" fmla="*/ 463574 h 2130992"/>
              <a:gd name="connsiteX118" fmla="*/ 2302173 w 2794829"/>
              <a:gd name="connsiteY118" fmla="*/ 471755 h 2130992"/>
              <a:gd name="connsiteX119" fmla="*/ 2295316 w 2794829"/>
              <a:gd name="connsiteY119" fmla="*/ 471319 h 2130992"/>
              <a:gd name="connsiteX120" fmla="*/ 2287588 w 2794829"/>
              <a:gd name="connsiteY120" fmla="*/ 455066 h 2130992"/>
              <a:gd name="connsiteX121" fmla="*/ 2349082 w 2794829"/>
              <a:gd name="connsiteY121" fmla="*/ 279560 h 2130992"/>
              <a:gd name="connsiteX122" fmla="*/ 2355599 w 2794829"/>
              <a:gd name="connsiteY122" fmla="*/ 272374 h 2130992"/>
              <a:gd name="connsiteX123" fmla="*/ 2365191 w 2794829"/>
              <a:gd name="connsiteY123" fmla="*/ 271816 h 2130992"/>
              <a:gd name="connsiteX124" fmla="*/ 2365300 w 2794829"/>
              <a:gd name="connsiteY124" fmla="*/ 271816 h 2130992"/>
              <a:gd name="connsiteX125" fmla="*/ 2365194 w 2794829"/>
              <a:gd name="connsiteY125" fmla="*/ 271822 h 2130992"/>
              <a:gd name="connsiteX126" fmla="*/ 2430168 w 2794829"/>
              <a:gd name="connsiteY126" fmla="*/ 48969 h 2130992"/>
              <a:gd name="connsiteX127" fmla="*/ 1835252 w 2794829"/>
              <a:gd name="connsiteY127" fmla="*/ 559999 h 2130992"/>
              <a:gd name="connsiteX128" fmla="*/ 2319587 w 2794829"/>
              <a:gd name="connsiteY128" fmla="*/ 517349 h 2130992"/>
              <a:gd name="connsiteX129" fmla="*/ 2624773 w 2794829"/>
              <a:gd name="connsiteY129" fmla="*/ 848728 h 2130992"/>
              <a:gd name="connsiteX130" fmla="*/ 2453460 w 2794829"/>
              <a:gd name="connsiteY130" fmla="*/ 59113 h 2130992"/>
              <a:gd name="connsiteX131" fmla="*/ 2434631 w 2794829"/>
              <a:gd name="connsiteY131" fmla="*/ 112670 h 2130992"/>
              <a:gd name="connsiteX132" fmla="*/ 2425379 w 2794829"/>
              <a:gd name="connsiteY132" fmla="*/ 120851 h 2130992"/>
              <a:gd name="connsiteX133" fmla="*/ 2418523 w 2794829"/>
              <a:gd name="connsiteY133" fmla="*/ 120415 h 2130992"/>
              <a:gd name="connsiteX134" fmla="*/ 2418414 w 2794829"/>
              <a:gd name="connsiteY134" fmla="*/ 120524 h 2130992"/>
              <a:gd name="connsiteX135" fmla="*/ 2410686 w 2794829"/>
              <a:gd name="connsiteY135" fmla="*/ 104271 h 2130992"/>
              <a:gd name="connsiteX136" fmla="*/ 2455419 w 2794829"/>
              <a:gd name="connsiteY136" fmla="*/ 102 h 2130992"/>
              <a:gd name="connsiteX137" fmla="*/ 2460970 w 2794829"/>
              <a:gd name="connsiteY137" fmla="*/ 647 h 2130992"/>
              <a:gd name="connsiteX138" fmla="*/ 2461405 w 2794829"/>
              <a:gd name="connsiteY138" fmla="*/ 975 h 2130992"/>
              <a:gd name="connsiteX139" fmla="*/ 2465541 w 2794829"/>
              <a:gd name="connsiteY139" fmla="*/ 3920 h 2130992"/>
              <a:gd name="connsiteX140" fmla="*/ 2466521 w 2794829"/>
              <a:gd name="connsiteY140" fmla="*/ 5229 h 2130992"/>
              <a:gd name="connsiteX141" fmla="*/ 2468371 w 2794829"/>
              <a:gd name="connsiteY141" fmla="*/ 8937 h 2130992"/>
              <a:gd name="connsiteX142" fmla="*/ 2468806 w 2794829"/>
              <a:gd name="connsiteY142" fmla="*/ 9919 h 2130992"/>
              <a:gd name="connsiteX143" fmla="*/ 2794672 w 2794829"/>
              <a:gd name="connsiteY143" fmla="*/ 1512030 h 2130992"/>
              <a:gd name="connsiteX144" fmla="*/ 2794672 w 2794829"/>
              <a:gd name="connsiteY144" fmla="*/ 1513775 h 2130992"/>
              <a:gd name="connsiteX145" fmla="*/ 2794781 w 2794829"/>
              <a:gd name="connsiteY145" fmla="*/ 1514103 h 2130992"/>
              <a:gd name="connsiteX146" fmla="*/ 2794781 w 2794829"/>
              <a:gd name="connsiteY146" fmla="*/ 1516721 h 2130992"/>
              <a:gd name="connsiteX147" fmla="*/ 2794019 w 2794829"/>
              <a:gd name="connsiteY147" fmla="*/ 1519229 h 2130992"/>
              <a:gd name="connsiteX148" fmla="*/ 2793475 w 2794829"/>
              <a:gd name="connsiteY148" fmla="*/ 1520975 h 2130992"/>
              <a:gd name="connsiteX149" fmla="*/ 2793148 w 2794829"/>
              <a:gd name="connsiteY149" fmla="*/ 1521302 h 2130992"/>
              <a:gd name="connsiteX150" fmla="*/ 2790536 w 2794829"/>
              <a:gd name="connsiteY150" fmla="*/ 1524356 h 2130992"/>
              <a:gd name="connsiteX151" fmla="*/ 2789665 w 2794829"/>
              <a:gd name="connsiteY151" fmla="*/ 1525229 h 2130992"/>
              <a:gd name="connsiteX152" fmla="*/ 2784985 w 2794829"/>
              <a:gd name="connsiteY152" fmla="*/ 1527410 h 2130992"/>
              <a:gd name="connsiteX153" fmla="*/ 2247100 w 2794829"/>
              <a:gd name="connsiteY153" fmla="*/ 1644560 h 2130992"/>
              <a:gd name="connsiteX154" fmla="*/ 2179076 w 2794829"/>
              <a:gd name="connsiteY154" fmla="*/ 1663757 h 2130992"/>
              <a:gd name="connsiteX155" fmla="*/ 2110833 w 2794829"/>
              <a:gd name="connsiteY155" fmla="*/ 1674229 h 2130992"/>
              <a:gd name="connsiteX156" fmla="*/ 15129 w 2794829"/>
              <a:gd name="connsiteY156" fmla="*/ 2130829 h 2130992"/>
              <a:gd name="connsiteX157" fmla="*/ 10557 w 2794829"/>
              <a:gd name="connsiteY157" fmla="*/ 2130829 h 2130992"/>
              <a:gd name="connsiteX158" fmla="*/ 9143 w 2794829"/>
              <a:gd name="connsiteY158" fmla="*/ 2130393 h 2130992"/>
              <a:gd name="connsiteX159" fmla="*/ 6422 w 2794829"/>
              <a:gd name="connsiteY159" fmla="*/ 2129411 h 2130992"/>
              <a:gd name="connsiteX160" fmla="*/ 5007 w 2794829"/>
              <a:gd name="connsiteY160" fmla="*/ 2128429 h 2130992"/>
              <a:gd name="connsiteX161" fmla="*/ 2939 w 2794829"/>
              <a:gd name="connsiteY161" fmla="*/ 2126575 h 2130992"/>
              <a:gd name="connsiteX162" fmla="*/ 1850 w 2794829"/>
              <a:gd name="connsiteY162" fmla="*/ 2125048 h 2130992"/>
              <a:gd name="connsiteX163" fmla="*/ 1088 w 2794829"/>
              <a:gd name="connsiteY163" fmla="*/ 2124066 h 2130992"/>
              <a:gd name="connsiteX164" fmla="*/ 762 w 2794829"/>
              <a:gd name="connsiteY164" fmla="*/ 2122757 h 2130992"/>
              <a:gd name="connsiteX165" fmla="*/ 109 w 2794829"/>
              <a:gd name="connsiteY165" fmla="*/ 2121448 h 2130992"/>
              <a:gd name="connsiteX166" fmla="*/ 109 w 2794829"/>
              <a:gd name="connsiteY166" fmla="*/ 2120248 h 2130992"/>
              <a:gd name="connsiteX167" fmla="*/ 0 w 2794829"/>
              <a:gd name="connsiteY167" fmla="*/ 2117849 h 2130992"/>
              <a:gd name="connsiteX168" fmla="*/ 327 w 2794829"/>
              <a:gd name="connsiteY168" fmla="*/ 2115449 h 2130992"/>
              <a:gd name="connsiteX169" fmla="*/ 1088 w 2794829"/>
              <a:gd name="connsiteY169" fmla="*/ 2113267 h 2130992"/>
              <a:gd name="connsiteX170" fmla="*/ 2286 w 2794829"/>
              <a:gd name="connsiteY170" fmla="*/ 2111086 h 2130992"/>
              <a:gd name="connsiteX171" fmla="*/ 3701 w 2794829"/>
              <a:gd name="connsiteY171" fmla="*/ 2109341 h 2130992"/>
              <a:gd name="connsiteX172" fmla="*/ 5768 w 2794829"/>
              <a:gd name="connsiteY172" fmla="*/ 2107704 h 2130992"/>
              <a:gd name="connsiteX173" fmla="*/ 6748 w 2794829"/>
              <a:gd name="connsiteY173" fmla="*/ 2106832 h 2130992"/>
              <a:gd name="connsiteX174" fmla="*/ 28407 w 2794829"/>
              <a:gd name="connsiteY174" fmla="*/ 2095706 h 2130992"/>
              <a:gd name="connsiteX175" fmla="*/ 1317829 w 2794829"/>
              <a:gd name="connsiteY175" fmla="*/ 985075 h 2130992"/>
              <a:gd name="connsiteX176" fmla="*/ 2449215 w 2794829"/>
              <a:gd name="connsiteY176" fmla="*/ 2502 h 2130992"/>
              <a:gd name="connsiteX177" fmla="*/ 2450086 w 2794829"/>
              <a:gd name="connsiteY177" fmla="*/ 2066 h 2130992"/>
              <a:gd name="connsiteX178" fmla="*/ 2453786 w 2794829"/>
              <a:gd name="connsiteY178" fmla="*/ 538 h 2130992"/>
              <a:gd name="connsiteX179" fmla="*/ 2455419 w 2794829"/>
              <a:gd name="connsiteY179" fmla="*/ 102 h 213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2794829" h="2130992">
                <a:moveTo>
                  <a:pt x="448568" y="1884559"/>
                </a:moveTo>
                <a:cubicBezTo>
                  <a:pt x="451656" y="1885568"/>
                  <a:pt x="454350" y="1887750"/>
                  <a:pt x="455928" y="1890858"/>
                </a:cubicBezTo>
                <a:cubicBezTo>
                  <a:pt x="459085" y="1897184"/>
                  <a:pt x="456581" y="1904820"/>
                  <a:pt x="450378" y="1907983"/>
                </a:cubicBezTo>
                <a:cubicBezTo>
                  <a:pt x="388121" y="1939725"/>
                  <a:pt x="330654" y="1969067"/>
                  <a:pt x="279173" y="1995464"/>
                </a:cubicBezTo>
                <a:cubicBezTo>
                  <a:pt x="278193" y="1996009"/>
                  <a:pt x="277214" y="1996336"/>
                  <a:pt x="276126" y="1996554"/>
                </a:cubicBezTo>
                <a:cubicBezTo>
                  <a:pt x="270684" y="1997754"/>
                  <a:pt x="264915" y="1995137"/>
                  <a:pt x="262194" y="1989901"/>
                </a:cubicBezTo>
                <a:cubicBezTo>
                  <a:pt x="259038" y="1983574"/>
                  <a:pt x="261541" y="1975939"/>
                  <a:pt x="267745" y="1972776"/>
                </a:cubicBezTo>
                <a:cubicBezTo>
                  <a:pt x="319226" y="1946488"/>
                  <a:pt x="376802" y="1917037"/>
                  <a:pt x="438949" y="1885295"/>
                </a:cubicBezTo>
                <a:lnTo>
                  <a:pt x="438841" y="1885295"/>
                </a:lnTo>
                <a:cubicBezTo>
                  <a:pt x="441997" y="1883714"/>
                  <a:pt x="445480" y="1883550"/>
                  <a:pt x="448568" y="1884559"/>
                </a:cubicBezTo>
                <a:close/>
                <a:moveTo>
                  <a:pt x="791195" y="1710253"/>
                </a:moveTo>
                <a:cubicBezTo>
                  <a:pt x="794283" y="1711262"/>
                  <a:pt x="796977" y="1713444"/>
                  <a:pt x="798555" y="1716552"/>
                </a:cubicBezTo>
                <a:cubicBezTo>
                  <a:pt x="801711" y="1722878"/>
                  <a:pt x="799208" y="1730514"/>
                  <a:pt x="793004" y="1733677"/>
                </a:cubicBezTo>
                <a:cubicBezTo>
                  <a:pt x="734231" y="1763455"/>
                  <a:pt x="676873" y="1792579"/>
                  <a:pt x="621691" y="1820721"/>
                </a:cubicBezTo>
                <a:cubicBezTo>
                  <a:pt x="620711" y="1821267"/>
                  <a:pt x="619732" y="1821594"/>
                  <a:pt x="618643" y="1821812"/>
                </a:cubicBezTo>
                <a:cubicBezTo>
                  <a:pt x="613093" y="1823012"/>
                  <a:pt x="607324" y="1820394"/>
                  <a:pt x="604603" y="1815158"/>
                </a:cubicBezTo>
                <a:cubicBezTo>
                  <a:pt x="601447" y="1808832"/>
                  <a:pt x="603950" y="1801196"/>
                  <a:pt x="610154" y="1798033"/>
                </a:cubicBezTo>
                <a:cubicBezTo>
                  <a:pt x="665444" y="1770000"/>
                  <a:pt x="722803" y="1740767"/>
                  <a:pt x="781576" y="1710989"/>
                </a:cubicBezTo>
                <a:lnTo>
                  <a:pt x="781467" y="1710989"/>
                </a:lnTo>
                <a:cubicBezTo>
                  <a:pt x="784623" y="1709408"/>
                  <a:pt x="788106" y="1709244"/>
                  <a:pt x="791195" y="1710253"/>
                </a:cubicBezTo>
                <a:close/>
                <a:moveTo>
                  <a:pt x="1134488" y="1536873"/>
                </a:moveTo>
                <a:cubicBezTo>
                  <a:pt x="1137563" y="1537909"/>
                  <a:pt x="1140256" y="1540118"/>
                  <a:pt x="1141835" y="1543227"/>
                </a:cubicBezTo>
                <a:cubicBezTo>
                  <a:pt x="1144991" y="1549444"/>
                  <a:pt x="1142379" y="1557080"/>
                  <a:pt x="1136175" y="1560243"/>
                </a:cubicBezTo>
                <a:cubicBezTo>
                  <a:pt x="1078708" y="1589148"/>
                  <a:pt x="1021241" y="1618054"/>
                  <a:pt x="964535" y="1646742"/>
                </a:cubicBezTo>
                <a:cubicBezTo>
                  <a:pt x="963556" y="1647287"/>
                  <a:pt x="962467" y="1647614"/>
                  <a:pt x="961488" y="1647832"/>
                </a:cubicBezTo>
                <a:cubicBezTo>
                  <a:pt x="955937" y="1649032"/>
                  <a:pt x="950059" y="1646414"/>
                  <a:pt x="947447" y="1641179"/>
                </a:cubicBezTo>
                <a:cubicBezTo>
                  <a:pt x="944291" y="1634961"/>
                  <a:pt x="946794" y="1627326"/>
                  <a:pt x="953107" y="1624162"/>
                </a:cubicBezTo>
                <a:cubicBezTo>
                  <a:pt x="1009921" y="1595475"/>
                  <a:pt x="1067280" y="1566569"/>
                  <a:pt x="1124747" y="1537664"/>
                </a:cubicBezTo>
                <a:lnTo>
                  <a:pt x="1124856" y="1537555"/>
                </a:lnTo>
                <a:cubicBezTo>
                  <a:pt x="1127958" y="1535973"/>
                  <a:pt x="1131413" y="1535837"/>
                  <a:pt x="1134488" y="1536873"/>
                </a:cubicBezTo>
                <a:close/>
                <a:moveTo>
                  <a:pt x="1478203" y="1364912"/>
                </a:moveTo>
                <a:cubicBezTo>
                  <a:pt x="1481278" y="1365948"/>
                  <a:pt x="1483972" y="1368157"/>
                  <a:pt x="1485550" y="1371320"/>
                </a:cubicBezTo>
                <a:cubicBezTo>
                  <a:pt x="1488598" y="1377647"/>
                  <a:pt x="1486094" y="1385173"/>
                  <a:pt x="1479782" y="1388336"/>
                </a:cubicBezTo>
                <a:cubicBezTo>
                  <a:pt x="1423403" y="1416370"/>
                  <a:pt x="1365936" y="1445057"/>
                  <a:pt x="1307815" y="1474072"/>
                </a:cubicBezTo>
                <a:cubicBezTo>
                  <a:pt x="1306836" y="1474617"/>
                  <a:pt x="1305856" y="1474944"/>
                  <a:pt x="1304877" y="1475163"/>
                </a:cubicBezTo>
                <a:cubicBezTo>
                  <a:pt x="1299326" y="1476362"/>
                  <a:pt x="1293448" y="1473744"/>
                  <a:pt x="1290836" y="1468400"/>
                </a:cubicBezTo>
                <a:cubicBezTo>
                  <a:pt x="1287680" y="1462182"/>
                  <a:pt x="1290183" y="1454547"/>
                  <a:pt x="1296496" y="1451383"/>
                </a:cubicBezTo>
                <a:cubicBezTo>
                  <a:pt x="1354616" y="1422369"/>
                  <a:pt x="1412192" y="1393681"/>
                  <a:pt x="1468571" y="1365648"/>
                </a:cubicBezTo>
                <a:lnTo>
                  <a:pt x="1468571" y="1365539"/>
                </a:lnTo>
                <a:cubicBezTo>
                  <a:pt x="1471673" y="1364012"/>
                  <a:pt x="1475129" y="1363876"/>
                  <a:pt x="1478203" y="1364912"/>
                </a:cubicBezTo>
                <a:close/>
                <a:moveTo>
                  <a:pt x="2331124" y="1242499"/>
                </a:moveTo>
                <a:lnTo>
                  <a:pt x="2331145" y="1242594"/>
                </a:lnTo>
                <a:lnTo>
                  <a:pt x="2331124" y="1242608"/>
                </a:lnTo>
                <a:close/>
                <a:moveTo>
                  <a:pt x="2339110" y="1237045"/>
                </a:moveTo>
                <a:cubicBezTo>
                  <a:pt x="2342280" y="1236336"/>
                  <a:pt x="2345709" y="1236827"/>
                  <a:pt x="2348647" y="1238681"/>
                </a:cubicBezTo>
                <a:cubicBezTo>
                  <a:pt x="2411230" y="1278386"/>
                  <a:pt x="2470003" y="1315145"/>
                  <a:pt x="2523444" y="1348086"/>
                </a:cubicBezTo>
                <a:cubicBezTo>
                  <a:pt x="2529430" y="1351686"/>
                  <a:pt x="2531280" y="1359540"/>
                  <a:pt x="2527579" y="1365539"/>
                </a:cubicBezTo>
                <a:cubicBezTo>
                  <a:pt x="2525620" y="1368593"/>
                  <a:pt x="2522682" y="1370666"/>
                  <a:pt x="2519416" y="1371320"/>
                </a:cubicBezTo>
                <a:cubicBezTo>
                  <a:pt x="2516260" y="1371974"/>
                  <a:pt x="2512995" y="1371429"/>
                  <a:pt x="2510056" y="1369684"/>
                </a:cubicBezTo>
                <a:cubicBezTo>
                  <a:pt x="2456616" y="1336742"/>
                  <a:pt x="2397734" y="1299874"/>
                  <a:pt x="2335042" y="1260061"/>
                </a:cubicBezTo>
                <a:lnTo>
                  <a:pt x="2331145" y="1242594"/>
                </a:lnTo>
                <a:close/>
                <a:moveTo>
                  <a:pt x="1823455" y="1195678"/>
                </a:moveTo>
                <a:cubicBezTo>
                  <a:pt x="1826516" y="1196742"/>
                  <a:pt x="1829156" y="1198978"/>
                  <a:pt x="1830680" y="1202141"/>
                </a:cubicBezTo>
                <a:cubicBezTo>
                  <a:pt x="1833727" y="1208467"/>
                  <a:pt x="1831115" y="1216103"/>
                  <a:pt x="1824803" y="1219157"/>
                </a:cubicBezTo>
                <a:cubicBezTo>
                  <a:pt x="1770274" y="1245554"/>
                  <a:pt x="1712371" y="1273914"/>
                  <a:pt x="1652183" y="1303474"/>
                </a:cubicBezTo>
                <a:cubicBezTo>
                  <a:pt x="1651204" y="1303911"/>
                  <a:pt x="1650224" y="1304238"/>
                  <a:pt x="1649244" y="1304456"/>
                </a:cubicBezTo>
                <a:cubicBezTo>
                  <a:pt x="1643694" y="1305656"/>
                  <a:pt x="1637816" y="1302929"/>
                  <a:pt x="1635204" y="1297584"/>
                </a:cubicBezTo>
                <a:cubicBezTo>
                  <a:pt x="1632048" y="1291257"/>
                  <a:pt x="1634660" y="1283622"/>
                  <a:pt x="1640973" y="1280568"/>
                </a:cubicBezTo>
                <a:cubicBezTo>
                  <a:pt x="1701161" y="1250899"/>
                  <a:pt x="1759063" y="1222648"/>
                  <a:pt x="1813701" y="1196142"/>
                </a:cubicBezTo>
                <a:lnTo>
                  <a:pt x="1813701" y="1196251"/>
                </a:lnTo>
                <a:cubicBezTo>
                  <a:pt x="1816911" y="1194724"/>
                  <a:pt x="1820394" y="1194615"/>
                  <a:pt x="1823455" y="1195678"/>
                </a:cubicBezTo>
                <a:close/>
                <a:moveTo>
                  <a:pt x="2659167" y="1006673"/>
                </a:moveTo>
                <a:cubicBezTo>
                  <a:pt x="2660364" y="1017471"/>
                  <a:pt x="2661779" y="1028052"/>
                  <a:pt x="2662650" y="1039069"/>
                </a:cubicBezTo>
                <a:cubicBezTo>
                  <a:pt x="2680826" y="1260497"/>
                  <a:pt x="2559143" y="1478216"/>
                  <a:pt x="2356375" y="1594602"/>
                </a:cubicBezTo>
                <a:lnTo>
                  <a:pt x="2746456" y="1509630"/>
                </a:lnTo>
                <a:cubicBezTo>
                  <a:pt x="2728280" y="1499486"/>
                  <a:pt x="2708689" y="1488469"/>
                  <a:pt x="2687683" y="1476253"/>
                </a:cubicBezTo>
                <a:cubicBezTo>
                  <a:pt x="2681588" y="1472762"/>
                  <a:pt x="2679520" y="1465018"/>
                  <a:pt x="2683002" y="1458909"/>
                </a:cubicBezTo>
                <a:cubicBezTo>
                  <a:pt x="2686485" y="1452801"/>
                  <a:pt x="2694213" y="1450728"/>
                  <a:pt x="2700308" y="1454219"/>
                </a:cubicBezTo>
                <a:lnTo>
                  <a:pt x="2700417" y="1454219"/>
                </a:lnTo>
                <a:cubicBezTo>
                  <a:pt x="2723382" y="1467526"/>
                  <a:pt x="2744606" y="1479634"/>
                  <a:pt x="2764088" y="1490324"/>
                </a:cubicBezTo>
                <a:close/>
                <a:moveTo>
                  <a:pt x="2120411" y="974168"/>
                </a:moveTo>
                <a:cubicBezTo>
                  <a:pt x="2127050" y="976458"/>
                  <a:pt x="2130533" y="983657"/>
                  <a:pt x="2128247" y="990311"/>
                </a:cubicBezTo>
                <a:cubicBezTo>
                  <a:pt x="2117690" y="1020962"/>
                  <a:pt x="2107677" y="1050086"/>
                  <a:pt x="2098425" y="1077137"/>
                </a:cubicBezTo>
                <a:cubicBezTo>
                  <a:pt x="2111160" y="1085536"/>
                  <a:pt x="2138261" y="1103207"/>
                  <a:pt x="2175048" y="1127095"/>
                </a:cubicBezTo>
                <a:cubicBezTo>
                  <a:pt x="2180926" y="1130912"/>
                  <a:pt x="2182558" y="1138766"/>
                  <a:pt x="2178749" y="1144656"/>
                </a:cubicBezTo>
                <a:cubicBezTo>
                  <a:pt x="2176899" y="1147601"/>
                  <a:pt x="2173960" y="1149565"/>
                  <a:pt x="2170804" y="1150219"/>
                </a:cubicBezTo>
                <a:cubicBezTo>
                  <a:pt x="2167647" y="1150874"/>
                  <a:pt x="2164164" y="1150437"/>
                  <a:pt x="2161226" y="1148474"/>
                </a:cubicBezTo>
                <a:cubicBezTo>
                  <a:pt x="2121935" y="1122950"/>
                  <a:pt x="2093745" y="1104516"/>
                  <a:pt x="2082099" y="1096880"/>
                </a:cubicBezTo>
                <a:cubicBezTo>
                  <a:pt x="2055651" y="1108988"/>
                  <a:pt x="2027027" y="1122295"/>
                  <a:pt x="1996552" y="1136694"/>
                </a:cubicBezTo>
                <a:cubicBezTo>
                  <a:pt x="1995681" y="1137021"/>
                  <a:pt x="1994701" y="1137348"/>
                  <a:pt x="1993831" y="1137566"/>
                </a:cubicBezTo>
                <a:cubicBezTo>
                  <a:pt x="1988171" y="1138875"/>
                  <a:pt x="1982294" y="1136039"/>
                  <a:pt x="1979681" y="1130585"/>
                </a:cubicBezTo>
                <a:cubicBezTo>
                  <a:pt x="1976743" y="1124259"/>
                  <a:pt x="1979464" y="1116623"/>
                  <a:pt x="1985776" y="1113678"/>
                </a:cubicBezTo>
                <a:cubicBezTo>
                  <a:pt x="2016905" y="1099062"/>
                  <a:pt x="2046074" y="1085427"/>
                  <a:pt x="2072957" y="1073101"/>
                </a:cubicBezTo>
                <a:cubicBezTo>
                  <a:pt x="2082644" y="1044741"/>
                  <a:pt x="2093092" y="1014417"/>
                  <a:pt x="2104303" y="982021"/>
                </a:cubicBezTo>
                <a:cubicBezTo>
                  <a:pt x="2106588" y="975367"/>
                  <a:pt x="2113772" y="971877"/>
                  <a:pt x="2120411" y="974168"/>
                </a:cubicBezTo>
                <a:close/>
                <a:moveTo>
                  <a:pt x="1599070" y="769210"/>
                </a:moveTo>
                <a:cubicBezTo>
                  <a:pt x="1512760" y="845674"/>
                  <a:pt x="1424056" y="924537"/>
                  <a:pt x="1334372" y="1004164"/>
                </a:cubicBezTo>
                <a:cubicBezTo>
                  <a:pt x="816840" y="1463818"/>
                  <a:pt x="322927" y="1902638"/>
                  <a:pt x="113302" y="2064946"/>
                </a:cubicBezTo>
                <a:cubicBezTo>
                  <a:pt x="113520" y="2065273"/>
                  <a:pt x="113846" y="2065491"/>
                  <a:pt x="114064" y="2065927"/>
                </a:cubicBezTo>
                <a:cubicBezTo>
                  <a:pt x="117220" y="2072145"/>
                  <a:pt x="114717" y="2079889"/>
                  <a:pt x="108513" y="2083053"/>
                </a:cubicBezTo>
                <a:lnTo>
                  <a:pt x="104595" y="2085016"/>
                </a:lnTo>
                <a:lnTo>
                  <a:pt x="1999273" y="1672484"/>
                </a:lnTo>
                <a:cubicBezTo>
                  <a:pt x="1884121" y="1658740"/>
                  <a:pt x="1774846" y="1607146"/>
                  <a:pt x="1682550" y="1519120"/>
                </a:cubicBezTo>
                <a:cubicBezTo>
                  <a:pt x="1569357" y="1411133"/>
                  <a:pt x="1504053" y="1256897"/>
                  <a:pt x="1503182" y="1096116"/>
                </a:cubicBezTo>
                <a:cubicBezTo>
                  <a:pt x="1502638" y="978203"/>
                  <a:pt x="1536705" y="863890"/>
                  <a:pt x="1599070" y="769210"/>
                </a:cubicBezTo>
                <a:close/>
                <a:moveTo>
                  <a:pt x="2242528" y="622938"/>
                </a:moveTo>
                <a:cubicBezTo>
                  <a:pt x="2249058" y="625228"/>
                  <a:pt x="2252541" y="632427"/>
                  <a:pt x="2250256" y="639081"/>
                </a:cubicBezTo>
                <a:cubicBezTo>
                  <a:pt x="2229576" y="698201"/>
                  <a:pt x="2209006" y="757431"/>
                  <a:pt x="2189088" y="814696"/>
                </a:cubicBezTo>
                <a:cubicBezTo>
                  <a:pt x="2187564" y="819059"/>
                  <a:pt x="2183972" y="822114"/>
                  <a:pt x="2179837" y="822986"/>
                </a:cubicBezTo>
                <a:cubicBezTo>
                  <a:pt x="2177660" y="823423"/>
                  <a:pt x="2175265" y="823314"/>
                  <a:pt x="2172980" y="822550"/>
                </a:cubicBezTo>
                <a:lnTo>
                  <a:pt x="2173089" y="822550"/>
                </a:lnTo>
                <a:cubicBezTo>
                  <a:pt x="2166449" y="820259"/>
                  <a:pt x="2162966" y="813060"/>
                  <a:pt x="2165252" y="806407"/>
                </a:cubicBezTo>
                <a:cubicBezTo>
                  <a:pt x="2185170" y="749250"/>
                  <a:pt x="2205740" y="689911"/>
                  <a:pt x="2226420" y="630791"/>
                </a:cubicBezTo>
                <a:cubicBezTo>
                  <a:pt x="2228706" y="624137"/>
                  <a:pt x="2235889" y="620647"/>
                  <a:pt x="2242528" y="622938"/>
                </a:cubicBezTo>
                <a:close/>
                <a:moveTo>
                  <a:pt x="2154380" y="510433"/>
                </a:moveTo>
                <a:cubicBezTo>
                  <a:pt x="1992565" y="504287"/>
                  <a:pt x="1820449" y="570633"/>
                  <a:pt x="1691801" y="696128"/>
                </a:cubicBezTo>
                <a:cubicBezTo>
                  <a:pt x="1587206" y="798007"/>
                  <a:pt x="1527780" y="943735"/>
                  <a:pt x="1528542" y="1095898"/>
                </a:cubicBezTo>
                <a:cubicBezTo>
                  <a:pt x="1529304" y="1249807"/>
                  <a:pt x="1591778" y="1397280"/>
                  <a:pt x="1699964" y="1500577"/>
                </a:cubicBezTo>
                <a:cubicBezTo>
                  <a:pt x="1816205" y="1611618"/>
                  <a:pt x="1960852" y="1662012"/>
                  <a:pt x="2109201" y="1648377"/>
                </a:cubicBezTo>
                <a:lnTo>
                  <a:pt x="2109310" y="1648487"/>
                </a:lnTo>
                <a:lnTo>
                  <a:pt x="2237414" y="1620563"/>
                </a:lnTo>
                <a:cubicBezTo>
                  <a:pt x="2259399" y="1613036"/>
                  <a:pt x="2281385" y="1604419"/>
                  <a:pt x="2303153" y="1593948"/>
                </a:cubicBezTo>
                <a:cubicBezTo>
                  <a:pt x="2521593" y="1489233"/>
                  <a:pt x="2655902" y="1267150"/>
                  <a:pt x="2637399" y="1041141"/>
                </a:cubicBezTo>
                <a:cubicBezTo>
                  <a:pt x="2616719" y="790153"/>
                  <a:pt x="2500805" y="612574"/>
                  <a:pt x="2310771" y="541237"/>
                </a:cubicBezTo>
                <a:cubicBezTo>
                  <a:pt x="2261113" y="522585"/>
                  <a:pt x="2208319" y="512481"/>
                  <a:pt x="2154380" y="510433"/>
                </a:cubicBezTo>
                <a:close/>
                <a:moveTo>
                  <a:pt x="2365194" y="271822"/>
                </a:moveTo>
                <a:lnTo>
                  <a:pt x="2372918" y="288068"/>
                </a:lnTo>
                <a:lnTo>
                  <a:pt x="2311424" y="463574"/>
                </a:lnTo>
                <a:cubicBezTo>
                  <a:pt x="2309900" y="467828"/>
                  <a:pt x="2306308" y="470883"/>
                  <a:pt x="2302173" y="471755"/>
                </a:cubicBezTo>
                <a:cubicBezTo>
                  <a:pt x="2299996" y="472192"/>
                  <a:pt x="2297601" y="472082"/>
                  <a:pt x="2295316" y="471319"/>
                </a:cubicBezTo>
                <a:cubicBezTo>
                  <a:pt x="2288785" y="468919"/>
                  <a:pt x="2285302" y="461720"/>
                  <a:pt x="2287588" y="455066"/>
                </a:cubicBezTo>
                <a:lnTo>
                  <a:pt x="2349082" y="279560"/>
                </a:lnTo>
                <a:cubicBezTo>
                  <a:pt x="2350280" y="276287"/>
                  <a:pt x="2352674" y="273779"/>
                  <a:pt x="2355599" y="272374"/>
                </a:cubicBezTo>
                <a:close/>
                <a:moveTo>
                  <a:pt x="2365191" y="271816"/>
                </a:moveTo>
                <a:lnTo>
                  <a:pt x="2365300" y="271816"/>
                </a:lnTo>
                <a:lnTo>
                  <a:pt x="2365194" y="271822"/>
                </a:lnTo>
                <a:close/>
                <a:moveTo>
                  <a:pt x="2430168" y="48969"/>
                </a:moveTo>
                <a:cubicBezTo>
                  <a:pt x="2312077" y="142340"/>
                  <a:pt x="2095160" y="330717"/>
                  <a:pt x="1835252" y="559999"/>
                </a:cubicBezTo>
                <a:cubicBezTo>
                  <a:pt x="1989695" y="477754"/>
                  <a:pt x="2165906" y="459647"/>
                  <a:pt x="2319587" y="517349"/>
                </a:cubicBezTo>
                <a:cubicBezTo>
                  <a:pt x="2466521" y="572543"/>
                  <a:pt x="2571115" y="687729"/>
                  <a:pt x="2624773" y="848728"/>
                </a:cubicBezTo>
                <a:lnTo>
                  <a:pt x="2453460" y="59113"/>
                </a:lnTo>
                <a:lnTo>
                  <a:pt x="2434631" y="112670"/>
                </a:lnTo>
                <a:cubicBezTo>
                  <a:pt x="2433107" y="116924"/>
                  <a:pt x="2429515" y="119979"/>
                  <a:pt x="2425379" y="120851"/>
                </a:cubicBezTo>
                <a:cubicBezTo>
                  <a:pt x="2423203" y="121288"/>
                  <a:pt x="2420808" y="121179"/>
                  <a:pt x="2418523" y="120415"/>
                </a:cubicBezTo>
                <a:lnTo>
                  <a:pt x="2418414" y="120524"/>
                </a:lnTo>
                <a:cubicBezTo>
                  <a:pt x="2411774" y="118124"/>
                  <a:pt x="2408400" y="110925"/>
                  <a:pt x="2410686" y="104271"/>
                </a:cubicBezTo>
                <a:close/>
                <a:moveTo>
                  <a:pt x="2455419" y="102"/>
                </a:moveTo>
                <a:cubicBezTo>
                  <a:pt x="2457269" y="-116"/>
                  <a:pt x="2459120" y="-7"/>
                  <a:pt x="2460970" y="647"/>
                </a:cubicBezTo>
                <a:cubicBezTo>
                  <a:pt x="2461079" y="757"/>
                  <a:pt x="2461188" y="975"/>
                  <a:pt x="2461405" y="975"/>
                </a:cubicBezTo>
                <a:cubicBezTo>
                  <a:pt x="2463038" y="1738"/>
                  <a:pt x="2464344" y="2720"/>
                  <a:pt x="2465541" y="3920"/>
                </a:cubicBezTo>
                <a:cubicBezTo>
                  <a:pt x="2465868" y="4247"/>
                  <a:pt x="2466194" y="4792"/>
                  <a:pt x="2466521" y="5229"/>
                </a:cubicBezTo>
                <a:cubicBezTo>
                  <a:pt x="2467391" y="6429"/>
                  <a:pt x="2467936" y="7628"/>
                  <a:pt x="2468371" y="8937"/>
                </a:cubicBezTo>
                <a:cubicBezTo>
                  <a:pt x="2468480" y="9265"/>
                  <a:pt x="2468806" y="9919"/>
                  <a:pt x="2468806" y="9919"/>
                </a:cubicBezTo>
                <a:lnTo>
                  <a:pt x="2794672" y="1512030"/>
                </a:lnTo>
                <a:cubicBezTo>
                  <a:pt x="2794672" y="1512576"/>
                  <a:pt x="2794672" y="1513121"/>
                  <a:pt x="2794672" y="1513775"/>
                </a:cubicBezTo>
                <a:lnTo>
                  <a:pt x="2794781" y="1514103"/>
                </a:lnTo>
                <a:cubicBezTo>
                  <a:pt x="2794781" y="1514975"/>
                  <a:pt x="2794890" y="1515848"/>
                  <a:pt x="2794781" y="1516721"/>
                </a:cubicBezTo>
                <a:cubicBezTo>
                  <a:pt x="2794672" y="1517593"/>
                  <a:pt x="2794345" y="1518357"/>
                  <a:pt x="2794019" y="1519229"/>
                </a:cubicBezTo>
                <a:cubicBezTo>
                  <a:pt x="2793801" y="1519884"/>
                  <a:pt x="2793801" y="1520429"/>
                  <a:pt x="2793475" y="1520975"/>
                </a:cubicBezTo>
                <a:cubicBezTo>
                  <a:pt x="2793366" y="1521084"/>
                  <a:pt x="2793148" y="1521193"/>
                  <a:pt x="2793148" y="1521302"/>
                </a:cubicBezTo>
                <a:cubicBezTo>
                  <a:pt x="2792495" y="1522502"/>
                  <a:pt x="2791516" y="1523483"/>
                  <a:pt x="2790536" y="1524356"/>
                </a:cubicBezTo>
                <a:cubicBezTo>
                  <a:pt x="2790209" y="1524574"/>
                  <a:pt x="2789992" y="1525010"/>
                  <a:pt x="2789665" y="1525229"/>
                </a:cubicBezTo>
                <a:cubicBezTo>
                  <a:pt x="2788359" y="1526210"/>
                  <a:pt x="2786727" y="1526974"/>
                  <a:pt x="2784985" y="1527410"/>
                </a:cubicBezTo>
                <a:lnTo>
                  <a:pt x="2247100" y="1644560"/>
                </a:lnTo>
                <a:cubicBezTo>
                  <a:pt x="2224462" y="1652413"/>
                  <a:pt x="2201823" y="1658849"/>
                  <a:pt x="2179076" y="1663757"/>
                </a:cubicBezTo>
                <a:cubicBezTo>
                  <a:pt x="2156328" y="1668666"/>
                  <a:pt x="2133472" y="1672157"/>
                  <a:pt x="2110833" y="1674229"/>
                </a:cubicBezTo>
                <a:lnTo>
                  <a:pt x="15129" y="2130829"/>
                </a:lnTo>
                <a:cubicBezTo>
                  <a:pt x="13605" y="2131047"/>
                  <a:pt x="12081" y="2131047"/>
                  <a:pt x="10557" y="2130829"/>
                </a:cubicBezTo>
                <a:cubicBezTo>
                  <a:pt x="10122" y="2130720"/>
                  <a:pt x="9687" y="2130502"/>
                  <a:pt x="9143" y="2130393"/>
                </a:cubicBezTo>
                <a:cubicBezTo>
                  <a:pt x="8163" y="2130174"/>
                  <a:pt x="7292" y="2129847"/>
                  <a:pt x="6422" y="2129411"/>
                </a:cubicBezTo>
                <a:cubicBezTo>
                  <a:pt x="5877" y="2129084"/>
                  <a:pt x="5442" y="2128756"/>
                  <a:pt x="5007" y="2128429"/>
                </a:cubicBezTo>
                <a:cubicBezTo>
                  <a:pt x="4245" y="2127884"/>
                  <a:pt x="3592" y="2127229"/>
                  <a:pt x="2939" y="2126575"/>
                </a:cubicBezTo>
                <a:cubicBezTo>
                  <a:pt x="2503" y="2126029"/>
                  <a:pt x="2177" y="2125593"/>
                  <a:pt x="1850" y="2125048"/>
                </a:cubicBezTo>
                <a:cubicBezTo>
                  <a:pt x="1633" y="2124720"/>
                  <a:pt x="1306" y="2124502"/>
                  <a:pt x="1088" y="2124066"/>
                </a:cubicBezTo>
                <a:cubicBezTo>
                  <a:pt x="871" y="2123630"/>
                  <a:pt x="871" y="2123193"/>
                  <a:pt x="762" y="2122757"/>
                </a:cubicBezTo>
                <a:cubicBezTo>
                  <a:pt x="544" y="2122212"/>
                  <a:pt x="218" y="2121884"/>
                  <a:pt x="109" y="2121448"/>
                </a:cubicBezTo>
                <a:cubicBezTo>
                  <a:pt x="109" y="2121012"/>
                  <a:pt x="109" y="2120685"/>
                  <a:pt x="109" y="2120248"/>
                </a:cubicBezTo>
                <a:cubicBezTo>
                  <a:pt x="0" y="2119485"/>
                  <a:pt x="0" y="2118721"/>
                  <a:pt x="0" y="2117849"/>
                </a:cubicBezTo>
                <a:cubicBezTo>
                  <a:pt x="109" y="2116976"/>
                  <a:pt x="109" y="2116212"/>
                  <a:pt x="327" y="2115449"/>
                </a:cubicBezTo>
                <a:cubicBezTo>
                  <a:pt x="544" y="2114685"/>
                  <a:pt x="762" y="2114031"/>
                  <a:pt x="1088" y="2113267"/>
                </a:cubicBezTo>
                <a:cubicBezTo>
                  <a:pt x="1415" y="2112504"/>
                  <a:pt x="1850" y="2111740"/>
                  <a:pt x="2286" y="2111086"/>
                </a:cubicBezTo>
                <a:cubicBezTo>
                  <a:pt x="2721" y="2110431"/>
                  <a:pt x="3156" y="2109886"/>
                  <a:pt x="3701" y="2109341"/>
                </a:cubicBezTo>
                <a:cubicBezTo>
                  <a:pt x="4354" y="2108686"/>
                  <a:pt x="5007" y="2108250"/>
                  <a:pt x="5768" y="2107704"/>
                </a:cubicBezTo>
                <a:cubicBezTo>
                  <a:pt x="6095" y="2107377"/>
                  <a:pt x="6748" y="2106832"/>
                  <a:pt x="6748" y="2106832"/>
                </a:cubicBezTo>
                <a:lnTo>
                  <a:pt x="28407" y="2095706"/>
                </a:lnTo>
                <a:cubicBezTo>
                  <a:pt x="161191" y="2012152"/>
                  <a:pt x="773413" y="1468399"/>
                  <a:pt x="1317829" y="985075"/>
                </a:cubicBezTo>
                <a:cubicBezTo>
                  <a:pt x="1814463" y="543855"/>
                  <a:pt x="2283670" y="127178"/>
                  <a:pt x="2449215" y="2502"/>
                </a:cubicBezTo>
                <a:cubicBezTo>
                  <a:pt x="2449433" y="2284"/>
                  <a:pt x="2449759" y="2284"/>
                  <a:pt x="2450086" y="2066"/>
                </a:cubicBezTo>
                <a:cubicBezTo>
                  <a:pt x="2451174" y="1411"/>
                  <a:pt x="2452480" y="866"/>
                  <a:pt x="2453786" y="538"/>
                </a:cubicBezTo>
                <a:cubicBezTo>
                  <a:pt x="2454331" y="429"/>
                  <a:pt x="2454875" y="102"/>
                  <a:pt x="2455419" y="102"/>
                </a:cubicBezTo>
                <a:close/>
              </a:path>
            </a:pathLst>
          </a:custGeom>
          <a:solidFill>
            <a:schemeClr val="bg2"/>
          </a:solidFill>
          <a:ln w="1085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6" name="Forma libre 5">
            <a:extLst>
              <a:ext uri="{FF2B5EF4-FFF2-40B4-BE49-F238E27FC236}">
                <a16:creationId xmlns:a16="http://schemas.microsoft.com/office/drawing/2014/main" id="{74C70ADD-DF53-F1C4-C174-F49BF3A637E6}"/>
              </a:ext>
            </a:extLst>
          </p:cNvPr>
          <p:cNvSpPr/>
          <p:nvPr/>
        </p:nvSpPr>
        <p:spPr>
          <a:xfrm>
            <a:off x="19929754" y="3912223"/>
            <a:ext cx="2374255" cy="3588647"/>
          </a:xfrm>
          <a:custGeom>
            <a:avLst/>
            <a:gdLst>
              <a:gd name="connsiteX0" fmla="*/ 404318 w 1903189"/>
              <a:gd name="connsiteY0" fmla="*/ 2221032 h 2876639"/>
              <a:gd name="connsiteX1" fmla="*/ 320623 w 1903189"/>
              <a:gd name="connsiteY1" fmla="*/ 2226839 h 2876639"/>
              <a:gd name="connsiteX2" fmla="*/ 284400 w 1903189"/>
              <a:gd name="connsiteY2" fmla="*/ 2230118 h 2876639"/>
              <a:gd name="connsiteX3" fmla="*/ 249641 w 1903189"/>
              <a:gd name="connsiteY3" fmla="*/ 2265641 h 2876639"/>
              <a:gd name="connsiteX4" fmla="*/ 243421 w 1903189"/>
              <a:gd name="connsiteY4" fmla="*/ 2455644 h 2876639"/>
              <a:gd name="connsiteX5" fmla="*/ 273607 w 1903189"/>
              <a:gd name="connsiteY5" fmla="*/ 2493353 h 2876639"/>
              <a:gd name="connsiteX6" fmla="*/ 368736 w 1903189"/>
              <a:gd name="connsiteY6" fmla="*/ 2494629 h 2876639"/>
              <a:gd name="connsiteX7" fmla="*/ 393616 w 1903189"/>
              <a:gd name="connsiteY7" fmla="*/ 2492989 h 2876639"/>
              <a:gd name="connsiteX8" fmla="*/ 417399 w 1903189"/>
              <a:gd name="connsiteY8" fmla="*/ 2492078 h 2876639"/>
              <a:gd name="connsiteX9" fmla="*/ 484904 w 1903189"/>
              <a:gd name="connsiteY9" fmla="*/ 2485884 h 2876639"/>
              <a:gd name="connsiteX10" fmla="*/ 484904 w 1903189"/>
              <a:gd name="connsiteY10" fmla="*/ 2485702 h 2876639"/>
              <a:gd name="connsiteX11" fmla="*/ 499722 w 1903189"/>
              <a:gd name="connsiteY11" fmla="*/ 2261452 h 2876639"/>
              <a:gd name="connsiteX12" fmla="*/ 485819 w 1903189"/>
              <a:gd name="connsiteY12" fmla="*/ 2229572 h 2876639"/>
              <a:gd name="connsiteX13" fmla="*/ 404318 w 1903189"/>
              <a:gd name="connsiteY13" fmla="*/ 2221032 h 2876639"/>
              <a:gd name="connsiteX14" fmla="*/ 794647 w 1903189"/>
              <a:gd name="connsiteY14" fmla="*/ 2220578 h 2876639"/>
              <a:gd name="connsiteX15" fmla="*/ 711020 w 1903189"/>
              <a:gd name="connsiteY15" fmla="*/ 2226293 h 2876639"/>
              <a:gd name="connsiteX16" fmla="*/ 674797 w 1903189"/>
              <a:gd name="connsiteY16" fmla="*/ 2229572 h 2876639"/>
              <a:gd name="connsiteX17" fmla="*/ 640038 w 1903189"/>
              <a:gd name="connsiteY17" fmla="*/ 2265095 h 2876639"/>
              <a:gd name="connsiteX18" fmla="*/ 633818 w 1903189"/>
              <a:gd name="connsiteY18" fmla="*/ 2455098 h 2876639"/>
              <a:gd name="connsiteX19" fmla="*/ 664004 w 1903189"/>
              <a:gd name="connsiteY19" fmla="*/ 2492807 h 2876639"/>
              <a:gd name="connsiteX20" fmla="*/ 759133 w 1903189"/>
              <a:gd name="connsiteY20" fmla="*/ 2494083 h 2876639"/>
              <a:gd name="connsiteX21" fmla="*/ 784196 w 1903189"/>
              <a:gd name="connsiteY21" fmla="*/ 2492443 h 2876639"/>
              <a:gd name="connsiteX22" fmla="*/ 807979 w 1903189"/>
              <a:gd name="connsiteY22" fmla="*/ 2491532 h 2876639"/>
              <a:gd name="connsiteX23" fmla="*/ 875484 w 1903189"/>
              <a:gd name="connsiteY23" fmla="*/ 2485338 h 2876639"/>
              <a:gd name="connsiteX24" fmla="*/ 890302 w 1903189"/>
              <a:gd name="connsiteY24" fmla="*/ 2261088 h 2876639"/>
              <a:gd name="connsiteX25" fmla="*/ 876216 w 1903189"/>
              <a:gd name="connsiteY25" fmla="*/ 2229208 h 2876639"/>
              <a:gd name="connsiteX26" fmla="*/ 794647 w 1903189"/>
              <a:gd name="connsiteY26" fmla="*/ 2220578 h 2876639"/>
              <a:gd name="connsiteX27" fmla="*/ 1185593 w 1903189"/>
              <a:gd name="connsiteY27" fmla="*/ 2219940 h 2876639"/>
              <a:gd name="connsiteX28" fmla="*/ 1101966 w 1903189"/>
              <a:gd name="connsiteY28" fmla="*/ 2225746 h 2876639"/>
              <a:gd name="connsiteX29" fmla="*/ 1065743 w 1903189"/>
              <a:gd name="connsiteY29" fmla="*/ 2229025 h 2876639"/>
              <a:gd name="connsiteX30" fmla="*/ 1030984 w 1903189"/>
              <a:gd name="connsiteY30" fmla="*/ 2264548 h 2876639"/>
              <a:gd name="connsiteX31" fmla="*/ 1024764 w 1903189"/>
              <a:gd name="connsiteY31" fmla="*/ 2454551 h 2876639"/>
              <a:gd name="connsiteX32" fmla="*/ 1054950 w 1903189"/>
              <a:gd name="connsiteY32" fmla="*/ 2492260 h 2876639"/>
              <a:gd name="connsiteX33" fmla="*/ 1149896 w 1903189"/>
              <a:gd name="connsiteY33" fmla="*/ 2493536 h 2876639"/>
              <a:gd name="connsiteX34" fmla="*/ 1174959 w 1903189"/>
              <a:gd name="connsiteY34" fmla="*/ 2491896 h 2876639"/>
              <a:gd name="connsiteX35" fmla="*/ 1198925 w 1903189"/>
              <a:gd name="connsiteY35" fmla="*/ 2490985 h 2876639"/>
              <a:gd name="connsiteX36" fmla="*/ 1266247 w 1903189"/>
              <a:gd name="connsiteY36" fmla="*/ 2484791 h 2876639"/>
              <a:gd name="connsiteX37" fmla="*/ 1266430 w 1903189"/>
              <a:gd name="connsiteY37" fmla="*/ 2484609 h 2876639"/>
              <a:gd name="connsiteX38" fmla="*/ 1281248 w 1903189"/>
              <a:gd name="connsiteY38" fmla="*/ 2260359 h 2876639"/>
              <a:gd name="connsiteX39" fmla="*/ 1267162 w 1903189"/>
              <a:gd name="connsiteY39" fmla="*/ 2228479 h 2876639"/>
              <a:gd name="connsiteX40" fmla="*/ 1185593 w 1903189"/>
              <a:gd name="connsiteY40" fmla="*/ 2219940 h 2876639"/>
              <a:gd name="connsiteX41" fmla="*/ 404502 w 1903189"/>
              <a:gd name="connsiteY41" fmla="*/ 2193776 h 2876639"/>
              <a:gd name="connsiteX42" fmla="*/ 492588 w 1903189"/>
              <a:gd name="connsiteY42" fmla="*/ 2203157 h 2876639"/>
              <a:gd name="connsiteX43" fmla="*/ 533932 w 1903189"/>
              <a:gd name="connsiteY43" fmla="*/ 2347618 h 2876639"/>
              <a:gd name="connsiteX44" fmla="*/ 491124 w 1903189"/>
              <a:gd name="connsiteY44" fmla="*/ 2512481 h 2876639"/>
              <a:gd name="connsiteX45" fmla="*/ 418313 w 1903189"/>
              <a:gd name="connsiteY45" fmla="*/ 2519404 h 2876639"/>
              <a:gd name="connsiteX46" fmla="*/ 395080 w 1903189"/>
              <a:gd name="connsiteY46" fmla="*/ 2520315 h 2876639"/>
              <a:gd name="connsiteX47" fmla="*/ 370749 w 1903189"/>
              <a:gd name="connsiteY47" fmla="*/ 2521954 h 2876639"/>
              <a:gd name="connsiteX48" fmla="*/ 316415 w 1903189"/>
              <a:gd name="connsiteY48" fmla="*/ 2524504 h 2876639"/>
              <a:gd name="connsiteX49" fmla="*/ 267936 w 1903189"/>
              <a:gd name="connsiteY49" fmla="*/ 2520132 h 2876639"/>
              <a:gd name="connsiteX50" fmla="*/ 216163 w 1903189"/>
              <a:gd name="connsiteY50" fmla="*/ 2457102 h 2876639"/>
              <a:gd name="connsiteX51" fmla="*/ 222566 w 1903189"/>
              <a:gd name="connsiteY51" fmla="*/ 2262545 h 2876639"/>
              <a:gd name="connsiteX52" fmla="*/ 282388 w 1903189"/>
              <a:gd name="connsiteY52" fmla="*/ 2202975 h 2876639"/>
              <a:gd name="connsiteX53" fmla="*/ 318062 w 1903189"/>
              <a:gd name="connsiteY53" fmla="*/ 2199696 h 2876639"/>
              <a:gd name="connsiteX54" fmla="*/ 404502 w 1903189"/>
              <a:gd name="connsiteY54" fmla="*/ 2193776 h 2876639"/>
              <a:gd name="connsiteX55" fmla="*/ 795082 w 1903189"/>
              <a:gd name="connsiteY55" fmla="*/ 2193230 h 2876639"/>
              <a:gd name="connsiteX56" fmla="*/ 883168 w 1903189"/>
              <a:gd name="connsiteY56" fmla="*/ 2202611 h 2876639"/>
              <a:gd name="connsiteX57" fmla="*/ 883351 w 1903189"/>
              <a:gd name="connsiteY57" fmla="*/ 2202611 h 2876639"/>
              <a:gd name="connsiteX58" fmla="*/ 924695 w 1903189"/>
              <a:gd name="connsiteY58" fmla="*/ 2347254 h 2876639"/>
              <a:gd name="connsiteX59" fmla="*/ 881887 w 1903189"/>
              <a:gd name="connsiteY59" fmla="*/ 2511935 h 2876639"/>
              <a:gd name="connsiteX60" fmla="*/ 809076 w 1903189"/>
              <a:gd name="connsiteY60" fmla="*/ 2518858 h 2876639"/>
              <a:gd name="connsiteX61" fmla="*/ 785843 w 1903189"/>
              <a:gd name="connsiteY61" fmla="*/ 2519769 h 2876639"/>
              <a:gd name="connsiteX62" fmla="*/ 761329 w 1903189"/>
              <a:gd name="connsiteY62" fmla="*/ 2521408 h 2876639"/>
              <a:gd name="connsiteX63" fmla="*/ 706995 w 1903189"/>
              <a:gd name="connsiteY63" fmla="*/ 2523958 h 2876639"/>
              <a:gd name="connsiteX64" fmla="*/ 658516 w 1903189"/>
              <a:gd name="connsiteY64" fmla="*/ 2519586 h 2876639"/>
              <a:gd name="connsiteX65" fmla="*/ 606743 w 1903189"/>
              <a:gd name="connsiteY65" fmla="*/ 2456556 h 2876639"/>
              <a:gd name="connsiteX66" fmla="*/ 613146 w 1903189"/>
              <a:gd name="connsiteY66" fmla="*/ 2261999 h 2876639"/>
              <a:gd name="connsiteX67" fmla="*/ 672968 w 1903189"/>
              <a:gd name="connsiteY67" fmla="*/ 2202429 h 2876639"/>
              <a:gd name="connsiteX68" fmla="*/ 708642 w 1903189"/>
              <a:gd name="connsiteY68" fmla="*/ 2199150 h 2876639"/>
              <a:gd name="connsiteX69" fmla="*/ 795082 w 1903189"/>
              <a:gd name="connsiteY69" fmla="*/ 2193230 h 2876639"/>
              <a:gd name="connsiteX70" fmla="*/ 1185913 w 1903189"/>
              <a:gd name="connsiteY70" fmla="*/ 2192683 h 2876639"/>
              <a:gd name="connsiteX71" fmla="*/ 1273931 w 1903189"/>
              <a:gd name="connsiteY71" fmla="*/ 2202064 h 2876639"/>
              <a:gd name="connsiteX72" fmla="*/ 1273748 w 1903189"/>
              <a:gd name="connsiteY72" fmla="*/ 2202064 h 2876639"/>
              <a:gd name="connsiteX73" fmla="*/ 1315092 w 1903189"/>
              <a:gd name="connsiteY73" fmla="*/ 2346525 h 2876639"/>
              <a:gd name="connsiteX74" fmla="*/ 1272284 w 1903189"/>
              <a:gd name="connsiteY74" fmla="*/ 2511388 h 2876639"/>
              <a:gd name="connsiteX75" fmla="*/ 1199656 w 1903189"/>
              <a:gd name="connsiteY75" fmla="*/ 2518311 h 2876639"/>
              <a:gd name="connsiteX76" fmla="*/ 1176423 w 1903189"/>
              <a:gd name="connsiteY76" fmla="*/ 2519221 h 2876639"/>
              <a:gd name="connsiteX77" fmla="*/ 1151909 w 1903189"/>
              <a:gd name="connsiteY77" fmla="*/ 2520861 h 2876639"/>
              <a:gd name="connsiteX78" fmla="*/ 1097758 w 1903189"/>
              <a:gd name="connsiteY78" fmla="*/ 2523411 h 2876639"/>
              <a:gd name="connsiteX79" fmla="*/ 1049279 w 1903189"/>
              <a:gd name="connsiteY79" fmla="*/ 2519039 h 2876639"/>
              <a:gd name="connsiteX80" fmla="*/ 997506 w 1903189"/>
              <a:gd name="connsiteY80" fmla="*/ 2456009 h 2876639"/>
              <a:gd name="connsiteX81" fmla="*/ 1003909 w 1903189"/>
              <a:gd name="connsiteY81" fmla="*/ 2261452 h 2876639"/>
              <a:gd name="connsiteX82" fmla="*/ 1063731 w 1903189"/>
              <a:gd name="connsiteY82" fmla="*/ 2201882 h 2876639"/>
              <a:gd name="connsiteX83" fmla="*/ 1099405 w 1903189"/>
              <a:gd name="connsiteY83" fmla="*/ 2198603 h 2876639"/>
              <a:gd name="connsiteX84" fmla="*/ 1185913 w 1903189"/>
              <a:gd name="connsiteY84" fmla="*/ 2192683 h 2876639"/>
              <a:gd name="connsiteX85" fmla="*/ 1472423 w 1903189"/>
              <a:gd name="connsiteY85" fmla="*/ 2154518 h 2876639"/>
              <a:gd name="connsiteX86" fmla="*/ 1628106 w 1903189"/>
              <a:gd name="connsiteY86" fmla="*/ 2155793 h 2876639"/>
              <a:gd name="connsiteX87" fmla="*/ 1628106 w 1903189"/>
              <a:gd name="connsiteY87" fmla="*/ 2155975 h 2876639"/>
              <a:gd name="connsiteX88" fmla="*/ 1641826 w 1903189"/>
              <a:gd name="connsiteY88" fmla="*/ 2169456 h 2876639"/>
              <a:gd name="connsiteX89" fmla="*/ 1628289 w 1903189"/>
              <a:gd name="connsiteY89" fmla="*/ 2183301 h 2876639"/>
              <a:gd name="connsiteX90" fmla="*/ 1586578 w 1903189"/>
              <a:gd name="connsiteY90" fmla="*/ 2183301 h 2876639"/>
              <a:gd name="connsiteX91" fmla="*/ 1471691 w 1903189"/>
              <a:gd name="connsiteY91" fmla="*/ 2181843 h 2876639"/>
              <a:gd name="connsiteX92" fmla="*/ 1458336 w 1903189"/>
              <a:gd name="connsiteY92" fmla="*/ 2167816 h 2876639"/>
              <a:gd name="connsiteX93" fmla="*/ 1472423 w 1903189"/>
              <a:gd name="connsiteY93" fmla="*/ 2154518 h 2876639"/>
              <a:gd name="connsiteX94" fmla="*/ 1623531 w 1903189"/>
              <a:gd name="connsiteY94" fmla="*/ 2058514 h 2876639"/>
              <a:gd name="connsiteX95" fmla="*/ 1637984 w 1903189"/>
              <a:gd name="connsiteY95" fmla="*/ 2071448 h 2876639"/>
              <a:gd name="connsiteX96" fmla="*/ 1624995 w 1903189"/>
              <a:gd name="connsiteY96" fmla="*/ 2085840 h 2876639"/>
              <a:gd name="connsiteX97" fmla="*/ 1472605 w 1903189"/>
              <a:gd name="connsiteY97" fmla="*/ 2093491 h 2876639"/>
              <a:gd name="connsiteX98" fmla="*/ 1471873 w 1903189"/>
              <a:gd name="connsiteY98" fmla="*/ 2093491 h 2876639"/>
              <a:gd name="connsiteX99" fmla="*/ 1458152 w 1903189"/>
              <a:gd name="connsiteY99" fmla="*/ 2080557 h 2876639"/>
              <a:gd name="connsiteX100" fmla="*/ 1471141 w 1903189"/>
              <a:gd name="connsiteY100" fmla="*/ 2066165 h 2876639"/>
              <a:gd name="connsiteX101" fmla="*/ 404136 w 1903189"/>
              <a:gd name="connsiteY101" fmla="*/ 1809034 h 2876639"/>
              <a:gd name="connsiteX102" fmla="*/ 320440 w 1903189"/>
              <a:gd name="connsiteY102" fmla="*/ 1814772 h 2876639"/>
              <a:gd name="connsiteX103" fmla="*/ 284217 w 1903189"/>
              <a:gd name="connsiteY103" fmla="*/ 1818051 h 2876639"/>
              <a:gd name="connsiteX104" fmla="*/ 249459 w 1903189"/>
              <a:gd name="connsiteY104" fmla="*/ 1853574 h 2876639"/>
              <a:gd name="connsiteX105" fmla="*/ 243238 w 1903189"/>
              <a:gd name="connsiteY105" fmla="*/ 2043577 h 2876639"/>
              <a:gd name="connsiteX106" fmla="*/ 273424 w 1903189"/>
              <a:gd name="connsiteY106" fmla="*/ 2081286 h 2876639"/>
              <a:gd name="connsiteX107" fmla="*/ 368553 w 1903189"/>
              <a:gd name="connsiteY107" fmla="*/ 2082562 h 2876639"/>
              <a:gd name="connsiteX108" fmla="*/ 393616 w 1903189"/>
              <a:gd name="connsiteY108" fmla="*/ 2080922 h 2876639"/>
              <a:gd name="connsiteX109" fmla="*/ 417399 w 1903189"/>
              <a:gd name="connsiteY109" fmla="*/ 2080011 h 2876639"/>
              <a:gd name="connsiteX110" fmla="*/ 484904 w 1903189"/>
              <a:gd name="connsiteY110" fmla="*/ 2073817 h 2876639"/>
              <a:gd name="connsiteX111" fmla="*/ 484721 w 1903189"/>
              <a:gd name="connsiteY111" fmla="*/ 2073635 h 2876639"/>
              <a:gd name="connsiteX112" fmla="*/ 499539 w 1903189"/>
              <a:gd name="connsiteY112" fmla="*/ 1849384 h 2876639"/>
              <a:gd name="connsiteX113" fmla="*/ 485636 w 1903189"/>
              <a:gd name="connsiteY113" fmla="*/ 1817505 h 2876639"/>
              <a:gd name="connsiteX114" fmla="*/ 404136 w 1903189"/>
              <a:gd name="connsiteY114" fmla="*/ 1809034 h 2876639"/>
              <a:gd name="connsiteX115" fmla="*/ 794647 w 1903189"/>
              <a:gd name="connsiteY115" fmla="*/ 1808510 h 2876639"/>
              <a:gd name="connsiteX116" fmla="*/ 711020 w 1903189"/>
              <a:gd name="connsiteY116" fmla="*/ 1814225 h 2876639"/>
              <a:gd name="connsiteX117" fmla="*/ 674797 w 1903189"/>
              <a:gd name="connsiteY117" fmla="*/ 1817504 h 2876639"/>
              <a:gd name="connsiteX118" fmla="*/ 640038 w 1903189"/>
              <a:gd name="connsiteY118" fmla="*/ 1853027 h 2876639"/>
              <a:gd name="connsiteX119" fmla="*/ 633818 w 1903189"/>
              <a:gd name="connsiteY119" fmla="*/ 2043030 h 2876639"/>
              <a:gd name="connsiteX120" fmla="*/ 664004 w 1903189"/>
              <a:gd name="connsiteY120" fmla="*/ 2080739 h 2876639"/>
              <a:gd name="connsiteX121" fmla="*/ 759133 w 1903189"/>
              <a:gd name="connsiteY121" fmla="*/ 2082015 h 2876639"/>
              <a:gd name="connsiteX122" fmla="*/ 784196 w 1903189"/>
              <a:gd name="connsiteY122" fmla="*/ 2080375 h 2876639"/>
              <a:gd name="connsiteX123" fmla="*/ 807979 w 1903189"/>
              <a:gd name="connsiteY123" fmla="*/ 2079464 h 2876639"/>
              <a:gd name="connsiteX124" fmla="*/ 875484 w 1903189"/>
              <a:gd name="connsiteY124" fmla="*/ 2073270 h 2876639"/>
              <a:gd name="connsiteX125" fmla="*/ 890302 w 1903189"/>
              <a:gd name="connsiteY125" fmla="*/ 1849020 h 2876639"/>
              <a:gd name="connsiteX126" fmla="*/ 876216 w 1903189"/>
              <a:gd name="connsiteY126" fmla="*/ 1817140 h 2876639"/>
              <a:gd name="connsiteX127" fmla="*/ 794647 w 1903189"/>
              <a:gd name="connsiteY127" fmla="*/ 1808510 h 2876639"/>
              <a:gd name="connsiteX128" fmla="*/ 1185593 w 1903189"/>
              <a:gd name="connsiteY128" fmla="*/ 1807690 h 2876639"/>
              <a:gd name="connsiteX129" fmla="*/ 1101966 w 1903189"/>
              <a:gd name="connsiteY129" fmla="*/ 1813496 h 2876639"/>
              <a:gd name="connsiteX130" fmla="*/ 1065743 w 1903189"/>
              <a:gd name="connsiteY130" fmla="*/ 1816775 h 2876639"/>
              <a:gd name="connsiteX131" fmla="*/ 1030984 w 1903189"/>
              <a:gd name="connsiteY131" fmla="*/ 1852298 h 2876639"/>
              <a:gd name="connsiteX132" fmla="*/ 1024764 w 1903189"/>
              <a:gd name="connsiteY132" fmla="*/ 2042301 h 2876639"/>
              <a:gd name="connsiteX133" fmla="*/ 1054950 w 1903189"/>
              <a:gd name="connsiteY133" fmla="*/ 2080010 h 2876639"/>
              <a:gd name="connsiteX134" fmla="*/ 1149896 w 1903189"/>
              <a:gd name="connsiteY134" fmla="*/ 2081286 h 2876639"/>
              <a:gd name="connsiteX135" fmla="*/ 1174959 w 1903189"/>
              <a:gd name="connsiteY135" fmla="*/ 2079646 h 2876639"/>
              <a:gd name="connsiteX136" fmla="*/ 1198925 w 1903189"/>
              <a:gd name="connsiteY136" fmla="*/ 2078735 h 2876639"/>
              <a:gd name="connsiteX137" fmla="*/ 1266247 w 1903189"/>
              <a:gd name="connsiteY137" fmla="*/ 2072541 h 2876639"/>
              <a:gd name="connsiteX138" fmla="*/ 1266430 w 1903189"/>
              <a:gd name="connsiteY138" fmla="*/ 2072359 h 2876639"/>
              <a:gd name="connsiteX139" fmla="*/ 1281248 w 1903189"/>
              <a:gd name="connsiteY139" fmla="*/ 1848108 h 2876639"/>
              <a:gd name="connsiteX140" fmla="*/ 1267162 w 1903189"/>
              <a:gd name="connsiteY140" fmla="*/ 1816229 h 2876639"/>
              <a:gd name="connsiteX141" fmla="*/ 1185593 w 1903189"/>
              <a:gd name="connsiteY141" fmla="*/ 1807690 h 2876639"/>
              <a:gd name="connsiteX142" fmla="*/ 1557742 w 1903189"/>
              <a:gd name="connsiteY142" fmla="*/ 1787447 h 2876639"/>
              <a:gd name="connsiteX143" fmla="*/ 1428517 w 1903189"/>
              <a:gd name="connsiteY143" fmla="*/ 1807850 h 2876639"/>
              <a:gd name="connsiteX144" fmla="*/ 1421199 w 1903189"/>
              <a:gd name="connsiteY144" fmla="*/ 1880717 h 2876639"/>
              <a:gd name="connsiteX145" fmla="*/ 1419918 w 1903189"/>
              <a:gd name="connsiteY145" fmla="*/ 1933182 h 2876639"/>
              <a:gd name="connsiteX146" fmla="*/ 1407295 w 1903189"/>
              <a:gd name="connsiteY146" fmla="*/ 2383870 h 2876639"/>
              <a:gd name="connsiteX147" fmla="*/ 1438761 w 1903189"/>
              <a:gd name="connsiteY147" fmla="*/ 2488435 h 2876639"/>
              <a:gd name="connsiteX148" fmla="*/ 1654266 w 1903189"/>
              <a:gd name="connsiteY148" fmla="*/ 2497726 h 2876639"/>
              <a:gd name="connsiteX149" fmla="*/ 1654449 w 1903189"/>
              <a:gd name="connsiteY149" fmla="*/ 2497726 h 2876639"/>
              <a:gd name="connsiteX150" fmla="*/ 1674756 w 1903189"/>
              <a:gd name="connsiteY150" fmla="*/ 1805299 h 2876639"/>
              <a:gd name="connsiteX151" fmla="*/ 1557742 w 1903189"/>
              <a:gd name="connsiteY151" fmla="*/ 1787447 h 2876639"/>
              <a:gd name="connsiteX152" fmla="*/ 404502 w 1903189"/>
              <a:gd name="connsiteY152" fmla="*/ 1781709 h 2876639"/>
              <a:gd name="connsiteX153" fmla="*/ 492588 w 1903189"/>
              <a:gd name="connsiteY153" fmla="*/ 1791090 h 2876639"/>
              <a:gd name="connsiteX154" fmla="*/ 492771 w 1903189"/>
              <a:gd name="connsiteY154" fmla="*/ 1791090 h 2876639"/>
              <a:gd name="connsiteX155" fmla="*/ 534115 w 1903189"/>
              <a:gd name="connsiteY155" fmla="*/ 1935551 h 2876639"/>
              <a:gd name="connsiteX156" fmla="*/ 491307 w 1903189"/>
              <a:gd name="connsiteY156" fmla="*/ 2100414 h 2876639"/>
              <a:gd name="connsiteX157" fmla="*/ 418496 w 1903189"/>
              <a:gd name="connsiteY157" fmla="*/ 2107337 h 2876639"/>
              <a:gd name="connsiteX158" fmla="*/ 395263 w 1903189"/>
              <a:gd name="connsiteY158" fmla="*/ 2108247 h 2876639"/>
              <a:gd name="connsiteX159" fmla="*/ 370749 w 1903189"/>
              <a:gd name="connsiteY159" fmla="*/ 2109887 h 2876639"/>
              <a:gd name="connsiteX160" fmla="*/ 316415 w 1903189"/>
              <a:gd name="connsiteY160" fmla="*/ 2112437 h 2876639"/>
              <a:gd name="connsiteX161" fmla="*/ 267936 w 1903189"/>
              <a:gd name="connsiteY161" fmla="*/ 2108065 h 2876639"/>
              <a:gd name="connsiteX162" fmla="*/ 216163 w 1903189"/>
              <a:gd name="connsiteY162" fmla="*/ 2045035 h 2876639"/>
              <a:gd name="connsiteX163" fmla="*/ 222566 w 1903189"/>
              <a:gd name="connsiteY163" fmla="*/ 1850478 h 2876639"/>
              <a:gd name="connsiteX164" fmla="*/ 282388 w 1903189"/>
              <a:gd name="connsiteY164" fmla="*/ 1790908 h 2876639"/>
              <a:gd name="connsiteX165" fmla="*/ 318062 w 1903189"/>
              <a:gd name="connsiteY165" fmla="*/ 1787629 h 2876639"/>
              <a:gd name="connsiteX166" fmla="*/ 404502 w 1903189"/>
              <a:gd name="connsiteY166" fmla="*/ 1781709 h 2876639"/>
              <a:gd name="connsiteX167" fmla="*/ 795082 w 1903189"/>
              <a:gd name="connsiteY167" fmla="*/ 1781162 h 2876639"/>
              <a:gd name="connsiteX168" fmla="*/ 883168 w 1903189"/>
              <a:gd name="connsiteY168" fmla="*/ 1790543 h 2876639"/>
              <a:gd name="connsiteX169" fmla="*/ 883351 w 1903189"/>
              <a:gd name="connsiteY169" fmla="*/ 1790543 h 2876639"/>
              <a:gd name="connsiteX170" fmla="*/ 924695 w 1903189"/>
              <a:gd name="connsiteY170" fmla="*/ 1935004 h 2876639"/>
              <a:gd name="connsiteX171" fmla="*/ 881887 w 1903189"/>
              <a:gd name="connsiteY171" fmla="*/ 2099867 h 2876639"/>
              <a:gd name="connsiteX172" fmla="*/ 809076 w 1903189"/>
              <a:gd name="connsiteY172" fmla="*/ 2106790 h 2876639"/>
              <a:gd name="connsiteX173" fmla="*/ 785843 w 1903189"/>
              <a:gd name="connsiteY173" fmla="*/ 2107700 h 2876639"/>
              <a:gd name="connsiteX174" fmla="*/ 761329 w 1903189"/>
              <a:gd name="connsiteY174" fmla="*/ 2109340 h 2876639"/>
              <a:gd name="connsiteX175" fmla="*/ 706995 w 1903189"/>
              <a:gd name="connsiteY175" fmla="*/ 2111890 h 2876639"/>
              <a:gd name="connsiteX176" fmla="*/ 658516 w 1903189"/>
              <a:gd name="connsiteY176" fmla="*/ 2107518 h 2876639"/>
              <a:gd name="connsiteX177" fmla="*/ 606743 w 1903189"/>
              <a:gd name="connsiteY177" fmla="*/ 2044488 h 2876639"/>
              <a:gd name="connsiteX178" fmla="*/ 613146 w 1903189"/>
              <a:gd name="connsiteY178" fmla="*/ 1849931 h 2876639"/>
              <a:gd name="connsiteX179" fmla="*/ 672968 w 1903189"/>
              <a:gd name="connsiteY179" fmla="*/ 1790361 h 2876639"/>
              <a:gd name="connsiteX180" fmla="*/ 708642 w 1903189"/>
              <a:gd name="connsiteY180" fmla="*/ 1787082 h 2876639"/>
              <a:gd name="connsiteX181" fmla="*/ 795082 w 1903189"/>
              <a:gd name="connsiteY181" fmla="*/ 1781162 h 2876639"/>
              <a:gd name="connsiteX182" fmla="*/ 1185913 w 1903189"/>
              <a:gd name="connsiteY182" fmla="*/ 1780433 h 2876639"/>
              <a:gd name="connsiteX183" fmla="*/ 1273931 w 1903189"/>
              <a:gd name="connsiteY183" fmla="*/ 1789814 h 2876639"/>
              <a:gd name="connsiteX184" fmla="*/ 1273748 w 1903189"/>
              <a:gd name="connsiteY184" fmla="*/ 1789814 h 2876639"/>
              <a:gd name="connsiteX185" fmla="*/ 1315092 w 1903189"/>
              <a:gd name="connsiteY185" fmla="*/ 1934275 h 2876639"/>
              <a:gd name="connsiteX186" fmla="*/ 1272284 w 1903189"/>
              <a:gd name="connsiteY186" fmla="*/ 2099138 h 2876639"/>
              <a:gd name="connsiteX187" fmla="*/ 1199656 w 1903189"/>
              <a:gd name="connsiteY187" fmla="*/ 2106061 h 2876639"/>
              <a:gd name="connsiteX188" fmla="*/ 1176423 w 1903189"/>
              <a:gd name="connsiteY188" fmla="*/ 2106971 h 2876639"/>
              <a:gd name="connsiteX189" fmla="*/ 1151909 w 1903189"/>
              <a:gd name="connsiteY189" fmla="*/ 2108611 h 2876639"/>
              <a:gd name="connsiteX190" fmla="*/ 1097758 w 1903189"/>
              <a:gd name="connsiteY190" fmla="*/ 2111161 h 2876639"/>
              <a:gd name="connsiteX191" fmla="*/ 1049279 w 1903189"/>
              <a:gd name="connsiteY191" fmla="*/ 2106789 h 2876639"/>
              <a:gd name="connsiteX192" fmla="*/ 997506 w 1903189"/>
              <a:gd name="connsiteY192" fmla="*/ 2043759 h 2876639"/>
              <a:gd name="connsiteX193" fmla="*/ 1003909 w 1903189"/>
              <a:gd name="connsiteY193" fmla="*/ 1849202 h 2876639"/>
              <a:gd name="connsiteX194" fmla="*/ 1063731 w 1903189"/>
              <a:gd name="connsiteY194" fmla="*/ 1789632 h 2876639"/>
              <a:gd name="connsiteX195" fmla="*/ 1099405 w 1903189"/>
              <a:gd name="connsiteY195" fmla="*/ 1786353 h 2876639"/>
              <a:gd name="connsiteX196" fmla="*/ 1185913 w 1903189"/>
              <a:gd name="connsiteY196" fmla="*/ 1780433 h 2876639"/>
              <a:gd name="connsiteX197" fmla="*/ 1559892 w 1903189"/>
              <a:gd name="connsiteY197" fmla="*/ 1760326 h 2876639"/>
              <a:gd name="connsiteX198" fmla="*/ 1688842 w 1903189"/>
              <a:gd name="connsiteY198" fmla="*/ 1782164 h 2876639"/>
              <a:gd name="connsiteX199" fmla="*/ 1688842 w 1903189"/>
              <a:gd name="connsiteY199" fmla="*/ 1781982 h 2876639"/>
              <a:gd name="connsiteX200" fmla="*/ 1720125 w 1903189"/>
              <a:gd name="connsiteY200" fmla="*/ 2010969 h 2876639"/>
              <a:gd name="connsiteX201" fmla="*/ 1669085 w 1903189"/>
              <a:gd name="connsiteY201" fmla="*/ 2520679 h 2876639"/>
              <a:gd name="connsiteX202" fmla="*/ 1580175 w 1903189"/>
              <a:gd name="connsiteY202" fmla="*/ 2531974 h 2876639"/>
              <a:gd name="connsiteX203" fmla="*/ 1427053 w 1903189"/>
              <a:gd name="connsiteY203" fmla="*/ 2513028 h 2876639"/>
              <a:gd name="connsiteX204" fmla="*/ 1379854 w 1903189"/>
              <a:gd name="connsiteY204" fmla="*/ 2384052 h 2876639"/>
              <a:gd name="connsiteX205" fmla="*/ 1392477 w 1903189"/>
              <a:gd name="connsiteY205" fmla="*/ 1931543 h 2876639"/>
              <a:gd name="connsiteX206" fmla="*/ 1393575 w 1903189"/>
              <a:gd name="connsiteY206" fmla="*/ 1880717 h 2876639"/>
              <a:gd name="connsiteX207" fmla="*/ 1422297 w 1903189"/>
              <a:gd name="connsiteY207" fmla="*/ 1781253 h 2876639"/>
              <a:gd name="connsiteX208" fmla="*/ 1559892 w 1903189"/>
              <a:gd name="connsiteY208" fmla="*/ 1760326 h 2876639"/>
              <a:gd name="connsiteX209" fmla="*/ 363476 w 1903189"/>
              <a:gd name="connsiteY209" fmla="*/ 1581914 h 2876639"/>
              <a:gd name="connsiteX210" fmla="*/ 375505 w 1903189"/>
              <a:gd name="connsiteY210" fmla="*/ 1582870 h 2876639"/>
              <a:gd name="connsiteX211" fmla="*/ 375322 w 1903189"/>
              <a:gd name="connsiteY211" fmla="*/ 1582870 h 2876639"/>
              <a:gd name="connsiteX212" fmla="*/ 384286 w 1903189"/>
              <a:gd name="connsiteY212" fmla="*/ 1619122 h 2876639"/>
              <a:gd name="connsiteX213" fmla="*/ 375871 w 1903189"/>
              <a:gd name="connsiteY213" fmla="*/ 1625134 h 2876639"/>
              <a:gd name="connsiteX214" fmla="*/ 358491 w 1903189"/>
              <a:gd name="connsiteY214" fmla="*/ 1617300 h 2876639"/>
              <a:gd name="connsiteX215" fmla="*/ 353918 w 1903189"/>
              <a:gd name="connsiteY215" fmla="*/ 1592161 h 2876639"/>
              <a:gd name="connsiteX216" fmla="*/ 363476 w 1903189"/>
              <a:gd name="connsiteY216" fmla="*/ 1581914 h 2876639"/>
              <a:gd name="connsiteX217" fmla="*/ 451975 w 1903189"/>
              <a:gd name="connsiteY217" fmla="*/ 1515103 h 2876639"/>
              <a:gd name="connsiteX218" fmla="*/ 452340 w 1903189"/>
              <a:gd name="connsiteY218" fmla="*/ 1515103 h 2876639"/>
              <a:gd name="connsiteX219" fmla="*/ 466427 w 1903189"/>
              <a:gd name="connsiteY219" fmla="*/ 1528401 h 2876639"/>
              <a:gd name="connsiteX220" fmla="*/ 453072 w 1903189"/>
              <a:gd name="connsiteY220" fmla="*/ 1542428 h 2876639"/>
              <a:gd name="connsiteX221" fmla="*/ 290620 w 1903189"/>
              <a:gd name="connsiteY221" fmla="*/ 1547711 h 2876639"/>
              <a:gd name="connsiteX222" fmla="*/ 290071 w 1903189"/>
              <a:gd name="connsiteY222" fmla="*/ 1547711 h 2876639"/>
              <a:gd name="connsiteX223" fmla="*/ 276351 w 1903189"/>
              <a:gd name="connsiteY223" fmla="*/ 1534595 h 2876639"/>
              <a:gd name="connsiteX224" fmla="*/ 289523 w 1903189"/>
              <a:gd name="connsiteY224" fmla="*/ 1520386 h 2876639"/>
              <a:gd name="connsiteX225" fmla="*/ 1575121 w 1903189"/>
              <a:gd name="connsiteY225" fmla="*/ 1510913 h 2876639"/>
              <a:gd name="connsiteX226" fmla="*/ 1617495 w 1903189"/>
              <a:gd name="connsiteY226" fmla="*/ 1515285 h 2876639"/>
              <a:gd name="connsiteX227" fmla="*/ 1617312 w 1903189"/>
              <a:gd name="connsiteY227" fmla="*/ 1515285 h 2876639"/>
              <a:gd name="connsiteX228" fmla="*/ 1624812 w 1903189"/>
              <a:gd name="connsiteY228" fmla="*/ 1533138 h 2876639"/>
              <a:gd name="connsiteX229" fmla="*/ 1606884 w 1903189"/>
              <a:gd name="connsiteY229" fmla="*/ 1540607 h 2876639"/>
              <a:gd name="connsiteX230" fmla="*/ 1495107 w 1903189"/>
              <a:gd name="connsiteY230" fmla="*/ 1543157 h 2876639"/>
              <a:gd name="connsiteX231" fmla="*/ 1493826 w 1903189"/>
              <a:gd name="connsiteY231" fmla="*/ 1543157 h 2876639"/>
              <a:gd name="connsiteX232" fmla="*/ 1480106 w 1903189"/>
              <a:gd name="connsiteY232" fmla="*/ 1530769 h 2876639"/>
              <a:gd name="connsiteX233" fmla="*/ 1492546 w 1903189"/>
              <a:gd name="connsiteY233" fmla="*/ 1515832 h 2876639"/>
              <a:gd name="connsiteX234" fmla="*/ 1575121 w 1903189"/>
              <a:gd name="connsiteY234" fmla="*/ 1510913 h 2876639"/>
              <a:gd name="connsiteX235" fmla="*/ 1082209 w 1903189"/>
              <a:gd name="connsiteY235" fmla="*/ 1452073 h 2876639"/>
              <a:gd name="connsiteX236" fmla="*/ 1101600 w 1903189"/>
              <a:gd name="connsiteY236" fmla="*/ 1453712 h 2876639"/>
              <a:gd name="connsiteX237" fmla="*/ 1144043 w 1903189"/>
              <a:gd name="connsiteY237" fmla="*/ 1503809 h 2876639"/>
              <a:gd name="connsiteX238" fmla="*/ 1180631 w 1903189"/>
              <a:gd name="connsiteY238" fmla="*/ 1455352 h 2876639"/>
              <a:gd name="connsiteX239" fmla="*/ 1180448 w 1903189"/>
              <a:gd name="connsiteY239" fmla="*/ 1455352 h 2876639"/>
              <a:gd name="connsiteX240" fmla="*/ 1199657 w 1903189"/>
              <a:gd name="connsiteY240" fmla="*/ 1452255 h 2876639"/>
              <a:gd name="connsiteX241" fmla="*/ 1202767 w 1903189"/>
              <a:gd name="connsiteY241" fmla="*/ 1471382 h 2876639"/>
              <a:gd name="connsiteX242" fmla="*/ 1161971 w 1903189"/>
              <a:gd name="connsiteY242" fmla="*/ 1525305 h 2876639"/>
              <a:gd name="connsiteX243" fmla="*/ 1198559 w 1903189"/>
              <a:gd name="connsiteY243" fmla="*/ 1568479 h 2876639"/>
              <a:gd name="connsiteX244" fmla="*/ 1196913 w 1903189"/>
              <a:gd name="connsiteY244" fmla="*/ 1587789 h 2876639"/>
              <a:gd name="connsiteX245" fmla="*/ 1188132 w 1903189"/>
              <a:gd name="connsiteY245" fmla="*/ 1591068 h 2876639"/>
              <a:gd name="connsiteX246" fmla="*/ 1177704 w 1903189"/>
              <a:gd name="connsiteY246" fmla="*/ 1586149 h 2876639"/>
              <a:gd name="connsiteX247" fmla="*/ 1144775 w 1903189"/>
              <a:gd name="connsiteY247" fmla="*/ 1547165 h 2876639"/>
              <a:gd name="connsiteX248" fmla="*/ 1100869 w 1903189"/>
              <a:gd name="connsiteY248" fmla="*/ 1599994 h 2876639"/>
              <a:gd name="connsiteX249" fmla="*/ 1090441 w 1903189"/>
              <a:gd name="connsiteY249" fmla="*/ 1604731 h 2876639"/>
              <a:gd name="connsiteX250" fmla="*/ 1081477 w 1903189"/>
              <a:gd name="connsiteY250" fmla="*/ 1601452 h 2876639"/>
              <a:gd name="connsiteX251" fmla="*/ 1080196 w 1903189"/>
              <a:gd name="connsiteY251" fmla="*/ 1582142 h 2876639"/>
              <a:gd name="connsiteX252" fmla="*/ 1126846 w 1903189"/>
              <a:gd name="connsiteY252" fmla="*/ 1526033 h 2876639"/>
              <a:gd name="connsiteX253" fmla="*/ 1080562 w 1903189"/>
              <a:gd name="connsiteY253" fmla="*/ 1471382 h 2876639"/>
              <a:gd name="connsiteX254" fmla="*/ 1082209 w 1903189"/>
              <a:gd name="connsiteY254" fmla="*/ 1452073 h 2876639"/>
              <a:gd name="connsiteX255" fmla="*/ 757304 w 1903189"/>
              <a:gd name="connsiteY255" fmla="*/ 1447700 h 2876639"/>
              <a:gd name="connsiteX256" fmla="*/ 772854 w 1903189"/>
              <a:gd name="connsiteY256" fmla="*/ 1459359 h 2876639"/>
              <a:gd name="connsiteX257" fmla="*/ 776147 w 1903189"/>
              <a:gd name="connsiteY257" fmla="*/ 1517289 h 2876639"/>
              <a:gd name="connsiteX258" fmla="*/ 831578 w 1903189"/>
              <a:gd name="connsiteY258" fmla="*/ 1512917 h 2876639"/>
              <a:gd name="connsiteX259" fmla="*/ 831395 w 1903189"/>
              <a:gd name="connsiteY259" fmla="*/ 1513099 h 2876639"/>
              <a:gd name="connsiteX260" fmla="*/ 846214 w 1903189"/>
              <a:gd name="connsiteY260" fmla="*/ 1525669 h 2876639"/>
              <a:gd name="connsiteX261" fmla="*/ 833591 w 1903189"/>
              <a:gd name="connsiteY261" fmla="*/ 1540424 h 2876639"/>
              <a:gd name="connsiteX262" fmla="*/ 776330 w 1903189"/>
              <a:gd name="connsiteY262" fmla="*/ 1544979 h 2876639"/>
              <a:gd name="connsiteX263" fmla="*/ 782184 w 1903189"/>
              <a:gd name="connsiteY263" fmla="*/ 1605459 h 2876639"/>
              <a:gd name="connsiteX264" fmla="*/ 771756 w 1903189"/>
              <a:gd name="connsiteY264" fmla="*/ 1621672 h 2876639"/>
              <a:gd name="connsiteX265" fmla="*/ 768829 w 1903189"/>
              <a:gd name="connsiteY265" fmla="*/ 1622036 h 2876639"/>
              <a:gd name="connsiteX266" fmla="*/ 755475 w 1903189"/>
              <a:gd name="connsiteY266" fmla="*/ 1611288 h 2876639"/>
              <a:gd name="connsiteX267" fmla="*/ 749072 w 1903189"/>
              <a:gd name="connsiteY267" fmla="*/ 1546983 h 2876639"/>
              <a:gd name="connsiteX268" fmla="*/ 698214 w 1903189"/>
              <a:gd name="connsiteY268" fmla="*/ 1550990 h 2876639"/>
              <a:gd name="connsiteX269" fmla="*/ 697116 w 1903189"/>
              <a:gd name="connsiteY269" fmla="*/ 1550990 h 2876639"/>
              <a:gd name="connsiteX270" fmla="*/ 683396 w 1903189"/>
              <a:gd name="connsiteY270" fmla="*/ 1538421 h 2876639"/>
              <a:gd name="connsiteX271" fmla="*/ 696019 w 1903189"/>
              <a:gd name="connsiteY271" fmla="*/ 1523665 h 2876639"/>
              <a:gd name="connsiteX272" fmla="*/ 748706 w 1903189"/>
              <a:gd name="connsiteY272" fmla="*/ 1519475 h 2876639"/>
              <a:gd name="connsiteX273" fmla="*/ 745596 w 1903189"/>
              <a:gd name="connsiteY273" fmla="*/ 1463185 h 2876639"/>
              <a:gd name="connsiteX274" fmla="*/ 757304 w 1903189"/>
              <a:gd name="connsiteY274" fmla="*/ 1447700 h 2876639"/>
              <a:gd name="connsiteX275" fmla="*/ 362563 w 1903189"/>
              <a:gd name="connsiteY275" fmla="*/ 1447655 h 2876639"/>
              <a:gd name="connsiteX276" fmla="*/ 374591 w 1903189"/>
              <a:gd name="connsiteY276" fmla="*/ 1448611 h 2876639"/>
              <a:gd name="connsiteX277" fmla="*/ 383555 w 1903189"/>
              <a:gd name="connsiteY277" fmla="*/ 1484863 h 2876639"/>
              <a:gd name="connsiteX278" fmla="*/ 375140 w 1903189"/>
              <a:gd name="connsiteY278" fmla="*/ 1490875 h 2876639"/>
              <a:gd name="connsiteX279" fmla="*/ 374957 w 1903189"/>
              <a:gd name="connsiteY279" fmla="*/ 1490875 h 2876639"/>
              <a:gd name="connsiteX280" fmla="*/ 357577 w 1903189"/>
              <a:gd name="connsiteY280" fmla="*/ 1483041 h 2876639"/>
              <a:gd name="connsiteX281" fmla="*/ 353004 w 1903189"/>
              <a:gd name="connsiteY281" fmla="*/ 1457902 h 2876639"/>
              <a:gd name="connsiteX282" fmla="*/ 362563 w 1903189"/>
              <a:gd name="connsiteY282" fmla="*/ 1447655 h 2876639"/>
              <a:gd name="connsiteX283" fmla="*/ 404135 w 1903189"/>
              <a:gd name="connsiteY283" fmla="*/ 1396716 h 2876639"/>
              <a:gd name="connsiteX284" fmla="*/ 320440 w 1903189"/>
              <a:gd name="connsiteY284" fmla="*/ 1402522 h 2876639"/>
              <a:gd name="connsiteX285" fmla="*/ 284217 w 1903189"/>
              <a:gd name="connsiteY285" fmla="*/ 1405801 h 2876639"/>
              <a:gd name="connsiteX286" fmla="*/ 249458 w 1903189"/>
              <a:gd name="connsiteY286" fmla="*/ 1441324 h 2876639"/>
              <a:gd name="connsiteX287" fmla="*/ 243238 w 1903189"/>
              <a:gd name="connsiteY287" fmla="*/ 1631327 h 2876639"/>
              <a:gd name="connsiteX288" fmla="*/ 273424 w 1903189"/>
              <a:gd name="connsiteY288" fmla="*/ 1669036 h 2876639"/>
              <a:gd name="connsiteX289" fmla="*/ 368553 w 1903189"/>
              <a:gd name="connsiteY289" fmla="*/ 1670312 h 2876639"/>
              <a:gd name="connsiteX290" fmla="*/ 393616 w 1903189"/>
              <a:gd name="connsiteY290" fmla="*/ 1668672 h 2876639"/>
              <a:gd name="connsiteX291" fmla="*/ 417399 w 1903189"/>
              <a:gd name="connsiteY291" fmla="*/ 1667761 h 2876639"/>
              <a:gd name="connsiteX292" fmla="*/ 484904 w 1903189"/>
              <a:gd name="connsiteY292" fmla="*/ 1661567 h 2876639"/>
              <a:gd name="connsiteX293" fmla="*/ 484721 w 1903189"/>
              <a:gd name="connsiteY293" fmla="*/ 1661385 h 2876639"/>
              <a:gd name="connsiteX294" fmla="*/ 499539 w 1903189"/>
              <a:gd name="connsiteY294" fmla="*/ 1437135 h 2876639"/>
              <a:gd name="connsiteX295" fmla="*/ 485636 w 1903189"/>
              <a:gd name="connsiteY295" fmla="*/ 1405255 h 2876639"/>
              <a:gd name="connsiteX296" fmla="*/ 404135 w 1903189"/>
              <a:gd name="connsiteY296" fmla="*/ 1396716 h 2876639"/>
              <a:gd name="connsiteX297" fmla="*/ 794830 w 1903189"/>
              <a:gd name="connsiteY297" fmla="*/ 1396261 h 2876639"/>
              <a:gd name="connsiteX298" fmla="*/ 711203 w 1903189"/>
              <a:gd name="connsiteY298" fmla="*/ 1401976 h 2876639"/>
              <a:gd name="connsiteX299" fmla="*/ 674980 w 1903189"/>
              <a:gd name="connsiteY299" fmla="*/ 1405255 h 2876639"/>
              <a:gd name="connsiteX300" fmla="*/ 640221 w 1903189"/>
              <a:gd name="connsiteY300" fmla="*/ 1440778 h 2876639"/>
              <a:gd name="connsiteX301" fmla="*/ 634001 w 1903189"/>
              <a:gd name="connsiteY301" fmla="*/ 1630781 h 2876639"/>
              <a:gd name="connsiteX302" fmla="*/ 664187 w 1903189"/>
              <a:gd name="connsiteY302" fmla="*/ 1668490 h 2876639"/>
              <a:gd name="connsiteX303" fmla="*/ 759133 w 1903189"/>
              <a:gd name="connsiteY303" fmla="*/ 1669766 h 2876639"/>
              <a:gd name="connsiteX304" fmla="*/ 784196 w 1903189"/>
              <a:gd name="connsiteY304" fmla="*/ 1668126 h 2876639"/>
              <a:gd name="connsiteX305" fmla="*/ 808162 w 1903189"/>
              <a:gd name="connsiteY305" fmla="*/ 1667215 h 2876639"/>
              <a:gd name="connsiteX306" fmla="*/ 875484 w 1903189"/>
              <a:gd name="connsiteY306" fmla="*/ 1661021 h 2876639"/>
              <a:gd name="connsiteX307" fmla="*/ 875667 w 1903189"/>
              <a:gd name="connsiteY307" fmla="*/ 1661021 h 2876639"/>
              <a:gd name="connsiteX308" fmla="*/ 890485 w 1903189"/>
              <a:gd name="connsiteY308" fmla="*/ 1436771 h 2876639"/>
              <a:gd name="connsiteX309" fmla="*/ 876399 w 1903189"/>
              <a:gd name="connsiteY309" fmla="*/ 1404891 h 2876639"/>
              <a:gd name="connsiteX310" fmla="*/ 794830 w 1903189"/>
              <a:gd name="connsiteY310" fmla="*/ 1396261 h 2876639"/>
              <a:gd name="connsiteX311" fmla="*/ 1185501 w 1903189"/>
              <a:gd name="connsiteY311" fmla="*/ 1395691 h 2876639"/>
              <a:gd name="connsiteX312" fmla="*/ 1101783 w 1903189"/>
              <a:gd name="connsiteY312" fmla="*/ 1401429 h 2876639"/>
              <a:gd name="connsiteX313" fmla="*/ 1065743 w 1903189"/>
              <a:gd name="connsiteY313" fmla="*/ 1404708 h 2876639"/>
              <a:gd name="connsiteX314" fmla="*/ 1030984 w 1903189"/>
              <a:gd name="connsiteY314" fmla="*/ 1440231 h 2876639"/>
              <a:gd name="connsiteX315" fmla="*/ 1024764 w 1903189"/>
              <a:gd name="connsiteY315" fmla="*/ 1630234 h 2876639"/>
              <a:gd name="connsiteX316" fmla="*/ 1054950 w 1903189"/>
              <a:gd name="connsiteY316" fmla="*/ 1667943 h 2876639"/>
              <a:gd name="connsiteX317" fmla="*/ 1149896 w 1903189"/>
              <a:gd name="connsiteY317" fmla="*/ 1669218 h 2876639"/>
              <a:gd name="connsiteX318" fmla="*/ 1174959 w 1903189"/>
              <a:gd name="connsiteY318" fmla="*/ 1667579 h 2876639"/>
              <a:gd name="connsiteX319" fmla="*/ 1198742 w 1903189"/>
              <a:gd name="connsiteY319" fmla="*/ 1666668 h 2876639"/>
              <a:gd name="connsiteX320" fmla="*/ 1266247 w 1903189"/>
              <a:gd name="connsiteY320" fmla="*/ 1660474 h 2876639"/>
              <a:gd name="connsiteX321" fmla="*/ 1266430 w 1903189"/>
              <a:gd name="connsiteY321" fmla="*/ 1660292 h 2876639"/>
              <a:gd name="connsiteX322" fmla="*/ 1281248 w 1903189"/>
              <a:gd name="connsiteY322" fmla="*/ 1436042 h 2876639"/>
              <a:gd name="connsiteX323" fmla="*/ 1267162 w 1903189"/>
              <a:gd name="connsiteY323" fmla="*/ 1404162 h 2876639"/>
              <a:gd name="connsiteX324" fmla="*/ 1185501 w 1903189"/>
              <a:gd name="connsiteY324" fmla="*/ 1395691 h 2876639"/>
              <a:gd name="connsiteX325" fmla="*/ 1581455 w 1903189"/>
              <a:gd name="connsiteY325" fmla="*/ 1395054 h 2876639"/>
              <a:gd name="connsiteX326" fmla="*/ 1492546 w 1903189"/>
              <a:gd name="connsiteY326" fmla="*/ 1400883 h 2876639"/>
              <a:gd name="connsiteX327" fmla="*/ 1456506 w 1903189"/>
              <a:gd name="connsiteY327" fmla="*/ 1404162 h 2876639"/>
              <a:gd name="connsiteX328" fmla="*/ 1421747 w 1903189"/>
              <a:gd name="connsiteY328" fmla="*/ 1439685 h 2876639"/>
              <a:gd name="connsiteX329" fmla="*/ 1415527 w 1903189"/>
              <a:gd name="connsiteY329" fmla="*/ 1629688 h 2876639"/>
              <a:gd name="connsiteX330" fmla="*/ 1445713 w 1903189"/>
              <a:gd name="connsiteY330" fmla="*/ 1667397 h 2876639"/>
              <a:gd name="connsiteX331" fmla="*/ 1540659 w 1903189"/>
              <a:gd name="connsiteY331" fmla="*/ 1668672 h 2876639"/>
              <a:gd name="connsiteX332" fmla="*/ 1565722 w 1903189"/>
              <a:gd name="connsiteY332" fmla="*/ 1667033 h 2876639"/>
              <a:gd name="connsiteX333" fmla="*/ 1589505 w 1903189"/>
              <a:gd name="connsiteY333" fmla="*/ 1666122 h 2876639"/>
              <a:gd name="connsiteX334" fmla="*/ 1657010 w 1903189"/>
              <a:gd name="connsiteY334" fmla="*/ 1659928 h 2876639"/>
              <a:gd name="connsiteX335" fmla="*/ 1657193 w 1903189"/>
              <a:gd name="connsiteY335" fmla="*/ 1659746 h 2876639"/>
              <a:gd name="connsiteX336" fmla="*/ 1672011 w 1903189"/>
              <a:gd name="connsiteY336" fmla="*/ 1435496 h 2876639"/>
              <a:gd name="connsiteX337" fmla="*/ 1657925 w 1903189"/>
              <a:gd name="connsiteY337" fmla="*/ 1403616 h 2876639"/>
              <a:gd name="connsiteX338" fmla="*/ 1581455 w 1903189"/>
              <a:gd name="connsiteY338" fmla="*/ 1395054 h 2876639"/>
              <a:gd name="connsiteX339" fmla="*/ 404501 w 1903189"/>
              <a:gd name="connsiteY339" fmla="*/ 1369459 h 2876639"/>
              <a:gd name="connsiteX340" fmla="*/ 492588 w 1903189"/>
              <a:gd name="connsiteY340" fmla="*/ 1378840 h 2876639"/>
              <a:gd name="connsiteX341" fmla="*/ 533932 w 1903189"/>
              <a:gd name="connsiteY341" fmla="*/ 1523119 h 2876639"/>
              <a:gd name="connsiteX342" fmla="*/ 491124 w 1903189"/>
              <a:gd name="connsiteY342" fmla="*/ 1688164 h 2876639"/>
              <a:gd name="connsiteX343" fmla="*/ 418313 w 1903189"/>
              <a:gd name="connsiteY343" fmla="*/ 1695087 h 2876639"/>
              <a:gd name="connsiteX344" fmla="*/ 395080 w 1903189"/>
              <a:gd name="connsiteY344" fmla="*/ 1695997 h 2876639"/>
              <a:gd name="connsiteX345" fmla="*/ 370566 w 1903189"/>
              <a:gd name="connsiteY345" fmla="*/ 1697637 h 2876639"/>
              <a:gd name="connsiteX346" fmla="*/ 316232 w 1903189"/>
              <a:gd name="connsiteY346" fmla="*/ 1700187 h 2876639"/>
              <a:gd name="connsiteX347" fmla="*/ 267753 w 1903189"/>
              <a:gd name="connsiteY347" fmla="*/ 1695815 h 2876639"/>
              <a:gd name="connsiteX348" fmla="*/ 215980 w 1903189"/>
              <a:gd name="connsiteY348" fmla="*/ 1632785 h 2876639"/>
              <a:gd name="connsiteX349" fmla="*/ 222383 w 1903189"/>
              <a:gd name="connsiteY349" fmla="*/ 1438228 h 2876639"/>
              <a:gd name="connsiteX350" fmla="*/ 282205 w 1903189"/>
              <a:gd name="connsiteY350" fmla="*/ 1378658 h 2876639"/>
              <a:gd name="connsiteX351" fmla="*/ 317879 w 1903189"/>
              <a:gd name="connsiteY351" fmla="*/ 1375379 h 2876639"/>
              <a:gd name="connsiteX352" fmla="*/ 318061 w 1903189"/>
              <a:gd name="connsiteY352" fmla="*/ 1375379 h 2876639"/>
              <a:gd name="connsiteX353" fmla="*/ 404501 w 1903189"/>
              <a:gd name="connsiteY353" fmla="*/ 1369459 h 2876639"/>
              <a:gd name="connsiteX354" fmla="*/ 795082 w 1903189"/>
              <a:gd name="connsiteY354" fmla="*/ 1368913 h 2876639"/>
              <a:gd name="connsiteX355" fmla="*/ 883168 w 1903189"/>
              <a:gd name="connsiteY355" fmla="*/ 1378294 h 2876639"/>
              <a:gd name="connsiteX356" fmla="*/ 882985 w 1903189"/>
              <a:gd name="connsiteY356" fmla="*/ 1378294 h 2876639"/>
              <a:gd name="connsiteX357" fmla="*/ 924330 w 1903189"/>
              <a:gd name="connsiteY357" fmla="*/ 1522755 h 2876639"/>
              <a:gd name="connsiteX358" fmla="*/ 881521 w 1903189"/>
              <a:gd name="connsiteY358" fmla="*/ 1687618 h 2876639"/>
              <a:gd name="connsiteX359" fmla="*/ 808893 w 1903189"/>
              <a:gd name="connsiteY359" fmla="*/ 1694540 h 2876639"/>
              <a:gd name="connsiteX360" fmla="*/ 785660 w 1903189"/>
              <a:gd name="connsiteY360" fmla="*/ 1695451 h 2876639"/>
              <a:gd name="connsiteX361" fmla="*/ 761146 w 1903189"/>
              <a:gd name="connsiteY361" fmla="*/ 1697091 h 2876639"/>
              <a:gd name="connsiteX362" fmla="*/ 706995 w 1903189"/>
              <a:gd name="connsiteY362" fmla="*/ 1699641 h 2876639"/>
              <a:gd name="connsiteX363" fmla="*/ 658516 w 1903189"/>
              <a:gd name="connsiteY363" fmla="*/ 1695269 h 2876639"/>
              <a:gd name="connsiteX364" fmla="*/ 606743 w 1903189"/>
              <a:gd name="connsiteY364" fmla="*/ 1632239 h 2876639"/>
              <a:gd name="connsiteX365" fmla="*/ 613146 w 1903189"/>
              <a:gd name="connsiteY365" fmla="*/ 1437682 h 2876639"/>
              <a:gd name="connsiteX366" fmla="*/ 672968 w 1903189"/>
              <a:gd name="connsiteY366" fmla="*/ 1378112 h 2876639"/>
              <a:gd name="connsiteX367" fmla="*/ 708642 w 1903189"/>
              <a:gd name="connsiteY367" fmla="*/ 1374833 h 2876639"/>
              <a:gd name="connsiteX368" fmla="*/ 795082 w 1903189"/>
              <a:gd name="connsiteY368" fmla="*/ 1368913 h 2876639"/>
              <a:gd name="connsiteX369" fmla="*/ 1185822 w 1903189"/>
              <a:gd name="connsiteY369" fmla="*/ 1368366 h 2876639"/>
              <a:gd name="connsiteX370" fmla="*/ 1273931 w 1903189"/>
              <a:gd name="connsiteY370" fmla="*/ 1377747 h 2876639"/>
              <a:gd name="connsiteX371" fmla="*/ 1273565 w 1903189"/>
              <a:gd name="connsiteY371" fmla="*/ 1377747 h 2876639"/>
              <a:gd name="connsiteX372" fmla="*/ 1314910 w 1903189"/>
              <a:gd name="connsiteY372" fmla="*/ 1522208 h 2876639"/>
              <a:gd name="connsiteX373" fmla="*/ 1272101 w 1903189"/>
              <a:gd name="connsiteY373" fmla="*/ 1687071 h 2876639"/>
              <a:gd name="connsiteX374" fmla="*/ 1199291 w 1903189"/>
              <a:gd name="connsiteY374" fmla="*/ 1693994 h 2876639"/>
              <a:gd name="connsiteX375" fmla="*/ 1176240 w 1903189"/>
              <a:gd name="connsiteY375" fmla="*/ 1694904 h 2876639"/>
              <a:gd name="connsiteX376" fmla="*/ 1151726 w 1903189"/>
              <a:gd name="connsiteY376" fmla="*/ 1696544 h 2876639"/>
              <a:gd name="connsiteX377" fmla="*/ 1097575 w 1903189"/>
              <a:gd name="connsiteY377" fmla="*/ 1699094 h 2876639"/>
              <a:gd name="connsiteX378" fmla="*/ 1049096 w 1903189"/>
              <a:gd name="connsiteY378" fmla="*/ 1694722 h 2876639"/>
              <a:gd name="connsiteX379" fmla="*/ 997323 w 1903189"/>
              <a:gd name="connsiteY379" fmla="*/ 1631692 h 2876639"/>
              <a:gd name="connsiteX380" fmla="*/ 1003726 w 1903189"/>
              <a:gd name="connsiteY380" fmla="*/ 1437135 h 2876639"/>
              <a:gd name="connsiteX381" fmla="*/ 1063548 w 1903189"/>
              <a:gd name="connsiteY381" fmla="*/ 1377565 h 2876639"/>
              <a:gd name="connsiteX382" fmla="*/ 1099222 w 1903189"/>
              <a:gd name="connsiteY382" fmla="*/ 1374286 h 2876639"/>
              <a:gd name="connsiteX383" fmla="*/ 1185822 w 1903189"/>
              <a:gd name="connsiteY383" fmla="*/ 1368366 h 2876639"/>
              <a:gd name="connsiteX384" fmla="*/ 1576402 w 1903189"/>
              <a:gd name="connsiteY384" fmla="*/ 1367820 h 2876639"/>
              <a:gd name="connsiteX385" fmla="*/ 1664511 w 1903189"/>
              <a:gd name="connsiteY385" fmla="*/ 1377201 h 2876639"/>
              <a:gd name="connsiteX386" fmla="*/ 1705855 w 1903189"/>
              <a:gd name="connsiteY386" fmla="*/ 1521844 h 2876639"/>
              <a:gd name="connsiteX387" fmla="*/ 1663047 w 1903189"/>
              <a:gd name="connsiteY387" fmla="*/ 1686525 h 2876639"/>
              <a:gd name="connsiteX388" fmla="*/ 1590236 w 1903189"/>
              <a:gd name="connsiteY388" fmla="*/ 1693448 h 2876639"/>
              <a:gd name="connsiteX389" fmla="*/ 1567003 w 1903189"/>
              <a:gd name="connsiteY389" fmla="*/ 1694358 h 2876639"/>
              <a:gd name="connsiteX390" fmla="*/ 1542489 w 1903189"/>
              <a:gd name="connsiteY390" fmla="*/ 1695998 h 2876639"/>
              <a:gd name="connsiteX391" fmla="*/ 1488338 w 1903189"/>
              <a:gd name="connsiteY391" fmla="*/ 1698548 h 2876639"/>
              <a:gd name="connsiteX392" fmla="*/ 1439858 w 1903189"/>
              <a:gd name="connsiteY392" fmla="*/ 1694176 h 2876639"/>
              <a:gd name="connsiteX393" fmla="*/ 1388086 w 1903189"/>
              <a:gd name="connsiteY393" fmla="*/ 1631146 h 2876639"/>
              <a:gd name="connsiteX394" fmla="*/ 1394489 w 1903189"/>
              <a:gd name="connsiteY394" fmla="*/ 1436589 h 2876639"/>
              <a:gd name="connsiteX395" fmla="*/ 1454311 w 1903189"/>
              <a:gd name="connsiteY395" fmla="*/ 1377019 h 2876639"/>
              <a:gd name="connsiteX396" fmla="*/ 1489985 w 1903189"/>
              <a:gd name="connsiteY396" fmla="*/ 1373740 h 2876639"/>
              <a:gd name="connsiteX397" fmla="*/ 1489802 w 1903189"/>
              <a:gd name="connsiteY397" fmla="*/ 1373740 h 2876639"/>
              <a:gd name="connsiteX398" fmla="*/ 1576402 w 1903189"/>
              <a:gd name="connsiteY398" fmla="*/ 1367820 h 2876639"/>
              <a:gd name="connsiteX399" fmla="*/ 1227876 w 1903189"/>
              <a:gd name="connsiteY399" fmla="*/ 300807 h 2876639"/>
              <a:gd name="connsiteX400" fmla="*/ 933477 w 1903189"/>
              <a:gd name="connsiteY400" fmla="*/ 302037 h 2876639"/>
              <a:gd name="connsiteX401" fmla="*/ 344222 w 1903189"/>
              <a:gd name="connsiteY401" fmla="*/ 302037 h 2876639"/>
              <a:gd name="connsiteX402" fmla="*/ 343125 w 1903189"/>
              <a:gd name="connsiteY402" fmla="*/ 302037 h 2876639"/>
              <a:gd name="connsiteX403" fmla="*/ 231896 w 1903189"/>
              <a:gd name="connsiteY403" fmla="*/ 416257 h 2876639"/>
              <a:gd name="connsiteX404" fmla="*/ 242324 w 1903189"/>
              <a:gd name="connsiteY404" fmla="*/ 1102307 h 2876639"/>
              <a:gd name="connsiteX405" fmla="*/ 357394 w 1903189"/>
              <a:gd name="connsiteY405" fmla="*/ 1212702 h 2876639"/>
              <a:gd name="connsiteX406" fmla="*/ 741388 w 1903189"/>
              <a:gd name="connsiteY406" fmla="*/ 1197946 h 2876639"/>
              <a:gd name="connsiteX407" fmla="*/ 1249965 w 1903189"/>
              <a:gd name="connsiteY407" fmla="*/ 1178090 h 2876639"/>
              <a:gd name="connsiteX408" fmla="*/ 1529317 w 1903189"/>
              <a:gd name="connsiteY408" fmla="*/ 1174629 h 2876639"/>
              <a:gd name="connsiteX409" fmla="*/ 1610543 w 1903189"/>
              <a:gd name="connsiteY409" fmla="*/ 1143660 h 2876639"/>
              <a:gd name="connsiteX410" fmla="*/ 1646034 w 1903189"/>
              <a:gd name="connsiteY410" fmla="*/ 1056036 h 2876639"/>
              <a:gd name="connsiteX411" fmla="*/ 1634143 w 1903189"/>
              <a:gd name="connsiteY411" fmla="*/ 416257 h 2876639"/>
              <a:gd name="connsiteX412" fmla="*/ 1524743 w 1903189"/>
              <a:gd name="connsiteY412" fmla="*/ 302037 h 2876639"/>
              <a:gd name="connsiteX413" fmla="*/ 1227876 w 1903189"/>
              <a:gd name="connsiteY413" fmla="*/ 300807 h 2876639"/>
              <a:gd name="connsiteX414" fmla="*/ 1227784 w 1903189"/>
              <a:gd name="connsiteY414" fmla="*/ 273732 h 2876639"/>
              <a:gd name="connsiteX415" fmla="*/ 1524926 w 1903189"/>
              <a:gd name="connsiteY415" fmla="*/ 274893 h 2876639"/>
              <a:gd name="connsiteX416" fmla="*/ 1661401 w 1903189"/>
              <a:gd name="connsiteY416" fmla="*/ 415893 h 2876639"/>
              <a:gd name="connsiteX417" fmla="*/ 1673292 w 1903189"/>
              <a:gd name="connsiteY417" fmla="*/ 1055672 h 2876639"/>
              <a:gd name="connsiteX418" fmla="*/ 1629386 w 1903189"/>
              <a:gd name="connsiteY418" fmla="*/ 1163334 h 2876639"/>
              <a:gd name="connsiteX419" fmla="*/ 1527671 w 1903189"/>
              <a:gd name="connsiteY419" fmla="*/ 1201954 h 2876639"/>
              <a:gd name="connsiteX420" fmla="*/ 1250880 w 1903189"/>
              <a:gd name="connsiteY420" fmla="*/ 1205415 h 2876639"/>
              <a:gd name="connsiteX421" fmla="*/ 742303 w 1903189"/>
              <a:gd name="connsiteY421" fmla="*/ 1225272 h 2876639"/>
              <a:gd name="connsiteX422" fmla="*/ 358309 w 1903189"/>
              <a:gd name="connsiteY422" fmla="*/ 1240027 h 2876639"/>
              <a:gd name="connsiteX423" fmla="*/ 353004 w 1903189"/>
              <a:gd name="connsiteY423" fmla="*/ 1240027 h 2876639"/>
              <a:gd name="connsiteX424" fmla="*/ 353004 w 1903189"/>
              <a:gd name="connsiteY424" fmla="*/ 1240210 h 2876639"/>
              <a:gd name="connsiteX425" fmla="*/ 214700 w 1903189"/>
              <a:gd name="connsiteY425" fmla="*/ 1103765 h 2876639"/>
              <a:gd name="connsiteX426" fmla="*/ 204272 w 1903189"/>
              <a:gd name="connsiteY426" fmla="*/ 415893 h 2876639"/>
              <a:gd name="connsiteX427" fmla="*/ 342942 w 1903189"/>
              <a:gd name="connsiteY427" fmla="*/ 274893 h 2876639"/>
              <a:gd name="connsiteX428" fmla="*/ 344405 w 1903189"/>
              <a:gd name="connsiteY428" fmla="*/ 274893 h 2876639"/>
              <a:gd name="connsiteX429" fmla="*/ 933111 w 1903189"/>
              <a:gd name="connsiteY429" fmla="*/ 274893 h 2876639"/>
              <a:gd name="connsiteX430" fmla="*/ 1227784 w 1903189"/>
              <a:gd name="connsiteY430" fmla="*/ 273732 h 2876639"/>
              <a:gd name="connsiteX431" fmla="*/ 1578528 w 1903189"/>
              <a:gd name="connsiteY431" fmla="*/ 27325 h 2876639"/>
              <a:gd name="connsiteX432" fmla="*/ 1051291 w 1903189"/>
              <a:gd name="connsiteY432" fmla="*/ 38438 h 2876639"/>
              <a:gd name="connsiteX433" fmla="*/ 303792 w 1903189"/>
              <a:gd name="connsiteY433" fmla="*/ 52647 h 2876639"/>
              <a:gd name="connsiteX434" fmla="*/ 105850 w 1903189"/>
              <a:gd name="connsiteY434" fmla="*/ 136627 h 2876639"/>
              <a:gd name="connsiteX435" fmla="*/ 27551 w 1903189"/>
              <a:gd name="connsiteY435" fmla="*/ 337378 h 2876639"/>
              <a:gd name="connsiteX436" fmla="*/ 63773 w 1903189"/>
              <a:gd name="connsiteY436" fmla="*/ 2573691 h 2876639"/>
              <a:gd name="connsiteX437" fmla="*/ 147743 w 1903189"/>
              <a:gd name="connsiteY437" fmla="*/ 2770798 h 2876639"/>
              <a:gd name="connsiteX438" fmla="*/ 347150 w 1903189"/>
              <a:gd name="connsiteY438" fmla="*/ 2849313 h 2876639"/>
              <a:gd name="connsiteX439" fmla="*/ 1603591 w 1903189"/>
              <a:gd name="connsiteY439" fmla="*/ 2824903 h 2876639"/>
              <a:gd name="connsiteX440" fmla="*/ 1800619 w 1903189"/>
              <a:gd name="connsiteY440" fmla="*/ 2737825 h 2876639"/>
              <a:gd name="connsiteX441" fmla="*/ 1800436 w 1903189"/>
              <a:gd name="connsiteY441" fmla="*/ 2737825 h 2876639"/>
              <a:gd name="connsiteX442" fmla="*/ 1875625 w 1903189"/>
              <a:gd name="connsiteY442" fmla="*/ 2536164 h 2876639"/>
              <a:gd name="connsiteX443" fmla="*/ 1858978 w 1903189"/>
              <a:gd name="connsiteY443" fmla="*/ 314971 h 2876639"/>
              <a:gd name="connsiteX444" fmla="*/ 1779947 w 1903189"/>
              <a:gd name="connsiteY444" fmla="*/ 110577 h 2876639"/>
              <a:gd name="connsiteX445" fmla="*/ 1581821 w 1903189"/>
              <a:gd name="connsiteY445" fmla="*/ 27325 h 2876639"/>
              <a:gd name="connsiteX446" fmla="*/ 1578528 w 1903189"/>
              <a:gd name="connsiteY446" fmla="*/ 27325 h 2876639"/>
              <a:gd name="connsiteX447" fmla="*/ 1578345 w 1903189"/>
              <a:gd name="connsiteY447" fmla="*/ 0 h 2876639"/>
              <a:gd name="connsiteX448" fmla="*/ 1581821 w 1903189"/>
              <a:gd name="connsiteY448" fmla="*/ 0 h 2876639"/>
              <a:gd name="connsiteX449" fmla="*/ 1799705 w 1903189"/>
              <a:gd name="connsiteY449" fmla="*/ 91449 h 2876639"/>
              <a:gd name="connsiteX450" fmla="*/ 1886602 w 1903189"/>
              <a:gd name="connsiteY450" fmla="*/ 315882 h 2876639"/>
              <a:gd name="connsiteX451" fmla="*/ 1886236 w 1903189"/>
              <a:gd name="connsiteY451" fmla="*/ 315700 h 2876639"/>
              <a:gd name="connsiteX452" fmla="*/ 1902884 w 1903189"/>
              <a:gd name="connsiteY452" fmla="*/ 2534889 h 2876639"/>
              <a:gd name="connsiteX453" fmla="*/ 1820377 w 1903189"/>
              <a:gd name="connsiteY453" fmla="*/ 2756407 h 2876639"/>
              <a:gd name="connsiteX454" fmla="*/ 1603957 w 1903189"/>
              <a:gd name="connsiteY454" fmla="*/ 2852228 h 2876639"/>
              <a:gd name="connsiteX455" fmla="*/ 347515 w 1903189"/>
              <a:gd name="connsiteY455" fmla="*/ 2876639 h 2876639"/>
              <a:gd name="connsiteX456" fmla="*/ 341478 w 1903189"/>
              <a:gd name="connsiteY456" fmla="*/ 2876639 h 2876639"/>
              <a:gd name="connsiteX457" fmla="*/ 128534 w 1903189"/>
              <a:gd name="connsiteY457" fmla="*/ 2790290 h 2876639"/>
              <a:gd name="connsiteX458" fmla="*/ 36332 w 1903189"/>
              <a:gd name="connsiteY458" fmla="*/ 2573691 h 2876639"/>
              <a:gd name="connsiteX459" fmla="*/ 110 w 1903189"/>
              <a:gd name="connsiteY459" fmla="*/ 338107 h 2876639"/>
              <a:gd name="connsiteX460" fmla="*/ 86275 w 1903189"/>
              <a:gd name="connsiteY460" fmla="*/ 117681 h 2876639"/>
              <a:gd name="connsiteX461" fmla="*/ 303792 w 1903189"/>
              <a:gd name="connsiteY461" fmla="*/ 25322 h 2876639"/>
              <a:gd name="connsiteX462" fmla="*/ 1050742 w 1903189"/>
              <a:gd name="connsiteY462" fmla="*/ 11112 h 2876639"/>
              <a:gd name="connsiteX463" fmla="*/ 1578345 w 1903189"/>
              <a:gd name="connsiteY463" fmla="*/ 0 h 287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</a:cxnLst>
            <a:rect l="l" t="t" r="r" b="b"/>
            <a:pathLst>
              <a:path w="1903189" h="2876639">
                <a:moveTo>
                  <a:pt x="404318" y="2221032"/>
                </a:moveTo>
                <a:cubicBezTo>
                  <a:pt x="376923" y="2221328"/>
                  <a:pt x="349162" y="2224015"/>
                  <a:pt x="320623" y="2226839"/>
                </a:cubicBezTo>
                <a:cubicBezTo>
                  <a:pt x="308549" y="2227932"/>
                  <a:pt x="296474" y="2229208"/>
                  <a:pt x="284400" y="2230118"/>
                </a:cubicBezTo>
                <a:cubicBezTo>
                  <a:pt x="266472" y="2231576"/>
                  <a:pt x="251837" y="2246514"/>
                  <a:pt x="249641" y="2265641"/>
                </a:cubicBezTo>
                <a:cubicBezTo>
                  <a:pt x="242141" y="2328490"/>
                  <a:pt x="240128" y="2392431"/>
                  <a:pt x="243421" y="2455644"/>
                </a:cubicBezTo>
                <a:cubicBezTo>
                  <a:pt x="244519" y="2474408"/>
                  <a:pt x="256776" y="2489892"/>
                  <a:pt x="273607" y="2493353"/>
                </a:cubicBezTo>
                <a:cubicBezTo>
                  <a:pt x="302146" y="2499365"/>
                  <a:pt x="335990" y="2496997"/>
                  <a:pt x="368736" y="2494629"/>
                </a:cubicBezTo>
                <a:cubicBezTo>
                  <a:pt x="377152" y="2494082"/>
                  <a:pt x="385567" y="2493353"/>
                  <a:pt x="393616" y="2492989"/>
                </a:cubicBezTo>
                <a:cubicBezTo>
                  <a:pt x="401300" y="2492625"/>
                  <a:pt x="409349" y="2492260"/>
                  <a:pt x="417399" y="2492078"/>
                </a:cubicBezTo>
                <a:cubicBezTo>
                  <a:pt x="440449" y="2491349"/>
                  <a:pt x="464232" y="2490621"/>
                  <a:pt x="484904" y="2485884"/>
                </a:cubicBezTo>
                <a:lnTo>
                  <a:pt x="484904" y="2485702"/>
                </a:lnTo>
                <a:cubicBezTo>
                  <a:pt x="500271" y="2473132"/>
                  <a:pt x="516004" y="2337416"/>
                  <a:pt x="499722" y="2261452"/>
                </a:cubicBezTo>
                <a:cubicBezTo>
                  <a:pt x="494600" y="2237041"/>
                  <a:pt x="487831" y="2230118"/>
                  <a:pt x="485819" y="2229572"/>
                </a:cubicBezTo>
                <a:cubicBezTo>
                  <a:pt x="458744" y="2222831"/>
                  <a:pt x="431714" y="2220736"/>
                  <a:pt x="404318" y="2221032"/>
                </a:cubicBezTo>
                <a:close/>
                <a:moveTo>
                  <a:pt x="794647" y="2220578"/>
                </a:moveTo>
                <a:cubicBezTo>
                  <a:pt x="767275" y="2220873"/>
                  <a:pt x="739559" y="2223560"/>
                  <a:pt x="711020" y="2226293"/>
                </a:cubicBezTo>
                <a:cubicBezTo>
                  <a:pt x="698946" y="2227386"/>
                  <a:pt x="686872" y="2228661"/>
                  <a:pt x="674797" y="2229572"/>
                </a:cubicBezTo>
                <a:cubicBezTo>
                  <a:pt x="656869" y="2231030"/>
                  <a:pt x="642234" y="2245968"/>
                  <a:pt x="640038" y="2265095"/>
                </a:cubicBezTo>
                <a:cubicBezTo>
                  <a:pt x="632538" y="2327944"/>
                  <a:pt x="630526" y="2391885"/>
                  <a:pt x="633818" y="2455098"/>
                </a:cubicBezTo>
                <a:cubicBezTo>
                  <a:pt x="634916" y="2473679"/>
                  <a:pt x="647173" y="2489164"/>
                  <a:pt x="664004" y="2492807"/>
                </a:cubicBezTo>
                <a:cubicBezTo>
                  <a:pt x="692543" y="2498819"/>
                  <a:pt x="726387" y="2496451"/>
                  <a:pt x="759133" y="2494083"/>
                </a:cubicBezTo>
                <a:cubicBezTo>
                  <a:pt x="767732" y="2493536"/>
                  <a:pt x="776147" y="2492807"/>
                  <a:pt x="784196" y="2492443"/>
                </a:cubicBezTo>
                <a:cubicBezTo>
                  <a:pt x="791880" y="2492079"/>
                  <a:pt x="799929" y="2491714"/>
                  <a:pt x="807979" y="2491532"/>
                </a:cubicBezTo>
                <a:cubicBezTo>
                  <a:pt x="831029" y="2490803"/>
                  <a:pt x="854812" y="2490075"/>
                  <a:pt x="875484" y="2485338"/>
                </a:cubicBezTo>
                <a:cubicBezTo>
                  <a:pt x="890668" y="2472769"/>
                  <a:pt x="906584" y="2337052"/>
                  <a:pt x="890302" y="2261088"/>
                </a:cubicBezTo>
                <a:cubicBezTo>
                  <a:pt x="884997" y="2236677"/>
                  <a:pt x="878228" y="2229755"/>
                  <a:pt x="876216" y="2229208"/>
                </a:cubicBezTo>
                <a:cubicBezTo>
                  <a:pt x="849049" y="2222377"/>
                  <a:pt x="822020" y="2220282"/>
                  <a:pt x="794647" y="2220578"/>
                </a:cubicBezTo>
                <a:close/>
                <a:moveTo>
                  <a:pt x="1185593" y="2219940"/>
                </a:moveTo>
                <a:cubicBezTo>
                  <a:pt x="1158220" y="2220236"/>
                  <a:pt x="1130505" y="2222923"/>
                  <a:pt x="1101966" y="2225746"/>
                </a:cubicBezTo>
                <a:cubicBezTo>
                  <a:pt x="1089892" y="2226839"/>
                  <a:pt x="1077817" y="2228115"/>
                  <a:pt x="1065743" y="2229025"/>
                </a:cubicBezTo>
                <a:cubicBezTo>
                  <a:pt x="1047815" y="2230483"/>
                  <a:pt x="1033180" y="2245421"/>
                  <a:pt x="1030984" y="2264548"/>
                </a:cubicBezTo>
                <a:cubicBezTo>
                  <a:pt x="1023484" y="2327397"/>
                  <a:pt x="1021472" y="2391339"/>
                  <a:pt x="1024764" y="2454551"/>
                </a:cubicBezTo>
                <a:cubicBezTo>
                  <a:pt x="1025862" y="2473132"/>
                  <a:pt x="1038119" y="2488617"/>
                  <a:pt x="1054950" y="2492260"/>
                </a:cubicBezTo>
                <a:cubicBezTo>
                  <a:pt x="1083306" y="2498272"/>
                  <a:pt x="1117150" y="2495904"/>
                  <a:pt x="1149896" y="2493536"/>
                </a:cubicBezTo>
                <a:cubicBezTo>
                  <a:pt x="1158495" y="2492989"/>
                  <a:pt x="1166910" y="2492260"/>
                  <a:pt x="1174959" y="2491896"/>
                </a:cubicBezTo>
                <a:cubicBezTo>
                  <a:pt x="1182826" y="2491532"/>
                  <a:pt x="1190692" y="2491167"/>
                  <a:pt x="1198925" y="2490985"/>
                </a:cubicBezTo>
                <a:cubicBezTo>
                  <a:pt x="1221975" y="2490256"/>
                  <a:pt x="1245758" y="2489528"/>
                  <a:pt x="1266247" y="2484791"/>
                </a:cubicBezTo>
                <a:lnTo>
                  <a:pt x="1266430" y="2484609"/>
                </a:lnTo>
                <a:cubicBezTo>
                  <a:pt x="1281614" y="2472039"/>
                  <a:pt x="1297530" y="2336323"/>
                  <a:pt x="1281248" y="2260359"/>
                </a:cubicBezTo>
                <a:cubicBezTo>
                  <a:pt x="1275943" y="2235948"/>
                  <a:pt x="1269174" y="2229025"/>
                  <a:pt x="1267162" y="2228479"/>
                </a:cubicBezTo>
                <a:cubicBezTo>
                  <a:pt x="1239995" y="2221739"/>
                  <a:pt x="1212965" y="2219644"/>
                  <a:pt x="1185593" y="2219940"/>
                </a:cubicBezTo>
                <a:close/>
                <a:moveTo>
                  <a:pt x="404502" y="2193776"/>
                </a:moveTo>
                <a:cubicBezTo>
                  <a:pt x="433681" y="2193502"/>
                  <a:pt x="463135" y="2195779"/>
                  <a:pt x="492588" y="2203157"/>
                </a:cubicBezTo>
                <a:cubicBezTo>
                  <a:pt x="527895" y="2212084"/>
                  <a:pt x="534664" y="2286591"/>
                  <a:pt x="533932" y="2347618"/>
                </a:cubicBezTo>
                <a:cubicBezTo>
                  <a:pt x="533750" y="2373668"/>
                  <a:pt x="530274" y="2503555"/>
                  <a:pt x="491124" y="2512481"/>
                </a:cubicBezTo>
                <a:cubicBezTo>
                  <a:pt x="467891" y="2517946"/>
                  <a:pt x="442645" y="2518675"/>
                  <a:pt x="418313" y="2519404"/>
                </a:cubicBezTo>
                <a:cubicBezTo>
                  <a:pt x="410264" y="2519586"/>
                  <a:pt x="402580" y="2519950"/>
                  <a:pt x="395080" y="2520315"/>
                </a:cubicBezTo>
                <a:cubicBezTo>
                  <a:pt x="387396" y="2520679"/>
                  <a:pt x="379164" y="2521407"/>
                  <a:pt x="370749" y="2521954"/>
                </a:cubicBezTo>
                <a:cubicBezTo>
                  <a:pt x="353369" y="2523229"/>
                  <a:pt x="334892" y="2524504"/>
                  <a:pt x="316415" y="2524504"/>
                </a:cubicBezTo>
                <a:cubicBezTo>
                  <a:pt x="299767" y="2524504"/>
                  <a:pt x="283303" y="2523411"/>
                  <a:pt x="267936" y="2520132"/>
                </a:cubicBezTo>
                <a:cubicBezTo>
                  <a:pt x="239031" y="2513938"/>
                  <a:pt x="217810" y="2488070"/>
                  <a:pt x="216163" y="2457102"/>
                </a:cubicBezTo>
                <a:cubicBezTo>
                  <a:pt x="212870" y="2392431"/>
                  <a:pt x="214883" y="2326850"/>
                  <a:pt x="222566" y="2262545"/>
                </a:cubicBezTo>
                <a:cubicBezTo>
                  <a:pt x="226408" y="2230483"/>
                  <a:pt x="251471" y="2205526"/>
                  <a:pt x="282388" y="2202975"/>
                </a:cubicBezTo>
                <a:cubicBezTo>
                  <a:pt x="294279" y="2202064"/>
                  <a:pt x="306170" y="2200789"/>
                  <a:pt x="318062" y="2199696"/>
                </a:cubicBezTo>
                <a:cubicBezTo>
                  <a:pt x="346418" y="2196872"/>
                  <a:pt x="375322" y="2194049"/>
                  <a:pt x="404502" y="2193776"/>
                </a:cubicBezTo>
                <a:close/>
                <a:moveTo>
                  <a:pt x="795082" y="2193230"/>
                </a:moveTo>
                <a:cubicBezTo>
                  <a:pt x="824261" y="2192956"/>
                  <a:pt x="853715" y="2195234"/>
                  <a:pt x="883168" y="2202611"/>
                </a:cubicBezTo>
                <a:lnTo>
                  <a:pt x="883351" y="2202611"/>
                </a:lnTo>
                <a:cubicBezTo>
                  <a:pt x="918658" y="2211538"/>
                  <a:pt x="925427" y="2286227"/>
                  <a:pt x="924695" y="2347254"/>
                </a:cubicBezTo>
                <a:cubicBezTo>
                  <a:pt x="924512" y="2373122"/>
                  <a:pt x="921037" y="2503009"/>
                  <a:pt x="881887" y="2511935"/>
                </a:cubicBezTo>
                <a:cubicBezTo>
                  <a:pt x="858654" y="2517400"/>
                  <a:pt x="833408" y="2518129"/>
                  <a:pt x="809076" y="2518858"/>
                </a:cubicBezTo>
                <a:cubicBezTo>
                  <a:pt x="801027" y="2519040"/>
                  <a:pt x="793343" y="2519404"/>
                  <a:pt x="785843" y="2519769"/>
                </a:cubicBezTo>
                <a:cubicBezTo>
                  <a:pt x="777976" y="2520133"/>
                  <a:pt x="769744" y="2520861"/>
                  <a:pt x="761329" y="2521408"/>
                </a:cubicBezTo>
                <a:cubicBezTo>
                  <a:pt x="743949" y="2522683"/>
                  <a:pt x="725472" y="2523958"/>
                  <a:pt x="706995" y="2523958"/>
                </a:cubicBezTo>
                <a:cubicBezTo>
                  <a:pt x="690347" y="2523958"/>
                  <a:pt x="673883" y="2522865"/>
                  <a:pt x="658516" y="2519586"/>
                </a:cubicBezTo>
                <a:cubicBezTo>
                  <a:pt x="629611" y="2513392"/>
                  <a:pt x="608390" y="2487524"/>
                  <a:pt x="606743" y="2456556"/>
                </a:cubicBezTo>
                <a:cubicBezTo>
                  <a:pt x="603450" y="2391885"/>
                  <a:pt x="605463" y="2326304"/>
                  <a:pt x="613146" y="2261999"/>
                </a:cubicBezTo>
                <a:cubicBezTo>
                  <a:pt x="616988" y="2229937"/>
                  <a:pt x="642051" y="2204980"/>
                  <a:pt x="672968" y="2202429"/>
                </a:cubicBezTo>
                <a:cubicBezTo>
                  <a:pt x="684859" y="2201518"/>
                  <a:pt x="696750" y="2200243"/>
                  <a:pt x="708642" y="2199150"/>
                </a:cubicBezTo>
                <a:cubicBezTo>
                  <a:pt x="736998" y="2196327"/>
                  <a:pt x="765902" y="2193503"/>
                  <a:pt x="795082" y="2193230"/>
                </a:cubicBezTo>
                <a:close/>
                <a:moveTo>
                  <a:pt x="1185913" y="2192683"/>
                </a:moveTo>
                <a:cubicBezTo>
                  <a:pt x="1215069" y="2192409"/>
                  <a:pt x="1244477" y="2194686"/>
                  <a:pt x="1273931" y="2202064"/>
                </a:cubicBezTo>
                <a:lnTo>
                  <a:pt x="1273748" y="2202064"/>
                </a:lnTo>
                <a:cubicBezTo>
                  <a:pt x="1309056" y="2210991"/>
                  <a:pt x="1315824" y="2285498"/>
                  <a:pt x="1315092" y="2346525"/>
                </a:cubicBezTo>
                <a:cubicBezTo>
                  <a:pt x="1314910" y="2372393"/>
                  <a:pt x="1311434" y="2502462"/>
                  <a:pt x="1272284" y="2511388"/>
                </a:cubicBezTo>
                <a:cubicBezTo>
                  <a:pt x="1249051" y="2516853"/>
                  <a:pt x="1223988" y="2517582"/>
                  <a:pt x="1199656" y="2518311"/>
                </a:cubicBezTo>
                <a:cubicBezTo>
                  <a:pt x="1191790" y="2518493"/>
                  <a:pt x="1183923" y="2518857"/>
                  <a:pt x="1176423" y="2519221"/>
                </a:cubicBezTo>
                <a:cubicBezTo>
                  <a:pt x="1168556" y="2519586"/>
                  <a:pt x="1160324" y="2520315"/>
                  <a:pt x="1151909" y="2520861"/>
                </a:cubicBezTo>
                <a:cubicBezTo>
                  <a:pt x="1134712" y="2522136"/>
                  <a:pt x="1116052" y="2523411"/>
                  <a:pt x="1097758" y="2523411"/>
                </a:cubicBezTo>
                <a:cubicBezTo>
                  <a:pt x="1081110" y="2523411"/>
                  <a:pt x="1064646" y="2522318"/>
                  <a:pt x="1049279" y="2519039"/>
                </a:cubicBezTo>
                <a:cubicBezTo>
                  <a:pt x="1020374" y="2512846"/>
                  <a:pt x="999153" y="2486978"/>
                  <a:pt x="997506" y="2456009"/>
                </a:cubicBezTo>
                <a:cubicBezTo>
                  <a:pt x="994213" y="2391339"/>
                  <a:pt x="996226" y="2325757"/>
                  <a:pt x="1003909" y="2261452"/>
                </a:cubicBezTo>
                <a:cubicBezTo>
                  <a:pt x="1007751" y="2229390"/>
                  <a:pt x="1032814" y="2204433"/>
                  <a:pt x="1063731" y="2201882"/>
                </a:cubicBezTo>
                <a:cubicBezTo>
                  <a:pt x="1075622" y="2200971"/>
                  <a:pt x="1087513" y="2199696"/>
                  <a:pt x="1099405" y="2198603"/>
                </a:cubicBezTo>
                <a:cubicBezTo>
                  <a:pt x="1127852" y="2195779"/>
                  <a:pt x="1156757" y="2192956"/>
                  <a:pt x="1185913" y="2192683"/>
                </a:cubicBezTo>
                <a:close/>
                <a:moveTo>
                  <a:pt x="1472423" y="2154518"/>
                </a:moveTo>
                <a:cubicBezTo>
                  <a:pt x="1528768" y="2155793"/>
                  <a:pt x="1572491" y="2156158"/>
                  <a:pt x="1628106" y="2155793"/>
                </a:cubicBezTo>
                <a:lnTo>
                  <a:pt x="1628106" y="2155975"/>
                </a:lnTo>
                <a:cubicBezTo>
                  <a:pt x="1635606" y="2155975"/>
                  <a:pt x="1641826" y="2161987"/>
                  <a:pt x="1641826" y="2169456"/>
                </a:cubicBezTo>
                <a:cubicBezTo>
                  <a:pt x="1642009" y="2177107"/>
                  <a:pt x="1635789" y="2183301"/>
                  <a:pt x="1628289" y="2183301"/>
                </a:cubicBezTo>
                <a:cubicBezTo>
                  <a:pt x="1613653" y="2183301"/>
                  <a:pt x="1599933" y="2183301"/>
                  <a:pt x="1586578" y="2183301"/>
                </a:cubicBezTo>
                <a:cubicBezTo>
                  <a:pt x="1548526" y="2183301"/>
                  <a:pt x="1513584" y="2182937"/>
                  <a:pt x="1471691" y="2181843"/>
                </a:cubicBezTo>
                <a:cubicBezTo>
                  <a:pt x="1464190" y="2181661"/>
                  <a:pt x="1458336" y="2175285"/>
                  <a:pt x="1458336" y="2167816"/>
                </a:cubicBezTo>
                <a:cubicBezTo>
                  <a:pt x="1458519" y="2160347"/>
                  <a:pt x="1465288" y="2154518"/>
                  <a:pt x="1472423" y="2154518"/>
                </a:cubicBezTo>
                <a:close/>
                <a:moveTo>
                  <a:pt x="1623531" y="2058514"/>
                </a:moveTo>
                <a:cubicBezTo>
                  <a:pt x="1631032" y="2057786"/>
                  <a:pt x="1637618" y="2063980"/>
                  <a:pt x="1637984" y="2071448"/>
                </a:cubicBezTo>
                <a:cubicBezTo>
                  <a:pt x="1638350" y="2079099"/>
                  <a:pt x="1632496" y="2085476"/>
                  <a:pt x="1624995" y="2085840"/>
                </a:cubicBezTo>
                <a:lnTo>
                  <a:pt x="1472605" y="2093491"/>
                </a:lnTo>
                <a:cubicBezTo>
                  <a:pt x="1472422" y="2093491"/>
                  <a:pt x="1471873" y="2093491"/>
                  <a:pt x="1471873" y="2093491"/>
                </a:cubicBezTo>
                <a:cubicBezTo>
                  <a:pt x="1464555" y="2093491"/>
                  <a:pt x="1458518" y="2087844"/>
                  <a:pt x="1458152" y="2080557"/>
                </a:cubicBezTo>
                <a:cubicBezTo>
                  <a:pt x="1457786" y="2072906"/>
                  <a:pt x="1463641" y="2066530"/>
                  <a:pt x="1471141" y="2066165"/>
                </a:cubicBezTo>
                <a:close/>
                <a:moveTo>
                  <a:pt x="404136" y="1809034"/>
                </a:moveTo>
                <a:cubicBezTo>
                  <a:pt x="376740" y="1809352"/>
                  <a:pt x="348979" y="1812039"/>
                  <a:pt x="320440" y="1814772"/>
                </a:cubicBezTo>
                <a:cubicBezTo>
                  <a:pt x="308366" y="1815865"/>
                  <a:pt x="296292" y="1817141"/>
                  <a:pt x="284217" y="1818051"/>
                </a:cubicBezTo>
                <a:cubicBezTo>
                  <a:pt x="266289" y="1819509"/>
                  <a:pt x="251654" y="1834447"/>
                  <a:pt x="249459" y="1853574"/>
                </a:cubicBezTo>
                <a:cubicBezTo>
                  <a:pt x="241958" y="1916423"/>
                  <a:pt x="239946" y="1980364"/>
                  <a:pt x="243238" y="2043577"/>
                </a:cubicBezTo>
                <a:cubicBezTo>
                  <a:pt x="244336" y="2062158"/>
                  <a:pt x="256593" y="2077643"/>
                  <a:pt x="273424" y="2081286"/>
                </a:cubicBezTo>
                <a:cubicBezTo>
                  <a:pt x="301963" y="2087298"/>
                  <a:pt x="335807" y="2084930"/>
                  <a:pt x="368553" y="2082562"/>
                </a:cubicBezTo>
                <a:cubicBezTo>
                  <a:pt x="377152" y="2082015"/>
                  <a:pt x="385567" y="2081286"/>
                  <a:pt x="393616" y="2080922"/>
                </a:cubicBezTo>
                <a:cubicBezTo>
                  <a:pt x="401300" y="2080558"/>
                  <a:pt x="409349" y="2080193"/>
                  <a:pt x="417399" y="2080011"/>
                </a:cubicBezTo>
                <a:cubicBezTo>
                  <a:pt x="440449" y="2079282"/>
                  <a:pt x="464232" y="2078554"/>
                  <a:pt x="484904" y="2073817"/>
                </a:cubicBezTo>
                <a:lnTo>
                  <a:pt x="484721" y="2073635"/>
                </a:lnTo>
                <a:cubicBezTo>
                  <a:pt x="500088" y="2061065"/>
                  <a:pt x="515821" y="1925349"/>
                  <a:pt x="499539" y="1849384"/>
                </a:cubicBezTo>
                <a:cubicBezTo>
                  <a:pt x="494417" y="1824974"/>
                  <a:pt x="487648" y="1818051"/>
                  <a:pt x="485636" y="1817505"/>
                </a:cubicBezTo>
                <a:cubicBezTo>
                  <a:pt x="458561" y="1810765"/>
                  <a:pt x="431531" y="1808715"/>
                  <a:pt x="404136" y="1809034"/>
                </a:cubicBezTo>
                <a:close/>
                <a:moveTo>
                  <a:pt x="794647" y="1808510"/>
                </a:moveTo>
                <a:cubicBezTo>
                  <a:pt x="767275" y="1808805"/>
                  <a:pt x="739559" y="1811492"/>
                  <a:pt x="711020" y="1814225"/>
                </a:cubicBezTo>
                <a:cubicBezTo>
                  <a:pt x="698946" y="1815318"/>
                  <a:pt x="686872" y="1816594"/>
                  <a:pt x="674797" y="1817504"/>
                </a:cubicBezTo>
                <a:cubicBezTo>
                  <a:pt x="656869" y="1818962"/>
                  <a:pt x="642234" y="1833900"/>
                  <a:pt x="640038" y="1853027"/>
                </a:cubicBezTo>
                <a:cubicBezTo>
                  <a:pt x="632538" y="1915876"/>
                  <a:pt x="630526" y="1979817"/>
                  <a:pt x="633818" y="2043030"/>
                </a:cubicBezTo>
                <a:cubicBezTo>
                  <a:pt x="634916" y="2061611"/>
                  <a:pt x="647173" y="2077096"/>
                  <a:pt x="664004" y="2080739"/>
                </a:cubicBezTo>
                <a:cubicBezTo>
                  <a:pt x="692543" y="2086751"/>
                  <a:pt x="726387" y="2084383"/>
                  <a:pt x="759133" y="2082015"/>
                </a:cubicBezTo>
                <a:cubicBezTo>
                  <a:pt x="767732" y="2081468"/>
                  <a:pt x="776147" y="2080739"/>
                  <a:pt x="784196" y="2080375"/>
                </a:cubicBezTo>
                <a:cubicBezTo>
                  <a:pt x="791880" y="2080011"/>
                  <a:pt x="799929" y="2079646"/>
                  <a:pt x="807979" y="2079464"/>
                </a:cubicBezTo>
                <a:cubicBezTo>
                  <a:pt x="831029" y="2078735"/>
                  <a:pt x="854812" y="2078007"/>
                  <a:pt x="875484" y="2073270"/>
                </a:cubicBezTo>
                <a:cubicBezTo>
                  <a:pt x="890668" y="2060701"/>
                  <a:pt x="906584" y="1924984"/>
                  <a:pt x="890302" y="1849020"/>
                </a:cubicBezTo>
                <a:cubicBezTo>
                  <a:pt x="884997" y="1824609"/>
                  <a:pt x="878228" y="1817687"/>
                  <a:pt x="876216" y="1817140"/>
                </a:cubicBezTo>
                <a:cubicBezTo>
                  <a:pt x="849049" y="1810309"/>
                  <a:pt x="822020" y="1808214"/>
                  <a:pt x="794647" y="1808510"/>
                </a:cubicBezTo>
                <a:close/>
                <a:moveTo>
                  <a:pt x="1185593" y="1807690"/>
                </a:moveTo>
                <a:cubicBezTo>
                  <a:pt x="1158220" y="1807986"/>
                  <a:pt x="1130505" y="1810673"/>
                  <a:pt x="1101966" y="1813496"/>
                </a:cubicBezTo>
                <a:cubicBezTo>
                  <a:pt x="1089892" y="1814589"/>
                  <a:pt x="1077817" y="1815865"/>
                  <a:pt x="1065743" y="1816775"/>
                </a:cubicBezTo>
                <a:cubicBezTo>
                  <a:pt x="1047815" y="1818233"/>
                  <a:pt x="1033180" y="1833171"/>
                  <a:pt x="1030984" y="1852298"/>
                </a:cubicBezTo>
                <a:cubicBezTo>
                  <a:pt x="1023484" y="1915147"/>
                  <a:pt x="1021472" y="1979088"/>
                  <a:pt x="1024764" y="2042301"/>
                </a:cubicBezTo>
                <a:cubicBezTo>
                  <a:pt x="1025862" y="2060882"/>
                  <a:pt x="1038119" y="2076367"/>
                  <a:pt x="1054950" y="2080010"/>
                </a:cubicBezTo>
                <a:cubicBezTo>
                  <a:pt x="1083489" y="2086022"/>
                  <a:pt x="1117150" y="2083654"/>
                  <a:pt x="1149896" y="2081286"/>
                </a:cubicBezTo>
                <a:cubicBezTo>
                  <a:pt x="1158495" y="2080739"/>
                  <a:pt x="1166910" y="2080010"/>
                  <a:pt x="1174959" y="2079646"/>
                </a:cubicBezTo>
                <a:cubicBezTo>
                  <a:pt x="1182826" y="2079282"/>
                  <a:pt x="1190692" y="2078917"/>
                  <a:pt x="1198925" y="2078735"/>
                </a:cubicBezTo>
                <a:cubicBezTo>
                  <a:pt x="1221975" y="2078006"/>
                  <a:pt x="1245758" y="2077278"/>
                  <a:pt x="1266247" y="2072541"/>
                </a:cubicBezTo>
                <a:lnTo>
                  <a:pt x="1266430" y="2072359"/>
                </a:lnTo>
                <a:cubicBezTo>
                  <a:pt x="1281614" y="2059789"/>
                  <a:pt x="1297530" y="1924073"/>
                  <a:pt x="1281248" y="1848108"/>
                </a:cubicBezTo>
                <a:cubicBezTo>
                  <a:pt x="1275943" y="1823698"/>
                  <a:pt x="1269174" y="1816775"/>
                  <a:pt x="1267162" y="1816229"/>
                </a:cubicBezTo>
                <a:cubicBezTo>
                  <a:pt x="1239995" y="1809489"/>
                  <a:pt x="1212965" y="1807394"/>
                  <a:pt x="1185593" y="1807690"/>
                </a:cubicBezTo>
                <a:close/>
                <a:moveTo>
                  <a:pt x="1557742" y="1787447"/>
                </a:moveTo>
                <a:cubicBezTo>
                  <a:pt x="1513310" y="1790134"/>
                  <a:pt x="1466843" y="1799197"/>
                  <a:pt x="1428517" y="1807850"/>
                </a:cubicBezTo>
                <a:cubicBezTo>
                  <a:pt x="1421382" y="1813133"/>
                  <a:pt x="1421199" y="1855396"/>
                  <a:pt x="1421199" y="1880717"/>
                </a:cubicBezTo>
                <a:cubicBezTo>
                  <a:pt x="1421016" y="1898024"/>
                  <a:pt x="1421016" y="1915876"/>
                  <a:pt x="1419918" y="1933182"/>
                </a:cubicBezTo>
                <a:cubicBezTo>
                  <a:pt x="1410222" y="2082561"/>
                  <a:pt x="1406015" y="2234126"/>
                  <a:pt x="1407295" y="2383870"/>
                </a:cubicBezTo>
                <a:cubicBezTo>
                  <a:pt x="1407661" y="2440342"/>
                  <a:pt x="1423577" y="2481330"/>
                  <a:pt x="1438761" y="2488435"/>
                </a:cubicBezTo>
                <a:cubicBezTo>
                  <a:pt x="1473703" y="2504830"/>
                  <a:pt x="1625361" y="2511024"/>
                  <a:pt x="1654266" y="2497726"/>
                </a:cubicBezTo>
                <a:lnTo>
                  <a:pt x="1654449" y="2497726"/>
                </a:lnTo>
                <a:cubicBezTo>
                  <a:pt x="1690489" y="2443439"/>
                  <a:pt x="1708417" y="1841004"/>
                  <a:pt x="1674756" y="1805299"/>
                </a:cubicBezTo>
                <a:cubicBezTo>
                  <a:pt x="1644571" y="1788449"/>
                  <a:pt x="1602174" y="1784760"/>
                  <a:pt x="1557742" y="1787447"/>
                </a:cubicBezTo>
                <a:close/>
                <a:moveTo>
                  <a:pt x="404502" y="1781709"/>
                </a:moveTo>
                <a:cubicBezTo>
                  <a:pt x="433681" y="1781435"/>
                  <a:pt x="463135" y="1783712"/>
                  <a:pt x="492588" y="1791090"/>
                </a:cubicBezTo>
                <a:lnTo>
                  <a:pt x="492771" y="1791090"/>
                </a:lnTo>
                <a:cubicBezTo>
                  <a:pt x="528078" y="1800017"/>
                  <a:pt x="534847" y="1874524"/>
                  <a:pt x="534115" y="1935551"/>
                </a:cubicBezTo>
                <a:cubicBezTo>
                  <a:pt x="533932" y="1961601"/>
                  <a:pt x="530457" y="2091488"/>
                  <a:pt x="491307" y="2100414"/>
                </a:cubicBezTo>
                <a:cubicBezTo>
                  <a:pt x="468074" y="2105879"/>
                  <a:pt x="442828" y="2106608"/>
                  <a:pt x="418496" y="2107337"/>
                </a:cubicBezTo>
                <a:cubicBezTo>
                  <a:pt x="410447" y="2107519"/>
                  <a:pt x="402763" y="2107883"/>
                  <a:pt x="395263" y="2108247"/>
                </a:cubicBezTo>
                <a:cubicBezTo>
                  <a:pt x="387396" y="2108612"/>
                  <a:pt x="379164" y="2109340"/>
                  <a:pt x="370749" y="2109887"/>
                </a:cubicBezTo>
                <a:cubicBezTo>
                  <a:pt x="353369" y="2111162"/>
                  <a:pt x="334892" y="2112437"/>
                  <a:pt x="316415" y="2112437"/>
                </a:cubicBezTo>
                <a:cubicBezTo>
                  <a:pt x="299767" y="2112437"/>
                  <a:pt x="283303" y="2111344"/>
                  <a:pt x="267936" y="2108065"/>
                </a:cubicBezTo>
                <a:cubicBezTo>
                  <a:pt x="239031" y="2101871"/>
                  <a:pt x="217810" y="2076003"/>
                  <a:pt x="216163" y="2045035"/>
                </a:cubicBezTo>
                <a:cubicBezTo>
                  <a:pt x="212870" y="1980364"/>
                  <a:pt x="214883" y="1914783"/>
                  <a:pt x="222566" y="1850478"/>
                </a:cubicBezTo>
                <a:cubicBezTo>
                  <a:pt x="226408" y="1818416"/>
                  <a:pt x="251471" y="1793458"/>
                  <a:pt x="282388" y="1790908"/>
                </a:cubicBezTo>
                <a:cubicBezTo>
                  <a:pt x="294279" y="1789997"/>
                  <a:pt x="306170" y="1788722"/>
                  <a:pt x="318062" y="1787629"/>
                </a:cubicBezTo>
                <a:cubicBezTo>
                  <a:pt x="346418" y="1784806"/>
                  <a:pt x="375322" y="1781982"/>
                  <a:pt x="404502" y="1781709"/>
                </a:cubicBezTo>
                <a:close/>
                <a:moveTo>
                  <a:pt x="795082" y="1781162"/>
                </a:moveTo>
                <a:cubicBezTo>
                  <a:pt x="824261" y="1780888"/>
                  <a:pt x="853715" y="1783166"/>
                  <a:pt x="883168" y="1790543"/>
                </a:cubicBezTo>
                <a:lnTo>
                  <a:pt x="883351" y="1790543"/>
                </a:lnTo>
                <a:cubicBezTo>
                  <a:pt x="918658" y="1799470"/>
                  <a:pt x="925427" y="1873977"/>
                  <a:pt x="924695" y="1935004"/>
                </a:cubicBezTo>
                <a:cubicBezTo>
                  <a:pt x="924512" y="1960872"/>
                  <a:pt x="921037" y="2090941"/>
                  <a:pt x="881887" y="2099867"/>
                </a:cubicBezTo>
                <a:cubicBezTo>
                  <a:pt x="858654" y="2105332"/>
                  <a:pt x="833408" y="2106061"/>
                  <a:pt x="809076" y="2106790"/>
                </a:cubicBezTo>
                <a:cubicBezTo>
                  <a:pt x="801210" y="2106972"/>
                  <a:pt x="793343" y="2107336"/>
                  <a:pt x="785843" y="2107700"/>
                </a:cubicBezTo>
                <a:cubicBezTo>
                  <a:pt x="777976" y="2108065"/>
                  <a:pt x="769744" y="2108793"/>
                  <a:pt x="761329" y="2109340"/>
                </a:cubicBezTo>
                <a:cubicBezTo>
                  <a:pt x="743949" y="2110615"/>
                  <a:pt x="725472" y="2111890"/>
                  <a:pt x="706995" y="2111890"/>
                </a:cubicBezTo>
                <a:cubicBezTo>
                  <a:pt x="690347" y="2111890"/>
                  <a:pt x="673883" y="2110797"/>
                  <a:pt x="658516" y="2107518"/>
                </a:cubicBezTo>
                <a:cubicBezTo>
                  <a:pt x="629611" y="2101324"/>
                  <a:pt x="608390" y="2075456"/>
                  <a:pt x="606743" y="2044488"/>
                </a:cubicBezTo>
                <a:cubicBezTo>
                  <a:pt x="603450" y="1979817"/>
                  <a:pt x="605463" y="1914236"/>
                  <a:pt x="613146" y="1849931"/>
                </a:cubicBezTo>
                <a:cubicBezTo>
                  <a:pt x="616988" y="1817869"/>
                  <a:pt x="642051" y="1792911"/>
                  <a:pt x="672968" y="1790361"/>
                </a:cubicBezTo>
                <a:cubicBezTo>
                  <a:pt x="684859" y="1789450"/>
                  <a:pt x="696750" y="1788175"/>
                  <a:pt x="708642" y="1787082"/>
                </a:cubicBezTo>
                <a:cubicBezTo>
                  <a:pt x="736998" y="1784259"/>
                  <a:pt x="765902" y="1781435"/>
                  <a:pt x="795082" y="1781162"/>
                </a:cubicBezTo>
                <a:close/>
                <a:moveTo>
                  <a:pt x="1185913" y="1780433"/>
                </a:moveTo>
                <a:cubicBezTo>
                  <a:pt x="1215069" y="1780160"/>
                  <a:pt x="1244477" y="1782437"/>
                  <a:pt x="1273931" y="1789814"/>
                </a:cubicBezTo>
                <a:lnTo>
                  <a:pt x="1273748" y="1789814"/>
                </a:lnTo>
                <a:cubicBezTo>
                  <a:pt x="1309056" y="1798741"/>
                  <a:pt x="1315824" y="1873248"/>
                  <a:pt x="1315092" y="1934275"/>
                </a:cubicBezTo>
                <a:cubicBezTo>
                  <a:pt x="1314910" y="1960143"/>
                  <a:pt x="1311434" y="2090212"/>
                  <a:pt x="1272284" y="2099138"/>
                </a:cubicBezTo>
                <a:cubicBezTo>
                  <a:pt x="1249051" y="2104603"/>
                  <a:pt x="1223988" y="2105332"/>
                  <a:pt x="1199656" y="2106061"/>
                </a:cubicBezTo>
                <a:cubicBezTo>
                  <a:pt x="1191790" y="2106243"/>
                  <a:pt x="1183923" y="2106607"/>
                  <a:pt x="1176423" y="2106971"/>
                </a:cubicBezTo>
                <a:cubicBezTo>
                  <a:pt x="1168556" y="2107336"/>
                  <a:pt x="1160324" y="2108064"/>
                  <a:pt x="1151909" y="2108611"/>
                </a:cubicBezTo>
                <a:cubicBezTo>
                  <a:pt x="1134712" y="2109886"/>
                  <a:pt x="1116052" y="2111161"/>
                  <a:pt x="1097758" y="2111161"/>
                </a:cubicBezTo>
                <a:cubicBezTo>
                  <a:pt x="1081110" y="2111161"/>
                  <a:pt x="1064646" y="2110068"/>
                  <a:pt x="1049279" y="2106789"/>
                </a:cubicBezTo>
                <a:cubicBezTo>
                  <a:pt x="1020374" y="2100595"/>
                  <a:pt x="999153" y="2074727"/>
                  <a:pt x="997506" y="2043759"/>
                </a:cubicBezTo>
                <a:cubicBezTo>
                  <a:pt x="994213" y="1979088"/>
                  <a:pt x="996226" y="1913507"/>
                  <a:pt x="1003909" y="1849202"/>
                </a:cubicBezTo>
                <a:cubicBezTo>
                  <a:pt x="1007751" y="1817140"/>
                  <a:pt x="1032814" y="1792182"/>
                  <a:pt x="1063731" y="1789632"/>
                </a:cubicBezTo>
                <a:cubicBezTo>
                  <a:pt x="1075622" y="1788721"/>
                  <a:pt x="1087513" y="1787446"/>
                  <a:pt x="1099405" y="1786353"/>
                </a:cubicBezTo>
                <a:cubicBezTo>
                  <a:pt x="1127852" y="1783529"/>
                  <a:pt x="1156757" y="1780706"/>
                  <a:pt x="1185913" y="1780433"/>
                </a:cubicBezTo>
                <a:close/>
                <a:moveTo>
                  <a:pt x="1559892" y="1760326"/>
                </a:moveTo>
                <a:cubicBezTo>
                  <a:pt x="1607708" y="1757981"/>
                  <a:pt x="1654084" y="1762763"/>
                  <a:pt x="1688842" y="1782164"/>
                </a:cubicBezTo>
                <a:lnTo>
                  <a:pt x="1688842" y="1781982"/>
                </a:lnTo>
                <a:cubicBezTo>
                  <a:pt x="1698904" y="1787629"/>
                  <a:pt x="1720125" y="1799470"/>
                  <a:pt x="1720125" y="2010969"/>
                </a:cubicBezTo>
                <a:cubicBezTo>
                  <a:pt x="1720125" y="2116991"/>
                  <a:pt x="1708234" y="2498637"/>
                  <a:pt x="1669085" y="2520679"/>
                </a:cubicBezTo>
                <a:cubicBezTo>
                  <a:pt x="1654998" y="2528512"/>
                  <a:pt x="1619873" y="2531974"/>
                  <a:pt x="1580175" y="2531974"/>
                </a:cubicBezTo>
                <a:cubicBezTo>
                  <a:pt x="1520902" y="2531974"/>
                  <a:pt x="1451384" y="2524505"/>
                  <a:pt x="1427053" y="2513028"/>
                </a:cubicBezTo>
                <a:cubicBezTo>
                  <a:pt x="1392843" y="2496997"/>
                  <a:pt x="1380220" y="2433602"/>
                  <a:pt x="1379854" y="2384052"/>
                </a:cubicBezTo>
                <a:cubicBezTo>
                  <a:pt x="1378574" y="2233762"/>
                  <a:pt x="1382781" y="2081468"/>
                  <a:pt x="1392477" y="1931543"/>
                </a:cubicBezTo>
                <a:cubicBezTo>
                  <a:pt x="1393575" y="1915147"/>
                  <a:pt x="1393575" y="1897659"/>
                  <a:pt x="1393575" y="1880717"/>
                </a:cubicBezTo>
                <a:cubicBezTo>
                  <a:pt x="1393758" y="1828617"/>
                  <a:pt x="1393941" y="1787629"/>
                  <a:pt x="1422297" y="1781253"/>
                </a:cubicBezTo>
                <a:cubicBezTo>
                  <a:pt x="1462818" y="1772145"/>
                  <a:pt x="1512075" y="1762672"/>
                  <a:pt x="1559892" y="1760326"/>
                </a:cubicBezTo>
                <a:close/>
                <a:moveTo>
                  <a:pt x="363476" y="1581914"/>
                </a:moveTo>
                <a:cubicBezTo>
                  <a:pt x="367318" y="1580548"/>
                  <a:pt x="371572" y="1581049"/>
                  <a:pt x="375505" y="1582870"/>
                </a:cubicBezTo>
                <a:lnTo>
                  <a:pt x="375322" y="1582870"/>
                </a:lnTo>
                <a:cubicBezTo>
                  <a:pt x="387030" y="1588335"/>
                  <a:pt x="395994" y="1604913"/>
                  <a:pt x="384286" y="1619122"/>
                </a:cubicBezTo>
                <a:cubicBezTo>
                  <a:pt x="382091" y="1621855"/>
                  <a:pt x="379347" y="1624223"/>
                  <a:pt x="375871" y="1625134"/>
                </a:cubicBezTo>
                <a:cubicBezTo>
                  <a:pt x="369285" y="1626773"/>
                  <a:pt x="362699" y="1622583"/>
                  <a:pt x="358491" y="1617300"/>
                </a:cubicBezTo>
                <a:cubicBezTo>
                  <a:pt x="353003" y="1610378"/>
                  <a:pt x="350442" y="1600359"/>
                  <a:pt x="353918" y="1592161"/>
                </a:cubicBezTo>
                <a:cubicBezTo>
                  <a:pt x="356205" y="1586514"/>
                  <a:pt x="359635" y="1583280"/>
                  <a:pt x="363476" y="1581914"/>
                </a:cubicBezTo>
                <a:close/>
                <a:moveTo>
                  <a:pt x="451975" y="1515103"/>
                </a:moveTo>
                <a:lnTo>
                  <a:pt x="452340" y="1515103"/>
                </a:lnTo>
                <a:cubicBezTo>
                  <a:pt x="459841" y="1515285"/>
                  <a:pt x="466244" y="1520932"/>
                  <a:pt x="466427" y="1528401"/>
                </a:cubicBezTo>
                <a:cubicBezTo>
                  <a:pt x="466610" y="1535870"/>
                  <a:pt x="460573" y="1542246"/>
                  <a:pt x="453072" y="1542428"/>
                </a:cubicBezTo>
                <a:lnTo>
                  <a:pt x="290620" y="1547711"/>
                </a:lnTo>
                <a:lnTo>
                  <a:pt x="290071" y="1547711"/>
                </a:lnTo>
                <a:cubicBezTo>
                  <a:pt x="282754" y="1547711"/>
                  <a:pt x="276534" y="1542064"/>
                  <a:pt x="276351" y="1534595"/>
                </a:cubicBezTo>
                <a:cubicBezTo>
                  <a:pt x="275985" y="1526944"/>
                  <a:pt x="282022" y="1520568"/>
                  <a:pt x="289523" y="1520386"/>
                </a:cubicBezTo>
                <a:close/>
                <a:moveTo>
                  <a:pt x="1575121" y="1510913"/>
                </a:moveTo>
                <a:cubicBezTo>
                  <a:pt x="1595999" y="1510822"/>
                  <a:pt x="1610177" y="1512279"/>
                  <a:pt x="1617495" y="1515285"/>
                </a:cubicBezTo>
                <a:lnTo>
                  <a:pt x="1617312" y="1515285"/>
                </a:lnTo>
                <a:cubicBezTo>
                  <a:pt x="1624447" y="1518200"/>
                  <a:pt x="1627740" y="1526215"/>
                  <a:pt x="1624812" y="1533138"/>
                </a:cubicBezTo>
                <a:cubicBezTo>
                  <a:pt x="1621885" y="1540242"/>
                  <a:pt x="1613836" y="1543521"/>
                  <a:pt x="1606884" y="1540607"/>
                </a:cubicBezTo>
                <a:cubicBezTo>
                  <a:pt x="1601030" y="1538238"/>
                  <a:pt x="1571028" y="1536052"/>
                  <a:pt x="1495107" y="1543157"/>
                </a:cubicBezTo>
                <a:cubicBezTo>
                  <a:pt x="1494741" y="1543157"/>
                  <a:pt x="1494192" y="1543157"/>
                  <a:pt x="1493826" y="1543157"/>
                </a:cubicBezTo>
                <a:cubicBezTo>
                  <a:pt x="1486692" y="1543157"/>
                  <a:pt x="1480838" y="1537874"/>
                  <a:pt x="1480106" y="1530769"/>
                </a:cubicBezTo>
                <a:cubicBezTo>
                  <a:pt x="1479557" y="1523301"/>
                  <a:pt x="1485045" y="1516560"/>
                  <a:pt x="1492546" y="1515832"/>
                </a:cubicBezTo>
                <a:cubicBezTo>
                  <a:pt x="1526665" y="1512644"/>
                  <a:pt x="1554243" y="1511004"/>
                  <a:pt x="1575121" y="1510913"/>
                </a:cubicBezTo>
                <a:close/>
                <a:moveTo>
                  <a:pt x="1082209" y="1452073"/>
                </a:moveTo>
                <a:cubicBezTo>
                  <a:pt x="1088063" y="1447154"/>
                  <a:pt x="1096661" y="1447883"/>
                  <a:pt x="1101600" y="1453712"/>
                </a:cubicBezTo>
                <a:lnTo>
                  <a:pt x="1144043" y="1503809"/>
                </a:lnTo>
                <a:cubicBezTo>
                  <a:pt x="1156483" y="1487778"/>
                  <a:pt x="1168923" y="1471747"/>
                  <a:pt x="1180631" y="1455352"/>
                </a:cubicBezTo>
                <a:lnTo>
                  <a:pt x="1180448" y="1455352"/>
                </a:lnTo>
                <a:cubicBezTo>
                  <a:pt x="1184839" y="1449340"/>
                  <a:pt x="1193437" y="1447883"/>
                  <a:pt x="1199657" y="1452255"/>
                </a:cubicBezTo>
                <a:cubicBezTo>
                  <a:pt x="1205694" y="1456627"/>
                  <a:pt x="1207158" y="1465189"/>
                  <a:pt x="1202767" y="1471382"/>
                </a:cubicBezTo>
                <a:cubicBezTo>
                  <a:pt x="1189595" y="1489599"/>
                  <a:pt x="1175875" y="1507452"/>
                  <a:pt x="1161971" y="1525305"/>
                </a:cubicBezTo>
                <a:lnTo>
                  <a:pt x="1198559" y="1568479"/>
                </a:lnTo>
                <a:cubicBezTo>
                  <a:pt x="1203499" y="1574308"/>
                  <a:pt x="1202767" y="1582870"/>
                  <a:pt x="1196913" y="1587789"/>
                </a:cubicBezTo>
                <a:cubicBezTo>
                  <a:pt x="1194352" y="1589975"/>
                  <a:pt x="1191242" y="1591068"/>
                  <a:pt x="1188132" y="1591068"/>
                </a:cubicBezTo>
                <a:cubicBezTo>
                  <a:pt x="1184290" y="1591068"/>
                  <a:pt x="1180448" y="1589428"/>
                  <a:pt x="1177704" y="1586149"/>
                </a:cubicBezTo>
                <a:lnTo>
                  <a:pt x="1144775" y="1547165"/>
                </a:lnTo>
                <a:cubicBezTo>
                  <a:pt x="1130322" y="1565018"/>
                  <a:pt x="1115870" y="1582870"/>
                  <a:pt x="1100869" y="1599994"/>
                </a:cubicBezTo>
                <a:cubicBezTo>
                  <a:pt x="1098124" y="1603091"/>
                  <a:pt x="1094283" y="1604731"/>
                  <a:pt x="1090441" y="1604731"/>
                </a:cubicBezTo>
                <a:cubicBezTo>
                  <a:pt x="1087331" y="1604731"/>
                  <a:pt x="1084038" y="1603638"/>
                  <a:pt x="1081477" y="1601452"/>
                </a:cubicBezTo>
                <a:cubicBezTo>
                  <a:pt x="1075806" y="1596533"/>
                  <a:pt x="1075257" y="1587789"/>
                  <a:pt x="1080196" y="1582142"/>
                </a:cubicBezTo>
                <a:cubicBezTo>
                  <a:pt x="1096112" y="1563742"/>
                  <a:pt x="1111662" y="1544979"/>
                  <a:pt x="1126846" y="1526033"/>
                </a:cubicBezTo>
                <a:lnTo>
                  <a:pt x="1080562" y="1471382"/>
                </a:lnTo>
                <a:cubicBezTo>
                  <a:pt x="1075623" y="1465553"/>
                  <a:pt x="1076354" y="1456991"/>
                  <a:pt x="1082209" y="1452073"/>
                </a:cubicBezTo>
                <a:close/>
                <a:moveTo>
                  <a:pt x="757304" y="1447700"/>
                </a:moveTo>
                <a:cubicBezTo>
                  <a:pt x="764988" y="1446607"/>
                  <a:pt x="771756" y="1451890"/>
                  <a:pt x="772854" y="1459359"/>
                </a:cubicBezTo>
                <a:cubicBezTo>
                  <a:pt x="775415" y="1478851"/>
                  <a:pt x="775964" y="1498161"/>
                  <a:pt x="776147" y="1517289"/>
                </a:cubicBezTo>
                <a:lnTo>
                  <a:pt x="831578" y="1512917"/>
                </a:lnTo>
                <a:lnTo>
                  <a:pt x="831395" y="1513099"/>
                </a:lnTo>
                <a:cubicBezTo>
                  <a:pt x="839445" y="1512917"/>
                  <a:pt x="845665" y="1518200"/>
                  <a:pt x="846214" y="1525669"/>
                </a:cubicBezTo>
                <a:cubicBezTo>
                  <a:pt x="846762" y="1533320"/>
                  <a:pt x="841091" y="1539878"/>
                  <a:pt x="833591" y="1540424"/>
                </a:cubicBezTo>
                <a:lnTo>
                  <a:pt x="776330" y="1544979"/>
                </a:lnTo>
                <a:cubicBezTo>
                  <a:pt x="776696" y="1565746"/>
                  <a:pt x="777793" y="1585785"/>
                  <a:pt x="782184" y="1605459"/>
                </a:cubicBezTo>
                <a:cubicBezTo>
                  <a:pt x="783831" y="1612746"/>
                  <a:pt x="779074" y="1620033"/>
                  <a:pt x="771756" y="1621672"/>
                </a:cubicBezTo>
                <a:cubicBezTo>
                  <a:pt x="770842" y="1622036"/>
                  <a:pt x="769744" y="1622036"/>
                  <a:pt x="768829" y="1622036"/>
                </a:cubicBezTo>
                <a:cubicBezTo>
                  <a:pt x="762609" y="1622036"/>
                  <a:pt x="756938" y="1617664"/>
                  <a:pt x="755475" y="1611288"/>
                </a:cubicBezTo>
                <a:cubicBezTo>
                  <a:pt x="750718" y="1589975"/>
                  <a:pt x="749438" y="1568296"/>
                  <a:pt x="749072" y="1546983"/>
                </a:cubicBezTo>
                <a:lnTo>
                  <a:pt x="698214" y="1550990"/>
                </a:lnTo>
                <a:cubicBezTo>
                  <a:pt x="697848" y="1550990"/>
                  <a:pt x="697482" y="1550990"/>
                  <a:pt x="697116" y="1550990"/>
                </a:cubicBezTo>
                <a:cubicBezTo>
                  <a:pt x="689982" y="1550990"/>
                  <a:pt x="683945" y="1545525"/>
                  <a:pt x="683396" y="1538421"/>
                </a:cubicBezTo>
                <a:cubicBezTo>
                  <a:pt x="682847" y="1530770"/>
                  <a:pt x="688518" y="1524211"/>
                  <a:pt x="696019" y="1523665"/>
                </a:cubicBezTo>
                <a:lnTo>
                  <a:pt x="748706" y="1519475"/>
                </a:lnTo>
                <a:cubicBezTo>
                  <a:pt x="748523" y="1500165"/>
                  <a:pt x="748157" y="1481584"/>
                  <a:pt x="745596" y="1463185"/>
                </a:cubicBezTo>
                <a:cubicBezTo>
                  <a:pt x="744498" y="1455716"/>
                  <a:pt x="749803" y="1448793"/>
                  <a:pt x="757304" y="1447700"/>
                </a:cubicBezTo>
                <a:close/>
                <a:moveTo>
                  <a:pt x="362563" y="1447655"/>
                </a:moveTo>
                <a:cubicBezTo>
                  <a:pt x="366405" y="1446289"/>
                  <a:pt x="370658" y="1446789"/>
                  <a:pt x="374591" y="1448611"/>
                </a:cubicBezTo>
                <a:cubicBezTo>
                  <a:pt x="386299" y="1454076"/>
                  <a:pt x="395263" y="1470654"/>
                  <a:pt x="383555" y="1484863"/>
                </a:cubicBezTo>
                <a:cubicBezTo>
                  <a:pt x="381360" y="1487596"/>
                  <a:pt x="378616" y="1489964"/>
                  <a:pt x="375140" y="1490875"/>
                </a:cubicBezTo>
                <a:lnTo>
                  <a:pt x="374957" y="1490875"/>
                </a:lnTo>
                <a:cubicBezTo>
                  <a:pt x="368371" y="1492514"/>
                  <a:pt x="361785" y="1488324"/>
                  <a:pt x="357577" y="1483041"/>
                </a:cubicBezTo>
                <a:cubicBezTo>
                  <a:pt x="352089" y="1476119"/>
                  <a:pt x="349528" y="1466100"/>
                  <a:pt x="353004" y="1457902"/>
                </a:cubicBezTo>
                <a:cubicBezTo>
                  <a:pt x="355291" y="1452255"/>
                  <a:pt x="358721" y="1449021"/>
                  <a:pt x="362563" y="1447655"/>
                </a:cubicBezTo>
                <a:close/>
                <a:moveTo>
                  <a:pt x="404135" y="1396716"/>
                </a:moveTo>
                <a:cubicBezTo>
                  <a:pt x="376740" y="1397012"/>
                  <a:pt x="348979" y="1399699"/>
                  <a:pt x="320440" y="1402522"/>
                </a:cubicBezTo>
                <a:cubicBezTo>
                  <a:pt x="308366" y="1403615"/>
                  <a:pt x="296291" y="1404891"/>
                  <a:pt x="284217" y="1405801"/>
                </a:cubicBezTo>
                <a:cubicBezTo>
                  <a:pt x="266289" y="1407259"/>
                  <a:pt x="251654" y="1422197"/>
                  <a:pt x="249458" y="1441324"/>
                </a:cubicBezTo>
                <a:cubicBezTo>
                  <a:pt x="241958" y="1504173"/>
                  <a:pt x="239945" y="1568114"/>
                  <a:pt x="243238" y="1631327"/>
                </a:cubicBezTo>
                <a:cubicBezTo>
                  <a:pt x="244336" y="1649909"/>
                  <a:pt x="256593" y="1665393"/>
                  <a:pt x="273424" y="1669036"/>
                </a:cubicBezTo>
                <a:cubicBezTo>
                  <a:pt x="301963" y="1675048"/>
                  <a:pt x="335807" y="1672680"/>
                  <a:pt x="368553" y="1670312"/>
                </a:cubicBezTo>
                <a:cubicBezTo>
                  <a:pt x="377152" y="1669765"/>
                  <a:pt x="385567" y="1669036"/>
                  <a:pt x="393616" y="1668672"/>
                </a:cubicBezTo>
                <a:cubicBezTo>
                  <a:pt x="401300" y="1668308"/>
                  <a:pt x="409349" y="1667943"/>
                  <a:pt x="417399" y="1667761"/>
                </a:cubicBezTo>
                <a:cubicBezTo>
                  <a:pt x="440449" y="1667033"/>
                  <a:pt x="464232" y="1666304"/>
                  <a:pt x="484904" y="1661567"/>
                </a:cubicBezTo>
                <a:lnTo>
                  <a:pt x="484721" y="1661385"/>
                </a:lnTo>
                <a:cubicBezTo>
                  <a:pt x="500088" y="1648816"/>
                  <a:pt x="515821" y="1513099"/>
                  <a:pt x="499539" y="1437135"/>
                </a:cubicBezTo>
                <a:cubicBezTo>
                  <a:pt x="494417" y="1412724"/>
                  <a:pt x="487648" y="1405801"/>
                  <a:pt x="485636" y="1405255"/>
                </a:cubicBezTo>
                <a:cubicBezTo>
                  <a:pt x="458561" y="1398515"/>
                  <a:pt x="431531" y="1396420"/>
                  <a:pt x="404135" y="1396716"/>
                </a:cubicBezTo>
                <a:close/>
                <a:moveTo>
                  <a:pt x="794830" y="1396261"/>
                </a:moveTo>
                <a:cubicBezTo>
                  <a:pt x="767457" y="1396557"/>
                  <a:pt x="739742" y="1399244"/>
                  <a:pt x="711203" y="1401976"/>
                </a:cubicBezTo>
                <a:cubicBezTo>
                  <a:pt x="699129" y="1403069"/>
                  <a:pt x="687054" y="1404344"/>
                  <a:pt x="674980" y="1405255"/>
                </a:cubicBezTo>
                <a:cubicBezTo>
                  <a:pt x="657052" y="1406713"/>
                  <a:pt x="642417" y="1421651"/>
                  <a:pt x="640221" y="1440778"/>
                </a:cubicBezTo>
                <a:cubicBezTo>
                  <a:pt x="632721" y="1503627"/>
                  <a:pt x="630709" y="1567568"/>
                  <a:pt x="634001" y="1630781"/>
                </a:cubicBezTo>
                <a:cubicBezTo>
                  <a:pt x="635099" y="1649363"/>
                  <a:pt x="647356" y="1664847"/>
                  <a:pt x="664187" y="1668490"/>
                </a:cubicBezTo>
                <a:cubicBezTo>
                  <a:pt x="692543" y="1674502"/>
                  <a:pt x="726387" y="1672134"/>
                  <a:pt x="759133" y="1669766"/>
                </a:cubicBezTo>
                <a:cubicBezTo>
                  <a:pt x="767732" y="1669219"/>
                  <a:pt x="776147" y="1668490"/>
                  <a:pt x="784196" y="1668126"/>
                </a:cubicBezTo>
                <a:cubicBezTo>
                  <a:pt x="792063" y="1667762"/>
                  <a:pt x="799929" y="1667397"/>
                  <a:pt x="808162" y="1667215"/>
                </a:cubicBezTo>
                <a:cubicBezTo>
                  <a:pt x="831212" y="1666487"/>
                  <a:pt x="854995" y="1665758"/>
                  <a:pt x="875484" y="1661021"/>
                </a:cubicBezTo>
                <a:lnTo>
                  <a:pt x="875667" y="1661021"/>
                </a:lnTo>
                <a:cubicBezTo>
                  <a:pt x="890851" y="1648452"/>
                  <a:pt x="906767" y="1512735"/>
                  <a:pt x="890485" y="1436771"/>
                </a:cubicBezTo>
                <a:cubicBezTo>
                  <a:pt x="885180" y="1412360"/>
                  <a:pt x="878411" y="1405438"/>
                  <a:pt x="876399" y="1404891"/>
                </a:cubicBezTo>
                <a:cubicBezTo>
                  <a:pt x="849232" y="1398060"/>
                  <a:pt x="822202" y="1395965"/>
                  <a:pt x="794830" y="1396261"/>
                </a:cubicBezTo>
                <a:close/>
                <a:moveTo>
                  <a:pt x="1185501" y="1395691"/>
                </a:moveTo>
                <a:cubicBezTo>
                  <a:pt x="1158083" y="1396010"/>
                  <a:pt x="1130321" y="1398697"/>
                  <a:pt x="1101783" y="1401429"/>
                </a:cubicBezTo>
                <a:cubicBezTo>
                  <a:pt x="1089892" y="1402522"/>
                  <a:pt x="1077817" y="1403798"/>
                  <a:pt x="1065743" y="1404708"/>
                </a:cubicBezTo>
                <a:cubicBezTo>
                  <a:pt x="1047815" y="1406166"/>
                  <a:pt x="1033180" y="1421104"/>
                  <a:pt x="1030984" y="1440231"/>
                </a:cubicBezTo>
                <a:cubicBezTo>
                  <a:pt x="1023484" y="1503080"/>
                  <a:pt x="1021471" y="1567021"/>
                  <a:pt x="1024764" y="1630234"/>
                </a:cubicBezTo>
                <a:cubicBezTo>
                  <a:pt x="1025862" y="1648816"/>
                  <a:pt x="1038119" y="1664300"/>
                  <a:pt x="1054950" y="1667943"/>
                </a:cubicBezTo>
                <a:cubicBezTo>
                  <a:pt x="1083489" y="1673955"/>
                  <a:pt x="1117150" y="1671587"/>
                  <a:pt x="1149896" y="1669218"/>
                </a:cubicBezTo>
                <a:cubicBezTo>
                  <a:pt x="1158495" y="1668672"/>
                  <a:pt x="1166910" y="1667943"/>
                  <a:pt x="1174959" y="1667579"/>
                </a:cubicBezTo>
                <a:cubicBezTo>
                  <a:pt x="1182643" y="1667215"/>
                  <a:pt x="1190692" y="1666850"/>
                  <a:pt x="1198742" y="1666668"/>
                </a:cubicBezTo>
                <a:cubicBezTo>
                  <a:pt x="1221792" y="1665939"/>
                  <a:pt x="1245575" y="1665211"/>
                  <a:pt x="1266247" y="1660474"/>
                </a:cubicBezTo>
                <a:lnTo>
                  <a:pt x="1266430" y="1660292"/>
                </a:lnTo>
                <a:cubicBezTo>
                  <a:pt x="1281614" y="1647722"/>
                  <a:pt x="1297530" y="1512006"/>
                  <a:pt x="1281248" y="1436042"/>
                </a:cubicBezTo>
                <a:cubicBezTo>
                  <a:pt x="1275943" y="1411631"/>
                  <a:pt x="1269174" y="1404708"/>
                  <a:pt x="1267162" y="1404162"/>
                </a:cubicBezTo>
                <a:cubicBezTo>
                  <a:pt x="1239995" y="1397422"/>
                  <a:pt x="1212919" y="1395372"/>
                  <a:pt x="1185501" y="1395691"/>
                </a:cubicBezTo>
                <a:close/>
                <a:moveTo>
                  <a:pt x="1581455" y="1395054"/>
                </a:moveTo>
                <a:cubicBezTo>
                  <a:pt x="1552368" y="1395054"/>
                  <a:pt x="1522914" y="1397969"/>
                  <a:pt x="1492546" y="1400883"/>
                </a:cubicBezTo>
                <a:cubicBezTo>
                  <a:pt x="1480654" y="1401976"/>
                  <a:pt x="1468580" y="1403252"/>
                  <a:pt x="1456506" y="1404162"/>
                </a:cubicBezTo>
                <a:cubicBezTo>
                  <a:pt x="1438578" y="1405620"/>
                  <a:pt x="1423943" y="1420558"/>
                  <a:pt x="1421747" y="1439685"/>
                </a:cubicBezTo>
                <a:cubicBezTo>
                  <a:pt x="1414247" y="1502534"/>
                  <a:pt x="1412234" y="1566475"/>
                  <a:pt x="1415527" y="1629688"/>
                </a:cubicBezTo>
                <a:cubicBezTo>
                  <a:pt x="1416625" y="1648270"/>
                  <a:pt x="1428882" y="1663754"/>
                  <a:pt x="1445713" y="1667397"/>
                </a:cubicBezTo>
                <a:cubicBezTo>
                  <a:pt x="1474252" y="1673409"/>
                  <a:pt x="1507913" y="1671041"/>
                  <a:pt x="1540659" y="1668672"/>
                </a:cubicBezTo>
                <a:cubicBezTo>
                  <a:pt x="1549258" y="1668126"/>
                  <a:pt x="1557673" y="1667397"/>
                  <a:pt x="1565722" y="1667033"/>
                </a:cubicBezTo>
                <a:cubicBezTo>
                  <a:pt x="1573406" y="1666669"/>
                  <a:pt x="1581455" y="1666304"/>
                  <a:pt x="1589505" y="1666122"/>
                </a:cubicBezTo>
                <a:cubicBezTo>
                  <a:pt x="1612555" y="1665393"/>
                  <a:pt x="1636338" y="1664665"/>
                  <a:pt x="1657010" y="1659928"/>
                </a:cubicBezTo>
                <a:lnTo>
                  <a:pt x="1657193" y="1659746"/>
                </a:lnTo>
                <a:cubicBezTo>
                  <a:pt x="1672377" y="1647176"/>
                  <a:pt x="1688293" y="1511460"/>
                  <a:pt x="1672011" y="1435496"/>
                </a:cubicBezTo>
                <a:cubicBezTo>
                  <a:pt x="1666706" y="1411085"/>
                  <a:pt x="1659937" y="1404162"/>
                  <a:pt x="1657925" y="1403616"/>
                </a:cubicBezTo>
                <a:cubicBezTo>
                  <a:pt x="1632496" y="1397240"/>
                  <a:pt x="1607067" y="1395054"/>
                  <a:pt x="1581455" y="1395054"/>
                </a:cubicBezTo>
                <a:close/>
                <a:moveTo>
                  <a:pt x="404501" y="1369459"/>
                </a:moveTo>
                <a:cubicBezTo>
                  <a:pt x="433680" y="1369186"/>
                  <a:pt x="463134" y="1371463"/>
                  <a:pt x="492588" y="1378840"/>
                </a:cubicBezTo>
                <a:cubicBezTo>
                  <a:pt x="527895" y="1387767"/>
                  <a:pt x="534664" y="1462274"/>
                  <a:pt x="533932" y="1523119"/>
                </a:cubicBezTo>
                <a:cubicBezTo>
                  <a:pt x="533749" y="1549169"/>
                  <a:pt x="530274" y="1679238"/>
                  <a:pt x="491124" y="1688164"/>
                </a:cubicBezTo>
                <a:cubicBezTo>
                  <a:pt x="467891" y="1693629"/>
                  <a:pt x="442645" y="1694358"/>
                  <a:pt x="418313" y="1695087"/>
                </a:cubicBezTo>
                <a:cubicBezTo>
                  <a:pt x="410447" y="1695269"/>
                  <a:pt x="402580" y="1695633"/>
                  <a:pt x="395080" y="1695997"/>
                </a:cubicBezTo>
                <a:cubicBezTo>
                  <a:pt x="387213" y="1696362"/>
                  <a:pt x="378981" y="1697090"/>
                  <a:pt x="370566" y="1697637"/>
                </a:cubicBezTo>
                <a:cubicBezTo>
                  <a:pt x="353186" y="1698912"/>
                  <a:pt x="334709" y="1700187"/>
                  <a:pt x="316232" y="1700187"/>
                </a:cubicBezTo>
                <a:cubicBezTo>
                  <a:pt x="299584" y="1700187"/>
                  <a:pt x="283120" y="1699094"/>
                  <a:pt x="267753" y="1695815"/>
                </a:cubicBezTo>
                <a:cubicBezTo>
                  <a:pt x="238848" y="1689621"/>
                  <a:pt x="217627" y="1663753"/>
                  <a:pt x="215980" y="1632785"/>
                </a:cubicBezTo>
                <a:cubicBezTo>
                  <a:pt x="212687" y="1568114"/>
                  <a:pt x="214700" y="1502533"/>
                  <a:pt x="222383" y="1438228"/>
                </a:cubicBezTo>
                <a:cubicBezTo>
                  <a:pt x="226225" y="1406166"/>
                  <a:pt x="251288" y="1381209"/>
                  <a:pt x="282205" y="1378658"/>
                </a:cubicBezTo>
                <a:cubicBezTo>
                  <a:pt x="294096" y="1377747"/>
                  <a:pt x="305987" y="1376472"/>
                  <a:pt x="317879" y="1375379"/>
                </a:cubicBezTo>
                <a:lnTo>
                  <a:pt x="318061" y="1375379"/>
                </a:lnTo>
                <a:cubicBezTo>
                  <a:pt x="346417" y="1372556"/>
                  <a:pt x="375322" y="1369732"/>
                  <a:pt x="404501" y="1369459"/>
                </a:cubicBezTo>
                <a:close/>
                <a:moveTo>
                  <a:pt x="795082" y="1368913"/>
                </a:moveTo>
                <a:cubicBezTo>
                  <a:pt x="824261" y="1368640"/>
                  <a:pt x="853715" y="1370917"/>
                  <a:pt x="883168" y="1378294"/>
                </a:cubicBezTo>
                <a:lnTo>
                  <a:pt x="882985" y="1378294"/>
                </a:lnTo>
                <a:cubicBezTo>
                  <a:pt x="918292" y="1387221"/>
                  <a:pt x="925061" y="1461728"/>
                  <a:pt x="924330" y="1522755"/>
                </a:cubicBezTo>
                <a:cubicBezTo>
                  <a:pt x="924147" y="1548623"/>
                  <a:pt x="920671" y="1678692"/>
                  <a:pt x="881521" y="1687618"/>
                </a:cubicBezTo>
                <a:cubicBezTo>
                  <a:pt x="858288" y="1693083"/>
                  <a:pt x="833225" y="1693812"/>
                  <a:pt x="808893" y="1694540"/>
                </a:cubicBezTo>
                <a:cubicBezTo>
                  <a:pt x="801027" y="1694723"/>
                  <a:pt x="793160" y="1695087"/>
                  <a:pt x="785660" y="1695451"/>
                </a:cubicBezTo>
                <a:cubicBezTo>
                  <a:pt x="777793" y="1695816"/>
                  <a:pt x="769561" y="1696544"/>
                  <a:pt x="761146" y="1697091"/>
                </a:cubicBezTo>
                <a:cubicBezTo>
                  <a:pt x="743949" y="1698366"/>
                  <a:pt x="725289" y="1699641"/>
                  <a:pt x="706995" y="1699641"/>
                </a:cubicBezTo>
                <a:cubicBezTo>
                  <a:pt x="690347" y="1699641"/>
                  <a:pt x="673883" y="1698548"/>
                  <a:pt x="658516" y="1695269"/>
                </a:cubicBezTo>
                <a:cubicBezTo>
                  <a:pt x="629611" y="1689075"/>
                  <a:pt x="608390" y="1663207"/>
                  <a:pt x="606743" y="1632239"/>
                </a:cubicBezTo>
                <a:cubicBezTo>
                  <a:pt x="603450" y="1567568"/>
                  <a:pt x="605463" y="1501987"/>
                  <a:pt x="613146" y="1437682"/>
                </a:cubicBezTo>
                <a:cubicBezTo>
                  <a:pt x="616988" y="1405620"/>
                  <a:pt x="642051" y="1380663"/>
                  <a:pt x="672968" y="1378112"/>
                </a:cubicBezTo>
                <a:cubicBezTo>
                  <a:pt x="684859" y="1377201"/>
                  <a:pt x="696750" y="1375926"/>
                  <a:pt x="708642" y="1374833"/>
                </a:cubicBezTo>
                <a:cubicBezTo>
                  <a:pt x="736998" y="1372010"/>
                  <a:pt x="765902" y="1369186"/>
                  <a:pt x="795082" y="1368913"/>
                </a:cubicBezTo>
                <a:close/>
                <a:moveTo>
                  <a:pt x="1185822" y="1368366"/>
                </a:moveTo>
                <a:cubicBezTo>
                  <a:pt x="1215024" y="1368093"/>
                  <a:pt x="1244477" y="1370370"/>
                  <a:pt x="1273931" y="1377747"/>
                </a:cubicBezTo>
                <a:lnTo>
                  <a:pt x="1273565" y="1377747"/>
                </a:lnTo>
                <a:cubicBezTo>
                  <a:pt x="1308872" y="1386674"/>
                  <a:pt x="1315641" y="1461181"/>
                  <a:pt x="1314910" y="1522208"/>
                </a:cubicBezTo>
                <a:cubicBezTo>
                  <a:pt x="1314727" y="1548076"/>
                  <a:pt x="1311251" y="1678145"/>
                  <a:pt x="1272101" y="1687071"/>
                </a:cubicBezTo>
                <a:cubicBezTo>
                  <a:pt x="1248868" y="1692536"/>
                  <a:pt x="1223622" y="1693265"/>
                  <a:pt x="1199291" y="1693994"/>
                </a:cubicBezTo>
                <a:cubicBezTo>
                  <a:pt x="1191424" y="1694176"/>
                  <a:pt x="1183740" y="1694540"/>
                  <a:pt x="1176240" y="1694904"/>
                </a:cubicBezTo>
                <a:cubicBezTo>
                  <a:pt x="1168373" y="1695269"/>
                  <a:pt x="1160141" y="1695997"/>
                  <a:pt x="1151726" y="1696544"/>
                </a:cubicBezTo>
                <a:cubicBezTo>
                  <a:pt x="1134529" y="1697819"/>
                  <a:pt x="1115869" y="1699094"/>
                  <a:pt x="1097575" y="1699094"/>
                </a:cubicBezTo>
                <a:cubicBezTo>
                  <a:pt x="1080927" y="1699094"/>
                  <a:pt x="1064463" y="1698001"/>
                  <a:pt x="1049096" y="1694722"/>
                </a:cubicBezTo>
                <a:cubicBezTo>
                  <a:pt x="1020191" y="1688529"/>
                  <a:pt x="998970" y="1662660"/>
                  <a:pt x="997323" y="1631692"/>
                </a:cubicBezTo>
                <a:cubicBezTo>
                  <a:pt x="994030" y="1567021"/>
                  <a:pt x="996043" y="1501440"/>
                  <a:pt x="1003726" y="1437135"/>
                </a:cubicBezTo>
                <a:cubicBezTo>
                  <a:pt x="1007568" y="1405073"/>
                  <a:pt x="1032631" y="1380116"/>
                  <a:pt x="1063548" y="1377565"/>
                </a:cubicBezTo>
                <a:cubicBezTo>
                  <a:pt x="1075439" y="1376654"/>
                  <a:pt x="1087330" y="1375379"/>
                  <a:pt x="1099222" y="1374286"/>
                </a:cubicBezTo>
                <a:cubicBezTo>
                  <a:pt x="1127669" y="1371463"/>
                  <a:pt x="1156619" y="1368639"/>
                  <a:pt x="1185822" y="1368366"/>
                </a:cubicBezTo>
                <a:close/>
                <a:moveTo>
                  <a:pt x="1576402" y="1367820"/>
                </a:moveTo>
                <a:cubicBezTo>
                  <a:pt x="1605604" y="1367547"/>
                  <a:pt x="1635058" y="1369824"/>
                  <a:pt x="1664511" y="1377201"/>
                </a:cubicBezTo>
                <a:cubicBezTo>
                  <a:pt x="1700001" y="1386128"/>
                  <a:pt x="1706587" y="1460817"/>
                  <a:pt x="1705855" y="1521844"/>
                </a:cubicBezTo>
                <a:cubicBezTo>
                  <a:pt x="1705673" y="1547712"/>
                  <a:pt x="1702197" y="1677599"/>
                  <a:pt x="1663047" y="1686525"/>
                </a:cubicBezTo>
                <a:cubicBezTo>
                  <a:pt x="1639813" y="1691990"/>
                  <a:pt x="1614568" y="1692719"/>
                  <a:pt x="1590236" y="1693448"/>
                </a:cubicBezTo>
                <a:cubicBezTo>
                  <a:pt x="1582187" y="1693630"/>
                  <a:pt x="1574503" y="1693994"/>
                  <a:pt x="1567003" y="1694358"/>
                </a:cubicBezTo>
                <a:cubicBezTo>
                  <a:pt x="1559136" y="1694723"/>
                  <a:pt x="1550904" y="1695451"/>
                  <a:pt x="1542489" y="1695998"/>
                </a:cubicBezTo>
                <a:cubicBezTo>
                  <a:pt x="1525292" y="1697273"/>
                  <a:pt x="1506632" y="1698548"/>
                  <a:pt x="1488338" y="1698548"/>
                </a:cubicBezTo>
                <a:cubicBezTo>
                  <a:pt x="1471690" y="1698548"/>
                  <a:pt x="1455226" y="1697455"/>
                  <a:pt x="1439858" y="1694176"/>
                </a:cubicBezTo>
                <a:cubicBezTo>
                  <a:pt x="1410954" y="1687983"/>
                  <a:pt x="1389733" y="1662114"/>
                  <a:pt x="1388086" y="1631146"/>
                </a:cubicBezTo>
                <a:cubicBezTo>
                  <a:pt x="1384793" y="1566475"/>
                  <a:pt x="1386806" y="1501077"/>
                  <a:pt x="1394489" y="1436589"/>
                </a:cubicBezTo>
                <a:cubicBezTo>
                  <a:pt x="1398331" y="1404527"/>
                  <a:pt x="1423394" y="1379570"/>
                  <a:pt x="1454311" y="1377019"/>
                </a:cubicBezTo>
                <a:cubicBezTo>
                  <a:pt x="1466202" y="1376108"/>
                  <a:pt x="1478093" y="1374833"/>
                  <a:pt x="1489985" y="1373740"/>
                </a:cubicBezTo>
                <a:lnTo>
                  <a:pt x="1489802" y="1373740"/>
                </a:lnTo>
                <a:cubicBezTo>
                  <a:pt x="1518249" y="1370917"/>
                  <a:pt x="1547200" y="1368093"/>
                  <a:pt x="1576402" y="1367820"/>
                </a:cubicBezTo>
                <a:close/>
                <a:moveTo>
                  <a:pt x="1227876" y="300807"/>
                </a:moveTo>
                <a:cubicBezTo>
                  <a:pt x="1128904" y="300944"/>
                  <a:pt x="1030345" y="301490"/>
                  <a:pt x="933477" y="302037"/>
                </a:cubicBezTo>
                <a:cubicBezTo>
                  <a:pt x="740291" y="302948"/>
                  <a:pt x="540701" y="304041"/>
                  <a:pt x="344222" y="302037"/>
                </a:cubicBezTo>
                <a:lnTo>
                  <a:pt x="343125" y="302037"/>
                </a:lnTo>
                <a:cubicBezTo>
                  <a:pt x="282937" y="302037"/>
                  <a:pt x="233177" y="353044"/>
                  <a:pt x="231896" y="416257"/>
                </a:cubicBezTo>
                <a:cubicBezTo>
                  <a:pt x="227140" y="643969"/>
                  <a:pt x="230616" y="874778"/>
                  <a:pt x="242324" y="1102307"/>
                </a:cubicBezTo>
                <a:cubicBezTo>
                  <a:pt x="245617" y="1165520"/>
                  <a:pt x="297572" y="1214888"/>
                  <a:pt x="357394" y="1212702"/>
                </a:cubicBezTo>
                <a:cubicBezTo>
                  <a:pt x="485636" y="1207601"/>
                  <a:pt x="613512" y="1202865"/>
                  <a:pt x="741388" y="1197946"/>
                </a:cubicBezTo>
                <a:cubicBezTo>
                  <a:pt x="910792" y="1191570"/>
                  <a:pt x="1080013" y="1185194"/>
                  <a:pt x="1249965" y="1178090"/>
                </a:cubicBezTo>
                <a:cubicBezTo>
                  <a:pt x="1341436" y="1174264"/>
                  <a:pt x="1436017" y="1170257"/>
                  <a:pt x="1529317" y="1174629"/>
                </a:cubicBezTo>
                <a:cubicBezTo>
                  <a:pt x="1559685" y="1176268"/>
                  <a:pt x="1588407" y="1164974"/>
                  <a:pt x="1610543" y="1143660"/>
                </a:cubicBezTo>
                <a:cubicBezTo>
                  <a:pt x="1633777" y="1121071"/>
                  <a:pt x="1646583" y="1089191"/>
                  <a:pt x="1646034" y="1056036"/>
                </a:cubicBezTo>
                <a:lnTo>
                  <a:pt x="1634143" y="416257"/>
                </a:lnTo>
                <a:cubicBezTo>
                  <a:pt x="1632862" y="352862"/>
                  <a:pt x="1584931" y="302765"/>
                  <a:pt x="1524743" y="302037"/>
                </a:cubicBezTo>
                <a:cubicBezTo>
                  <a:pt x="1426229" y="300944"/>
                  <a:pt x="1326847" y="300671"/>
                  <a:pt x="1227876" y="300807"/>
                </a:cubicBezTo>
                <a:close/>
                <a:moveTo>
                  <a:pt x="1227784" y="273732"/>
                </a:moveTo>
                <a:cubicBezTo>
                  <a:pt x="1326847" y="273618"/>
                  <a:pt x="1426321" y="273891"/>
                  <a:pt x="1524926" y="274893"/>
                </a:cubicBezTo>
                <a:cubicBezTo>
                  <a:pt x="1599932" y="275622"/>
                  <a:pt x="1659937" y="337560"/>
                  <a:pt x="1661401" y="415893"/>
                </a:cubicBezTo>
                <a:lnTo>
                  <a:pt x="1673292" y="1055672"/>
                </a:lnTo>
                <a:cubicBezTo>
                  <a:pt x="1674024" y="1096478"/>
                  <a:pt x="1658108" y="1135644"/>
                  <a:pt x="1629386" y="1163334"/>
                </a:cubicBezTo>
                <a:cubicBezTo>
                  <a:pt x="1601762" y="1189931"/>
                  <a:pt x="1565722" y="1203776"/>
                  <a:pt x="1527671" y="1201954"/>
                </a:cubicBezTo>
                <a:cubicBezTo>
                  <a:pt x="1435651" y="1197764"/>
                  <a:pt x="1341802" y="1201590"/>
                  <a:pt x="1250880" y="1205415"/>
                </a:cubicBezTo>
                <a:cubicBezTo>
                  <a:pt x="1080928" y="1212520"/>
                  <a:pt x="911524" y="1218896"/>
                  <a:pt x="742303" y="1225272"/>
                </a:cubicBezTo>
                <a:cubicBezTo>
                  <a:pt x="614427" y="1230008"/>
                  <a:pt x="486551" y="1234927"/>
                  <a:pt x="358309" y="1240027"/>
                </a:cubicBezTo>
                <a:cubicBezTo>
                  <a:pt x="356479" y="1240027"/>
                  <a:pt x="354833" y="1240027"/>
                  <a:pt x="353004" y="1240027"/>
                </a:cubicBezTo>
                <a:lnTo>
                  <a:pt x="353004" y="1240210"/>
                </a:lnTo>
                <a:cubicBezTo>
                  <a:pt x="280193" y="1240210"/>
                  <a:pt x="218542" y="1180094"/>
                  <a:pt x="214700" y="1103765"/>
                </a:cubicBezTo>
                <a:cubicBezTo>
                  <a:pt x="202992" y="875688"/>
                  <a:pt x="199516" y="644151"/>
                  <a:pt x="204272" y="415893"/>
                </a:cubicBezTo>
                <a:cubicBezTo>
                  <a:pt x="205919" y="337924"/>
                  <a:pt x="267936" y="274893"/>
                  <a:pt x="342942" y="274893"/>
                </a:cubicBezTo>
                <a:lnTo>
                  <a:pt x="344405" y="274893"/>
                </a:lnTo>
                <a:cubicBezTo>
                  <a:pt x="540519" y="276897"/>
                  <a:pt x="740108" y="275986"/>
                  <a:pt x="933111" y="274893"/>
                </a:cubicBezTo>
                <a:cubicBezTo>
                  <a:pt x="1030070" y="274346"/>
                  <a:pt x="1128721" y="273846"/>
                  <a:pt x="1227784" y="273732"/>
                </a:cubicBezTo>
                <a:close/>
                <a:moveTo>
                  <a:pt x="1578528" y="27325"/>
                </a:moveTo>
                <a:cubicBezTo>
                  <a:pt x="1431261" y="28965"/>
                  <a:pt x="1246673" y="33519"/>
                  <a:pt x="1051291" y="38438"/>
                </a:cubicBezTo>
                <a:cubicBezTo>
                  <a:pt x="793161" y="44996"/>
                  <a:pt x="526249" y="51554"/>
                  <a:pt x="303792" y="52647"/>
                </a:cubicBezTo>
                <a:cubicBezTo>
                  <a:pt x="228603" y="53011"/>
                  <a:pt x="158171" y="82705"/>
                  <a:pt x="105850" y="136627"/>
                </a:cubicBezTo>
                <a:cubicBezTo>
                  <a:pt x="53346" y="190731"/>
                  <a:pt x="25538" y="261960"/>
                  <a:pt x="27551" y="337378"/>
                </a:cubicBezTo>
                <a:cubicBezTo>
                  <a:pt x="48040" y="1078990"/>
                  <a:pt x="60297" y="1831350"/>
                  <a:pt x="63773" y="2573691"/>
                </a:cubicBezTo>
                <a:cubicBezTo>
                  <a:pt x="64139" y="2648562"/>
                  <a:pt x="93959" y="2718515"/>
                  <a:pt x="147743" y="2770798"/>
                </a:cubicBezTo>
                <a:cubicBezTo>
                  <a:pt x="201528" y="2822899"/>
                  <a:pt x="272326" y="2851135"/>
                  <a:pt x="347150" y="2849313"/>
                </a:cubicBezTo>
                <a:lnTo>
                  <a:pt x="1603591" y="2824903"/>
                </a:lnTo>
                <a:cubicBezTo>
                  <a:pt x="1678963" y="2823445"/>
                  <a:pt x="1749030" y="2792476"/>
                  <a:pt x="1800619" y="2737825"/>
                </a:cubicBezTo>
                <a:lnTo>
                  <a:pt x="1800436" y="2737825"/>
                </a:lnTo>
                <a:cubicBezTo>
                  <a:pt x="1852209" y="2682992"/>
                  <a:pt x="1878918" y="2611400"/>
                  <a:pt x="1875625" y="2536164"/>
                </a:cubicBezTo>
                <a:cubicBezTo>
                  <a:pt x="1839952" y="1713304"/>
                  <a:pt x="1834463" y="986630"/>
                  <a:pt x="1858978" y="314971"/>
                </a:cubicBezTo>
                <a:cubicBezTo>
                  <a:pt x="1861722" y="238096"/>
                  <a:pt x="1833732" y="165410"/>
                  <a:pt x="1779947" y="110577"/>
                </a:cubicBezTo>
                <a:cubicBezTo>
                  <a:pt x="1727443" y="56837"/>
                  <a:pt x="1657010" y="27325"/>
                  <a:pt x="1581821" y="27325"/>
                </a:cubicBezTo>
                <a:cubicBezTo>
                  <a:pt x="1580724" y="27325"/>
                  <a:pt x="1579626" y="27325"/>
                  <a:pt x="1578528" y="27325"/>
                </a:cubicBezTo>
                <a:close/>
                <a:moveTo>
                  <a:pt x="1578345" y="0"/>
                </a:moveTo>
                <a:cubicBezTo>
                  <a:pt x="1579443" y="0"/>
                  <a:pt x="1580724" y="0"/>
                  <a:pt x="1581821" y="0"/>
                </a:cubicBezTo>
                <a:cubicBezTo>
                  <a:pt x="1664511" y="0"/>
                  <a:pt x="1741895" y="32426"/>
                  <a:pt x="1799705" y="91449"/>
                </a:cubicBezTo>
                <a:cubicBezTo>
                  <a:pt x="1858795" y="151747"/>
                  <a:pt x="1889712" y="231537"/>
                  <a:pt x="1886602" y="315882"/>
                </a:cubicBezTo>
                <a:lnTo>
                  <a:pt x="1886236" y="315700"/>
                </a:lnTo>
                <a:cubicBezTo>
                  <a:pt x="1861722" y="986812"/>
                  <a:pt x="1867210" y="1712576"/>
                  <a:pt x="1902884" y="2534889"/>
                </a:cubicBezTo>
                <a:cubicBezTo>
                  <a:pt x="1906542" y="2617411"/>
                  <a:pt x="1877272" y="2696109"/>
                  <a:pt x="1820377" y="2756407"/>
                </a:cubicBezTo>
                <a:cubicBezTo>
                  <a:pt x="1763665" y="2816523"/>
                  <a:pt x="1686830" y="2850588"/>
                  <a:pt x="1603957" y="2852228"/>
                </a:cubicBezTo>
                <a:lnTo>
                  <a:pt x="347515" y="2876639"/>
                </a:lnTo>
                <a:cubicBezTo>
                  <a:pt x="345503" y="2876639"/>
                  <a:pt x="343491" y="2876639"/>
                  <a:pt x="341478" y="2876639"/>
                </a:cubicBezTo>
                <a:cubicBezTo>
                  <a:pt x="261350" y="2876639"/>
                  <a:pt x="185978" y="2846216"/>
                  <a:pt x="128534" y="2790290"/>
                </a:cubicBezTo>
                <a:cubicBezTo>
                  <a:pt x="69444" y="2732907"/>
                  <a:pt x="36698" y="2656031"/>
                  <a:pt x="36332" y="2573691"/>
                </a:cubicBezTo>
                <a:cubicBezTo>
                  <a:pt x="32856" y="1831532"/>
                  <a:pt x="20599" y="1079354"/>
                  <a:pt x="110" y="338107"/>
                </a:cubicBezTo>
                <a:cubicBezTo>
                  <a:pt x="-2086" y="255402"/>
                  <a:pt x="28466" y="177069"/>
                  <a:pt x="86275" y="117681"/>
                </a:cubicBezTo>
                <a:cubicBezTo>
                  <a:pt x="143719" y="58476"/>
                  <a:pt x="221103" y="25686"/>
                  <a:pt x="303792" y="25322"/>
                </a:cubicBezTo>
                <a:cubicBezTo>
                  <a:pt x="526066" y="24229"/>
                  <a:pt x="792795" y="17488"/>
                  <a:pt x="1050742" y="11112"/>
                </a:cubicBezTo>
                <a:cubicBezTo>
                  <a:pt x="1246124" y="6194"/>
                  <a:pt x="1430895" y="1640"/>
                  <a:pt x="1578345" y="0"/>
                </a:cubicBezTo>
                <a:close/>
              </a:path>
            </a:pathLst>
          </a:custGeom>
          <a:solidFill>
            <a:schemeClr val="bg2"/>
          </a:solidFill>
          <a:ln w="18226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F262D9CD-D6B2-671D-7484-03DBADF1DC9F}"/>
              </a:ext>
            </a:extLst>
          </p:cNvPr>
          <p:cNvSpPr/>
          <p:nvPr/>
        </p:nvSpPr>
        <p:spPr>
          <a:xfrm rot="542055">
            <a:off x="4919989" y="9131841"/>
            <a:ext cx="2083526" cy="3681411"/>
          </a:xfrm>
          <a:custGeom>
            <a:avLst/>
            <a:gdLst>
              <a:gd name="connsiteX0" fmla="*/ 1307601 w 2784477"/>
              <a:gd name="connsiteY0" fmla="*/ 4714483 h 4919932"/>
              <a:gd name="connsiteX1" fmla="*/ 1322729 w 2784477"/>
              <a:gd name="connsiteY1" fmla="*/ 4774634 h 4919932"/>
              <a:gd name="connsiteX2" fmla="*/ 1345023 w 2784477"/>
              <a:gd name="connsiteY2" fmla="*/ 4861910 h 4919932"/>
              <a:gd name="connsiteX3" fmla="*/ 1364453 w 2784477"/>
              <a:gd name="connsiteY3" fmla="*/ 4816277 h 4919932"/>
              <a:gd name="connsiteX4" fmla="*/ 1364293 w 2784477"/>
              <a:gd name="connsiteY4" fmla="*/ 4816277 h 4919932"/>
              <a:gd name="connsiteX5" fmla="*/ 1401875 w 2784477"/>
              <a:gd name="connsiteY5" fmla="*/ 4728364 h 4919932"/>
              <a:gd name="connsiteX6" fmla="*/ 1307601 w 2784477"/>
              <a:gd name="connsiteY6" fmla="*/ 4714483 h 4919932"/>
              <a:gd name="connsiteX7" fmla="*/ 415007 w 2784477"/>
              <a:gd name="connsiteY7" fmla="*/ 4495576 h 4919932"/>
              <a:gd name="connsiteX8" fmla="*/ 390961 w 2784477"/>
              <a:gd name="connsiteY8" fmla="*/ 4671403 h 4919932"/>
              <a:gd name="connsiteX9" fmla="*/ 389685 w 2784477"/>
              <a:gd name="connsiteY9" fmla="*/ 4682094 h 4919932"/>
              <a:gd name="connsiteX10" fmla="*/ 487305 w 2784477"/>
              <a:gd name="connsiteY10" fmla="*/ 4526369 h 4919932"/>
              <a:gd name="connsiteX11" fmla="*/ 469789 w 2784477"/>
              <a:gd name="connsiteY11" fmla="*/ 4522859 h 4919932"/>
              <a:gd name="connsiteX12" fmla="*/ 415007 w 2784477"/>
              <a:gd name="connsiteY12" fmla="*/ 4495576 h 4919932"/>
              <a:gd name="connsiteX13" fmla="*/ 436345 w 2784477"/>
              <a:gd name="connsiteY13" fmla="*/ 4015798 h 4919932"/>
              <a:gd name="connsiteX14" fmla="*/ 390801 w 2784477"/>
              <a:gd name="connsiteY14" fmla="*/ 4037817 h 4919932"/>
              <a:gd name="connsiteX15" fmla="*/ 384749 w 2784477"/>
              <a:gd name="connsiteY15" fmla="*/ 4098766 h 4919932"/>
              <a:gd name="connsiteX16" fmla="*/ 384589 w 2784477"/>
              <a:gd name="connsiteY16" fmla="*/ 4098766 h 4919932"/>
              <a:gd name="connsiteX17" fmla="*/ 420899 w 2784477"/>
              <a:gd name="connsiteY17" fmla="*/ 4115998 h 4919932"/>
              <a:gd name="connsiteX18" fmla="*/ 473293 w 2784477"/>
              <a:gd name="connsiteY18" fmla="*/ 4073557 h 4919932"/>
              <a:gd name="connsiteX19" fmla="*/ 447017 w 2784477"/>
              <a:gd name="connsiteY19" fmla="*/ 4019787 h 4919932"/>
              <a:gd name="connsiteX20" fmla="*/ 436345 w 2784477"/>
              <a:gd name="connsiteY20" fmla="*/ 4015798 h 4919932"/>
              <a:gd name="connsiteX21" fmla="*/ 411505 w 2784477"/>
              <a:gd name="connsiteY21" fmla="*/ 3985922 h 4919932"/>
              <a:gd name="connsiteX22" fmla="*/ 462305 w 2784477"/>
              <a:gd name="connsiteY22" fmla="*/ 3991865 h 4919932"/>
              <a:gd name="connsiteX23" fmla="*/ 504825 w 2784477"/>
              <a:gd name="connsiteY23" fmla="*/ 4076907 h 4919932"/>
              <a:gd name="connsiteX24" fmla="*/ 420581 w 2784477"/>
              <a:gd name="connsiteY24" fmla="*/ 4147908 h 4919932"/>
              <a:gd name="connsiteX25" fmla="*/ 420421 w 2784477"/>
              <a:gd name="connsiteY25" fmla="*/ 4147908 h 4919932"/>
              <a:gd name="connsiteX26" fmla="*/ 405453 w 2784477"/>
              <a:gd name="connsiteY26" fmla="*/ 4146472 h 4919932"/>
              <a:gd name="connsiteX27" fmla="*/ 359269 w 2784477"/>
              <a:gd name="connsiteY27" fmla="*/ 4118072 h 4919932"/>
              <a:gd name="connsiteX28" fmla="*/ 365481 w 2784477"/>
              <a:gd name="connsiteY28" fmla="*/ 4018511 h 4919932"/>
              <a:gd name="connsiteX29" fmla="*/ 411505 w 2784477"/>
              <a:gd name="connsiteY29" fmla="*/ 3985922 h 4919932"/>
              <a:gd name="connsiteX30" fmla="*/ 442401 w 2784477"/>
              <a:gd name="connsiteY30" fmla="*/ 3903232 h 4919932"/>
              <a:gd name="connsiteX31" fmla="*/ 309265 w 2784477"/>
              <a:gd name="connsiteY31" fmla="*/ 3974156 h 4919932"/>
              <a:gd name="connsiteX32" fmla="*/ 292863 w 2784477"/>
              <a:gd name="connsiteY32" fmla="*/ 4170406 h 4919932"/>
              <a:gd name="connsiteX33" fmla="*/ 411345 w 2784477"/>
              <a:gd name="connsiteY33" fmla="*/ 4227367 h 4919932"/>
              <a:gd name="connsiteX34" fmla="*/ 578875 w 2784477"/>
              <a:gd name="connsiteY34" fmla="*/ 4089353 h 4919932"/>
              <a:gd name="connsiteX35" fmla="*/ 494633 w 2784477"/>
              <a:gd name="connsiteY35" fmla="*/ 3918471 h 4919932"/>
              <a:gd name="connsiteX36" fmla="*/ 442401 w 2784477"/>
              <a:gd name="connsiteY36" fmla="*/ 3903232 h 4919932"/>
              <a:gd name="connsiteX37" fmla="*/ 1996033 w 2784477"/>
              <a:gd name="connsiteY37" fmla="*/ 2489353 h 4919932"/>
              <a:gd name="connsiteX38" fmla="*/ 1979313 w 2784477"/>
              <a:gd name="connsiteY38" fmla="*/ 2568492 h 4919932"/>
              <a:gd name="connsiteX39" fmla="*/ 2746895 w 2784477"/>
              <a:gd name="connsiteY39" fmla="*/ 2740011 h 4919932"/>
              <a:gd name="connsiteX40" fmla="*/ 2751833 w 2784477"/>
              <a:gd name="connsiteY40" fmla="*/ 2661830 h 4919932"/>
              <a:gd name="connsiteX41" fmla="*/ 1996033 w 2784477"/>
              <a:gd name="connsiteY41" fmla="*/ 2489353 h 4919932"/>
              <a:gd name="connsiteX42" fmla="*/ 1764485 w 2784477"/>
              <a:gd name="connsiteY42" fmla="*/ 2390430 h 4919932"/>
              <a:gd name="connsiteX43" fmla="*/ 1745535 w 2784477"/>
              <a:gd name="connsiteY43" fmla="*/ 2393461 h 4919932"/>
              <a:gd name="connsiteX44" fmla="*/ 1726585 w 2784477"/>
              <a:gd name="connsiteY44" fmla="*/ 2447231 h 4919932"/>
              <a:gd name="connsiteX45" fmla="*/ 1753657 w 2784477"/>
              <a:gd name="connsiteY45" fmla="*/ 2476269 h 4919932"/>
              <a:gd name="connsiteX46" fmla="*/ 1777903 w 2784477"/>
              <a:gd name="connsiteY46" fmla="*/ 2471603 h 4919932"/>
              <a:gd name="connsiteX47" fmla="*/ 1798411 w 2784477"/>
              <a:gd name="connsiteY47" fmla="*/ 2454381 h 4919932"/>
              <a:gd name="connsiteX48" fmla="*/ 1798405 w 2784477"/>
              <a:gd name="connsiteY48" fmla="*/ 2454411 h 4919932"/>
              <a:gd name="connsiteX49" fmla="*/ 1798565 w 2784477"/>
              <a:gd name="connsiteY49" fmla="*/ 2454251 h 4919932"/>
              <a:gd name="connsiteX50" fmla="*/ 1798411 w 2784477"/>
              <a:gd name="connsiteY50" fmla="*/ 2454381 h 4919932"/>
              <a:gd name="connsiteX51" fmla="*/ 1802725 w 2784477"/>
              <a:gd name="connsiteY51" fmla="*/ 2429700 h 4919932"/>
              <a:gd name="connsiteX52" fmla="*/ 1789965 w 2784477"/>
              <a:gd name="connsiteY52" fmla="*/ 2406066 h 4919932"/>
              <a:gd name="connsiteX53" fmla="*/ 1764485 w 2784477"/>
              <a:gd name="connsiteY53" fmla="*/ 2390430 h 4919932"/>
              <a:gd name="connsiteX54" fmla="*/ 1443757 w 2784477"/>
              <a:gd name="connsiteY54" fmla="*/ 2380059 h 4919932"/>
              <a:gd name="connsiteX55" fmla="*/ 1431655 w 2784477"/>
              <a:gd name="connsiteY55" fmla="*/ 2454890 h 4919932"/>
              <a:gd name="connsiteX56" fmla="*/ 1431813 w 2784477"/>
              <a:gd name="connsiteY56" fmla="*/ 2454890 h 4919932"/>
              <a:gd name="connsiteX57" fmla="*/ 1531505 w 2784477"/>
              <a:gd name="connsiteY57" fmla="*/ 2474993 h 4919932"/>
              <a:gd name="connsiteX58" fmla="*/ 1533097 w 2784477"/>
              <a:gd name="connsiteY58" fmla="*/ 2423458 h 4919932"/>
              <a:gd name="connsiteX59" fmla="*/ 1533893 w 2784477"/>
              <a:gd name="connsiteY59" fmla="*/ 2397132 h 4919932"/>
              <a:gd name="connsiteX60" fmla="*/ 1443757 w 2784477"/>
              <a:gd name="connsiteY60" fmla="*/ 2380059 h 4919932"/>
              <a:gd name="connsiteX61" fmla="*/ 1772747 w 2784477"/>
              <a:gd name="connsiteY61" fmla="*/ 2359576 h 4919932"/>
              <a:gd name="connsiteX62" fmla="*/ 1813693 w 2784477"/>
              <a:gd name="connsiteY62" fmla="*/ 2384686 h 4919932"/>
              <a:gd name="connsiteX63" fmla="*/ 1813535 w 2784477"/>
              <a:gd name="connsiteY63" fmla="*/ 2384686 h 4919932"/>
              <a:gd name="connsiteX64" fmla="*/ 1824045 w 2784477"/>
              <a:gd name="connsiteY64" fmla="*/ 2472919 h 4919932"/>
              <a:gd name="connsiteX65" fmla="*/ 1749357 w 2784477"/>
              <a:gd name="connsiteY65" fmla="*/ 2507701 h 4919932"/>
              <a:gd name="connsiteX66" fmla="*/ 1745377 w 2784477"/>
              <a:gd name="connsiteY66" fmla="*/ 2507063 h 4919932"/>
              <a:gd name="connsiteX67" fmla="*/ 1695373 w 2784477"/>
              <a:gd name="connsiteY67" fmla="*/ 2453294 h 4919932"/>
              <a:gd name="connsiteX68" fmla="*/ 1729769 w 2784477"/>
              <a:gd name="connsiteY68" fmla="*/ 2365699 h 4919932"/>
              <a:gd name="connsiteX69" fmla="*/ 1772747 w 2784477"/>
              <a:gd name="connsiteY69" fmla="*/ 2359576 h 4919932"/>
              <a:gd name="connsiteX70" fmla="*/ 1225585 w 2784477"/>
              <a:gd name="connsiteY70" fmla="*/ 2339533 h 4919932"/>
              <a:gd name="connsiteX71" fmla="*/ 1196125 w 2784477"/>
              <a:gd name="connsiteY71" fmla="*/ 2408300 h 4919932"/>
              <a:gd name="connsiteX72" fmla="*/ 1304893 w 2784477"/>
              <a:gd name="connsiteY72" fmla="*/ 2429680 h 4919932"/>
              <a:gd name="connsiteX73" fmla="*/ 1317793 w 2784477"/>
              <a:gd name="connsiteY73" fmla="*/ 2356446 h 4919932"/>
              <a:gd name="connsiteX74" fmla="*/ 1237689 w 2784477"/>
              <a:gd name="connsiteY74" fmla="*/ 2341767 h 4919932"/>
              <a:gd name="connsiteX75" fmla="*/ 1004389 w 2784477"/>
              <a:gd name="connsiteY75" fmla="*/ 2259656 h 4919932"/>
              <a:gd name="connsiteX76" fmla="*/ 980025 w 2784477"/>
              <a:gd name="connsiteY76" fmla="*/ 2261192 h 4919932"/>
              <a:gd name="connsiteX77" fmla="*/ 961073 w 2784477"/>
              <a:gd name="connsiteY77" fmla="*/ 2314961 h 4919932"/>
              <a:gd name="connsiteX78" fmla="*/ 988145 w 2784477"/>
              <a:gd name="connsiteY78" fmla="*/ 2344000 h 4919932"/>
              <a:gd name="connsiteX79" fmla="*/ 1012391 w 2784477"/>
              <a:gd name="connsiteY79" fmla="*/ 2339333 h 4919932"/>
              <a:gd name="connsiteX80" fmla="*/ 1032901 w 2784477"/>
              <a:gd name="connsiteY80" fmla="*/ 2322109 h 4919932"/>
              <a:gd name="connsiteX81" fmla="*/ 1032895 w 2784477"/>
              <a:gd name="connsiteY81" fmla="*/ 2322141 h 4919932"/>
              <a:gd name="connsiteX82" fmla="*/ 1033053 w 2784477"/>
              <a:gd name="connsiteY82" fmla="*/ 2321981 h 4919932"/>
              <a:gd name="connsiteX83" fmla="*/ 1032901 w 2784477"/>
              <a:gd name="connsiteY83" fmla="*/ 2322109 h 4919932"/>
              <a:gd name="connsiteX84" fmla="*/ 1037215 w 2784477"/>
              <a:gd name="connsiteY84" fmla="*/ 2297430 h 4919932"/>
              <a:gd name="connsiteX85" fmla="*/ 1024455 w 2784477"/>
              <a:gd name="connsiteY85" fmla="*/ 2273796 h 4919932"/>
              <a:gd name="connsiteX86" fmla="*/ 1004389 w 2784477"/>
              <a:gd name="connsiteY86" fmla="*/ 2259656 h 4919932"/>
              <a:gd name="connsiteX87" fmla="*/ 1007395 w 2784477"/>
              <a:gd name="connsiteY87" fmla="*/ 2227306 h 4919932"/>
              <a:gd name="connsiteX88" fmla="*/ 1048341 w 2784477"/>
              <a:gd name="connsiteY88" fmla="*/ 2252416 h 4919932"/>
              <a:gd name="connsiteX89" fmla="*/ 1058853 w 2784477"/>
              <a:gd name="connsiteY89" fmla="*/ 2340649 h 4919932"/>
              <a:gd name="connsiteX90" fmla="*/ 984165 w 2784477"/>
              <a:gd name="connsiteY90" fmla="*/ 2375432 h 4919932"/>
              <a:gd name="connsiteX91" fmla="*/ 980183 w 2784477"/>
              <a:gd name="connsiteY91" fmla="*/ 2374793 h 4919932"/>
              <a:gd name="connsiteX92" fmla="*/ 930021 w 2784477"/>
              <a:gd name="connsiteY92" fmla="*/ 2321024 h 4919932"/>
              <a:gd name="connsiteX93" fmla="*/ 964417 w 2784477"/>
              <a:gd name="connsiteY93" fmla="*/ 2233429 h 4919932"/>
              <a:gd name="connsiteX94" fmla="*/ 1007395 w 2784477"/>
              <a:gd name="connsiteY94" fmla="*/ 2227306 h 4919932"/>
              <a:gd name="connsiteX95" fmla="*/ 1387225 w 2784477"/>
              <a:gd name="connsiteY95" fmla="*/ 2156844 h 4919932"/>
              <a:gd name="connsiteX96" fmla="*/ 1295177 w 2784477"/>
              <a:gd name="connsiteY96" fmla="*/ 2693262 h 4919932"/>
              <a:gd name="connsiteX97" fmla="*/ 1295019 w 2784477"/>
              <a:gd name="connsiteY97" fmla="*/ 2693262 h 4919932"/>
              <a:gd name="connsiteX98" fmla="*/ 1354897 w 2784477"/>
              <a:gd name="connsiteY98" fmla="*/ 2704431 h 4919932"/>
              <a:gd name="connsiteX99" fmla="*/ 1441369 w 2784477"/>
              <a:gd name="connsiteY99" fmla="*/ 2168971 h 4919932"/>
              <a:gd name="connsiteX100" fmla="*/ 33605 w 2784477"/>
              <a:gd name="connsiteY100" fmla="*/ 2127168 h 4919932"/>
              <a:gd name="connsiteX101" fmla="*/ 32013 w 2784477"/>
              <a:gd name="connsiteY101" fmla="*/ 2197052 h 4919932"/>
              <a:gd name="connsiteX102" fmla="*/ 32173 w 2784477"/>
              <a:gd name="connsiteY102" fmla="*/ 2197212 h 4919932"/>
              <a:gd name="connsiteX103" fmla="*/ 732233 w 2784477"/>
              <a:gd name="connsiteY103" fmla="*/ 2320386 h 4919932"/>
              <a:gd name="connsiteX104" fmla="*/ 741469 w 2784477"/>
              <a:gd name="connsiteY104" fmla="*/ 2252576 h 4919932"/>
              <a:gd name="connsiteX105" fmla="*/ 510237 w 2784477"/>
              <a:gd name="connsiteY105" fmla="*/ 2211731 h 4919932"/>
              <a:gd name="connsiteX106" fmla="*/ 33605 w 2784477"/>
              <a:gd name="connsiteY106" fmla="*/ 2127168 h 4919932"/>
              <a:gd name="connsiteX107" fmla="*/ 1581985 w 2784477"/>
              <a:gd name="connsiteY107" fmla="*/ 1556286 h 4919932"/>
              <a:gd name="connsiteX108" fmla="*/ 1405379 w 2784477"/>
              <a:gd name="connsiteY108" fmla="*/ 1944160 h 4919932"/>
              <a:gd name="connsiteX109" fmla="*/ 1238645 w 2784477"/>
              <a:gd name="connsiteY109" fmla="*/ 2309696 h 4919932"/>
              <a:gd name="connsiteX110" fmla="*/ 1243421 w 2784477"/>
              <a:gd name="connsiteY110" fmla="*/ 2310494 h 4919932"/>
              <a:gd name="connsiteX111" fmla="*/ 1323525 w 2784477"/>
              <a:gd name="connsiteY111" fmla="*/ 2325173 h 4919932"/>
              <a:gd name="connsiteX112" fmla="*/ 1359357 w 2784477"/>
              <a:gd name="connsiteY112" fmla="*/ 2134826 h 4919932"/>
              <a:gd name="connsiteX113" fmla="*/ 1366203 w 2784477"/>
              <a:gd name="connsiteY113" fmla="*/ 2124615 h 4919932"/>
              <a:gd name="connsiteX114" fmla="*/ 1378305 w 2784477"/>
              <a:gd name="connsiteY114" fmla="*/ 2122381 h 4919932"/>
              <a:gd name="connsiteX115" fmla="*/ 1462389 w 2784477"/>
              <a:gd name="connsiteY115" fmla="*/ 2141049 h 4919932"/>
              <a:gd name="connsiteX116" fmla="*/ 1474653 w 2784477"/>
              <a:gd name="connsiteY116" fmla="*/ 2158281 h 4919932"/>
              <a:gd name="connsiteX117" fmla="*/ 1474653 w 2784477"/>
              <a:gd name="connsiteY117" fmla="*/ 2158440 h 4919932"/>
              <a:gd name="connsiteX118" fmla="*/ 1448695 w 2784477"/>
              <a:gd name="connsiteY118" fmla="*/ 2348787 h 4919932"/>
              <a:gd name="connsiteX119" fmla="*/ 1534849 w 2784477"/>
              <a:gd name="connsiteY119" fmla="*/ 2365221 h 4919932"/>
              <a:gd name="connsiteX120" fmla="*/ 1581985 w 2784477"/>
              <a:gd name="connsiteY120" fmla="*/ 1556286 h 4919932"/>
              <a:gd name="connsiteX121" fmla="*/ 1297249 w 2784477"/>
              <a:gd name="connsiteY121" fmla="*/ 1052577 h 4919932"/>
              <a:gd name="connsiteX122" fmla="*/ 1273839 w 2784477"/>
              <a:gd name="connsiteY122" fmla="*/ 1121504 h 4919932"/>
              <a:gd name="connsiteX123" fmla="*/ 1272087 w 2784477"/>
              <a:gd name="connsiteY123" fmla="*/ 1126928 h 4919932"/>
              <a:gd name="connsiteX124" fmla="*/ 1225905 w 2784477"/>
              <a:gd name="connsiteY124" fmla="*/ 1318233 h 4919932"/>
              <a:gd name="connsiteX125" fmla="*/ 1194693 w 2784477"/>
              <a:gd name="connsiteY125" fmla="*/ 1458161 h 4919932"/>
              <a:gd name="connsiteX126" fmla="*/ 962347 w 2784477"/>
              <a:gd name="connsiteY126" fmla="*/ 1924694 h 4919932"/>
              <a:gd name="connsiteX127" fmla="*/ 922853 w 2784477"/>
              <a:gd name="connsiteY127" fmla="*/ 1973358 h 4919932"/>
              <a:gd name="connsiteX128" fmla="*/ 816633 w 2784477"/>
              <a:gd name="connsiteY128" fmla="*/ 2122860 h 4919932"/>
              <a:gd name="connsiteX129" fmla="*/ 757553 w 2784477"/>
              <a:gd name="connsiteY129" fmla="*/ 2491906 h 4919932"/>
              <a:gd name="connsiteX130" fmla="*/ 748633 w 2784477"/>
              <a:gd name="connsiteY130" fmla="*/ 2686880 h 4919932"/>
              <a:gd name="connsiteX131" fmla="*/ 668851 w 2784477"/>
              <a:gd name="connsiteY131" fmla="*/ 3004870 h 4919932"/>
              <a:gd name="connsiteX132" fmla="*/ 642257 w 2784477"/>
              <a:gd name="connsiteY132" fmla="*/ 3089593 h 4919932"/>
              <a:gd name="connsiteX133" fmla="*/ 516609 w 2784477"/>
              <a:gd name="connsiteY133" fmla="*/ 3607183 h 4919932"/>
              <a:gd name="connsiteX134" fmla="*/ 460075 w 2784477"/>
              <a:gd name="connsiteY134" fmla="*/ 3873158 h 4919932"/>
              <a:gd name="connsiteX135" fmla="*/ 510079 w 2784477"/>
              <a:gd name="connsiteY135" fmla="*/ 3890709 h 4919932"/>
              <a:gd name="connsiteX136" fmla="*/ 610725 w 2784477"/>
              <a:gd name="connsiteY136" fmla="*/ 4092704 h 4919932"/>
              <a:gd name="connsiteX137" fmla="*/ 411185 w 2784477"/>
              <a:gd name="connsiteY137" fmla="*/ 4259277 h 4919932"/>
              <a:gd name="connsiteX138" fmla="*/ 379813 w 2784477"/>
              <a:gd name="connsiteY138" fmla="*/ 4256246 h 4919932"/>
              <a:gd name="connsiteX139" fmla="*/ 388731 w 2784477"/>
              <a:gd name="connsiteY139" fmla="*/ 4414044 h 4919932"/>
              <a:gd name="connsiteX140" fmla="*/ 478229 w 2784477"/>
              <a:gd name="connsiteY140" fmla="*/ 4492225 h 4919932"/>
              <a:gd name="connsiteX141" fmla="*/ 547661 w 2784477"/>
              <a:gd name="connsiteY141" fmla="*/ 4483768 h 4919932"/>
              <a:gd name="connsiteX142" fmla="*/ 781281 w 2784477"/>
              <a:gd name="connsiteY142" fmla="*/ 3725252 h 4919932"/>
              <a:gd name="connsiteX143" fmla="*/ 893869 w 2784477"/>
              <a:gd name="connsiteY143" fmla="*/ 3320466 h 4919932"/>
              <a:gd name="connsiteX144" fmla="*/ 926197 w 2784477"/>
              <a:gd name="connsiteY144" fmla="*/ 3155488 h 4919932"/>
              <a:gd name="connsiteX145" fmla="*/ 974769 w 2784477"/>
              <a:gd name="connsiteY145" fmla="*/ 2921104 h 4919932"/>
              <a:gd name="connsiteX146" fmla="*/ 1157745 w 2784477"/>
              <a:gd name="connsiteY146" fmla="*/ 2417235 h 4919932"/>
              <a:gd name="connsiteX147" fmla="*/ 1157745 w 2784477"/>
              <a:gd name="connsiteY147" fmla="*/ 2416916 h 4919932"/>
              <a:gd name="connsiteX148" fmla="*/ 1160453 w 2784477"/>
              <a:gd name="connsiteY148" fmla="*/ 2410694 h 4919932"/>
              <a:gd name="connsiteX149" fmla="*/ 1376555 w 2784477"/>
              <a:gd name="connsiteY149" fmla="*/ 1930438 h 4919932"/>
              <a:gd name="connsiteX150" fmla="*/ 1594409 w 2784477"/>
              <a:gd name="connsiteY150" fmla="*/ 1446035 h 4919932"/>
              <a:gd name="connsiteX151" fmla="*/ 1613041 w 2784477"/>
              <a:gd name="connsiteY151" fmla="*/ 1436781 h 4919932"/>
              <a:gd name="connsiteX152" fmla="*/ 1624825 w 2784477"/>
              <a:gd name="connsiteY152" fmla="*/ 1454012 h 4919932"/>
              <a:gd name="connsiteX153" fmla="*/ 1564787 w 2784477"/>
              <a:gd name="connsiteY153" fmla="*/ 2424415 h 4919932"/>
              <a:gd name="connsiteX154" fmla="*/ 1553799 w 2784477"/>
              <a:gd name="connsiteY154" fmla="*/ 2748946 h 4919932"/>
              <a:gd name="connsiteX155" fmla="*/ 1553321 w 2784477"/>
              <a:gd name="connsiteY155" fmla="*/ 2760594 h 4919932"/>
              <a:gd name="connsiteX156" fmla="*/ 1513349 w 2784477"/>
              <a:gd name="connsiteY156" fmla="*/ 3162987 h 4919932"/>
              <a:gd name="connsiteX157" fmla="*/ 1457613 w 2784477"/>
              <a:gd name="connsiteY157" fmla="*/ 3357323 h 4919932"/>
              <a:gd name="connsiteX158" fmla="*/ 1414615 w 2784477"/>
              <a:gd name="connsiteY158" fmla="*/ 3500442 h 4919932"/>
              <a:gd name="connsiteX159" fmla="*/ 1345501 w 2784477"/>
              <a:gd name="connsiteY159" fmla="*/ 3924535 h 4919932"/>
              <a:gd name="connsiteX160" fmla="*/ 1267629 w 2784477"/>
              <a:gd name="connsiteY160" fmla="*/ 4675232 h 4919932"/>
              <a:gd name="connsiteX161" fmla="*/ 1449649 w 2784477"/>
              <a:gd name="connsiteY161" fmla="*/ 4700442 h 4919932"/>
              <a:gd name="connsiteX162" fmla="*/ 1841403 w 2784477"/>
              <a:gd name="connsiteY162" fmla="*/ 2891906 h 4919932"/>
              <a:gd name="connsiteX163" fmla="*/ 1841563 w 2784477"/>
              <a:gd name="connsiteY163" fmla="*/ 2892066 h 4919932"/>
              <a:gd name="connsiteX164" fmla="*/ 1904307 w 2784477"/>
              <a:gd name="connsiteY164" fmla="*/ 2684487 h 4919932"/>
              <a:gd name="connsiteX165" fmla="*/ 1966573 w 2784477"/>
              <a:gd name="connsiteY165" fmla="*/ 2469090 h 4919932"/>
              <a:gd name="connsiteX166" fmla="*/ 1936953 w 2784477"/>
              <a:gd name="connsiteY166" fmla="*/ 2132114 h 4919932"/>
              <a:gd name="connsiteX167" fmla="*/ 1904785 w 2784477"/>
              <a:gd name="connsiteY167" fmla="*/ 1883211 h 4919932"/>
              <a:gd name="connsiteX168" fmla="*/ 1948897 w 2784477"/>
              <a:gd name="connsiteY168" fmla="*/ 1477626 h 4919932"/>
              <a:gd name="connsiteX169" fmla="*/ 1989345 w 2784477"/>
              <a:gd name="connsiteY169" fmla="*/ 1207662 h 4919932"/>
              <a:gd name="connsiteX170" fmla="*/ 1991893 w 2784477"/>
              <a:gd name="connsiteY170" fmla="*/ 1162987 h 4919932"/>
              <a:gd name="connsiteX171" fmla="*/ 1978677 w 2784477"/>
              <a:gd name="connsiteY171" fmla="*/ 1189633 h 4919932"/>
              <a:gd name="connsiteX172" fmla="*/ 1745377 w 2784477"/>
              <a:gd name="connsiteY172" fmla="*/ 1356845 h 4919932"/>
              <a:gd name="connsiteX173" fmla="*/ 1590745 w 2784477"/>
              <a:gd name="connsiteY173" fmla="*/ 1358121 h 4919932"/>
              <a:gd name="connsiteX174" fmla="*/ 1405857 w 2784477"/>
              <a:gd name="connsiteY174" fmla="*/ 1263825 h 4919932"/>
              <a:gd name="connsiteX175" fmla="*/ 1297249 w 2784477"/>
              <a:gd name="connsiteY175" fmla="*/ 1052577 h 4919932"/>
              <a:gd name="connsiteX176" fmla="*/ 1663195 w 2784477"/>
              <a:gd name="connsiteY176" fmla="*/ 800762 h 4919932"/>
              <a:gd name="connsiteX177" fmla="*/ 1632629 w 2784477"/>
              <a:gd name="connsiteY177" fmla="*/ 810056 h 4919932"/>
              <a:gd name="connsiteX178" fmla="*/ 1586923 w 2784477"/>
              <a:gd name="connsiteY178" fmla="*/ 934667 h 4919932"/>
              <a:gd name="connsiteX179" fmla="*/ 1654605 w 2784477"/>
              <a:gd name="connsiteY179" fmla="*/ 1005508 h 4919932"/>
              <a:gd name="connsiteX180" fmla="*/ 1759231 w 2784477"/>
              <a:gd name="connsiteY180" fmla="*/ 955090 h 4919932"/>
              <a:gd name="connsiteX181" fmla="*/ 1741395 w 2784477"/>
              <a:gd name="connsiteY181" fmla="*/ 838456 h 4919932"/>
              <a:gd name="connsiteX182" fmla="*/ 1692865 w 2784477"/>
              <a:gd name="connsiteY182" fmla="*/ 805110 h 4919932"/>
              <a:gd name="connsiteX183" fmla="*/ 1663195 w 2784477"/>
              <a:gd name="connsiteY183" fmla="*/ 800762 h 4919932"/>
              <a:gd name="connsiteX184" fmla="*/ 1657471 w 2784477"/>
              <a:gd name="connsiteY184" fmla="*/ 769490 h 4919932"/>
              <a:gd name="connsiteX185" fmla="*/ 1697603 w 2784477"/>
              <a:gd name="connsiteY185" fmla="*/ 773598 h 4919932"/>
              <a:gd name="connsiteX186" fmla="*/ 1764965 w 2784477"/>
              <a:gd name="connsiteY186" fmla="*/ 817236 h 4919932"/>
              <a:gd name="connsiteX187" fmla="*/ 1784869 w 2784477"/>
              <a:gd name="connsiteY187" fmla="*/ 973757 h 4919932"/>
              <a:gd name="connsiteX188" fmla="*/ 1650465 w 2784477"/>
              <a:gd name="connsiteY188" fmla="*/ 1036940 h 4919932"/>
              <a:gd name="connsiteX189" fmla="*/ 1643617 w 2784477"/>
              <a:gd name="connsiteY189" fmla="*/ 1035823 h 4919932"/>
              <a:gd name="connsiteX190" fmla="*/ 1643617 w 2784477"/>
              <a:gd name="connsiteY190" fmla="*/ 1035983 h 4919932"/>
              <a:gd name="connsiteX191" fmla="*/ 1555869 w 2784477"/>
              <a:gd name="connsiteY191" fmla="*/ 940889 h 4919932"/>
              <a:gd name="connsiteX192" fmla="*/ 1616861 w 2784477"/>
              <a:gd name="connsiteY192" fmla="*/ 782612 h 4919932"/>
              <a:gd name="connsiteX193" fmla="*/ 1657471 w 2784477"/>
              <a:gd name="connsiteY193" fmla="*/ 769490 h 4919932"/>
              <a:gd name="connsiteX194" fmla="*/ 1611009 w 2784477"/>
              <a:gd name="connsiteY194" fmla="*/ 515102 h 4919932"/>
              <a:gd name="connsiteX195" fmla="*/ 1567653 w 2784477"/>
              <a:gd name="connsiteY195" fmla="*/ 522381 h 4919932"/>
              <a:gd name="connsiteX196" fmla="*/ 1486755 w 2784477"/>
              <a:gd name="connsiteY196" fmla="*/ 605828 h 4919932"/>
              <a:gd name="connsiteX197" fmla="*/ 1486597 w 2784477"/>
              <a:gd name="connsiteY197" fmla="*/ 605828 h 4919932"/>
              <a:gd name="connsiteX198" fmla="*/ 1329257 w 2784477"/>
              <a:gd name="connsiteY198" fmla="*/ 950463 h 4919932"/>
              <a:gd name="connsiteX199" fmla="*/ 1427513 w 2784477"/>
              <a:gd name="connsiteY199" fmla="*/ 1240690 h 4919932"/>
              <a:gd name="connsiteX200" fmla="*/ 1738847 w 2784477"/>
              <a:gd name="connsiteY200" fmla="*/ 1325572 h 4919932"/>
              <a:gd name="connsiteX201" fmla="*/ 1950967 w 2784477"/>
              <a:gd name="connsiteY201" fmla="*/ 1173837 h 4919932"/>
              <a:gd name="connsiteX202" fmla="*/ 2000971 w 2784477"/>
              <a:gd name="connsiteY202" fmla="*/ 963386 h 4919932"/>
              <a:gd name="connsiteX203" fmla="*/ 1974217 w 2784477"/>
              <a:gd name="connsiteY203" fmla="*/ 656406 h 4919932"/>
              <a:gd name="connsiteX204" fmla="*/ 1948419 w 2784477"/>
              <a:gd name="connsiteY204" fmla="*/ 594978 h 4919932"/>
              <a:gd name="connsiteX205" fmla="*/ 1881533 w 2784477"/>
              <a:gd name="connsiteY205" fmla="*/ 563386 h 4919932"/>
              <a:gd name="connsiteX206" fmla="*/ 1657949 w 2784477"/>
              <a:gd name="connsiteY206" fmla="*/ 519190 h 4919932"/>
              <a:gd name="connsiteX207" fmla="*/ 1611009 w 2784477"/>
              <a:gd name="connsiteY207" fmla="*/ 515102 h 4919932"/>
              <a:gd name="connsiteX208" fmla="*/ 1795061 w 2784477"/>
              <a:gd name="connsiteY208" fmla="*/ 31915 h 4919932"/>
              <a:gd name="connsiteX209" fmla="*/ 1706201 w 2784477"/>
              <a:gd name="connsiteY209" fmla="*/ 75951 h 4919932"/>
              <a:gd name="connsiteX210" fmla="*/ 1681995 w 2784477"/>
              <a:gd name="connsiteY210" fmla="*/ 174555 h 4919932"/>
              <a:gd name="connsiteX211" fmla="*/ 1681677 w 2784477"/>
              <a:gd name="connsiteY211" fmla="*/ 179501 h 4919932"/>
              <a:gd name="connsiteX212" fmla="*/ 1681517 w 2784477"/>
              <a:gd name="connsiteY212" fmla="*/ 179661 h 4919932"/>
              <a:gd name="connsiteX213" fmla="*/ 1638837 w 2784477"/>
              <a:gd name="connsiteY213" fmla="*/ 485046 h 4919932"/>
              <a:gd name="connsiteX214" fmla="*/ 1662089 w 2784477"/>
              <a:gd name="connsiteY214" fmla="*/ 487758 h 4919932"/>
              <a:gd name="connsiteX215" fmla="*/ 1870545 w 2784477"/>
              <a:gd name="connsiteY215" fmla="*/ 528125 h 4919932"/>
              <a:gd name="connsiteX216" fmla="*/ 1906697 w 2784477"/>
              <a:gd name="connsiteY216" fmla="*/ 317994 h 4919932"/>
              <a:gd name="connsiteX217" fmla="*/ 1935041 w 2784477"/>
              <a:gd name="connsiteY217" fmla="*/ 172641 h 4919932"/>
              <a:gd name="connsiteX218" fmla="*/ 1932175 w 2784477"/>
              <a:gd name="connsiteY218" fmla="*/ 111691 h 4919932"/>
              <a:gd name="connsiteX219" fmla="*/ 1895069 w 2784477"/>
              <a:gd name="connsiteY219" fmla="*/ 67974 h 4919932"/>
              <a:gd name="connsiteX220" fmla="*/ 1795061 w 2784477"/>
              <a:gd name="connsiteY220" fmla="*/ 31915 h 4919932"/>
              <a:gd name="connsiteX221" fmla="*/ 1794901 w 2784477"/>
              <a:gd name="connsiteY221" fmla="*/ 4 h 4919932"/>
              <a:gd name="connsiteX222" fmla="*/ 1914657 w 2784477"/>
              <a:gd name="connsiteY222" fmla="*/ 42126 h 4919932"/>
              <a:gd name="connsiteX223" fmla="*/ 1962433 w 2784477"/>
              <a:gd name="connsiteY223" fmla="*/ 100044 h 4919932"/>
              <a:gd name="connsiteX224" fmla="*/ 1967051 w 2784477"/>
              <a:gd name="connsiteY224" fmla="*/ 176310 h 4919932"/>
              <a:gd name="connsiteX225" fmla="*/ 1938227 w 2784477"/>
              <a:gd name="connsiteY225" fmla="*/ 324535 h 4919932"/>
              <a:gd name="connsiteX226" fmla="*/ 1902397 w 2784477"/>
              <a:gd name="connsiteY226" fmla="*/ 535624 h 4919932"/>
              <a:gd name="connsiteX227" fmla="*/ 1972147 w 2784477"/>
              <a:gd name="connsiteY227" fmla="*/ 572960 h 4919932"/>
              <a:gd name="connsiteX228" fmla="*/ 2005589 w 2784477"/>
              <a:gd name="connsiteY228" fmla="*/ 649067 h 4919932"/>
              <a:gd name="connsiteX229" fmla="*/ 2032981 w 2784477"/>
              <a:gd name="connsiteY229" fmla="*/ 964663 h 4919932"/>
              <a:gd name="connsiteX230" fmla="*/ 2020081 w 2784477"/>
              <a:gd name="connsiteY230" fmla="*/ 1074116 h 4919932"/>
              <a:gd name="connsiteX231" fmla="*/ 2021197 w 2784477"/>
              <a:gd name="connsiteY231" fmla="*/ 1209896 h 4919932"/>
              <a:gd name="connsiteX232" fmla="*/ 1980269 w 2784477"/>
              <a:gd name="connsiteY232" fmla="*/ 1483051 h 4919932"/>
              <a:gd name="connsiteX233" fmla="*/ 1936633 w 2784477"/>
              <a:gd name="connsiteY233" fmla="*/ 1881775 h 4919932"/>
              <a:gd name="connsiteX234" fmla="*/ 1968325 w 2784477"/>
              <a:gd name="connsiteY234" fmla="*/ 2126529 h 4919932"/>
              <a:gd name="connsiteX235" fmla="*/ 1999061 w 2784477"/>
              <a:gd name="connsiteY235" fmla="*/ 2457602 h 4919932"/>
              <a:gd name="connsiteX236" fmla="*/ 2772375 w 2784477"/>
              <a:gd name="connsiteY236" fmla="*/ 2634228 h 4919932"/>
              <a:gd name="connsiteX237" fmla="*/ 2784317 w 2784477"/>
              <a:gd name="connsiteY237" fmla="*/ 2650662 h 4919932"/>
              <a:gd name="connsiteX238" fmla="*/ 2784477 w 2784477"/>
              <a:gd name="connsiteY238" fmla="*/ 2650821 h 4919932"/>
              <a:gd name="connsiteX239" fmla="*/ 2777629 w 2784477"/>
              <a:gd name="connsiteY239" fmla="*/ 2760913 h 4919932"/>
              <a:gd name="connsiteX240" fmla="*/ 2771261 w 2784477"/>
              <a:gd name="connsiteY240" fmla="*/ 2772720 h 4919932"/>
              <a:gd name="connsiteX241" fmla="*/ 2758839 w 2784477"/>
              <a:gd name="connsiteY241" fmla="*/ 2775592 h 4919932"/>
              <a:gd name="connsiteX242" fmla="*/ 2758201 w 2784477"/>
              <a:gd name="connsiteY242" fmla="*/ 2775592 h 4919932"/>
              <a:gd name="connsiteX243" fmla="*/ 1970077 w 2784477"/>
              <a:gd name="connsiteY243" fmla="*/ 2599445 h 4919932"/>
              <a:gd name="connsiteX244" fmla="*/ 1933927 w 2784477"/>
              <a:gd name="connsiteY244" fmla="*/ 2696453 h 4919932"/>
              <a:gd name="connsiteX245" fmla="*/ 1873093 w 2784477"/>
              <a:gd name="connsiteY245" fmla="*/ 2896374 h 4919932"/>
              <a:gd name="connsiteX246" fmla="*/ 1477041 w 2784477"/>
              <a:gd name="connsiteY246" fmla="*/ 4721025 h 4919932"/>
              <a:gd name="connsiteX247" fmla="*/ 1463027 w 2784477"/>
              <a:gd name="connsiteY247" fmla="*/ 4732353 h 4919932"/>
              <a:gd name="connsiteX248" fmla="*/ 1435795 w 2784477"/>
              <a:gd name="connsiteY248" fmla="*/ 4732033 h 4919932"/>
              <a:gd name="connsiteX249" fmla="*/ 1393913 w 2784477"/>
              <a:gd name="connsiteY249" fmla="*/ 4829202 h 4919932"/>
              <a:gd name="connsiteX250" fmla="*/ 1357125 w 2784477"/>
              <a:gd name="connsiteY250" fmla="*/ 4912807 h 4919932"/>
              <a:gd name="connsiteX251" fmla="*/ 1345341 w 2784477"/>
              <a:gd name="connsiteY251" fmla="*/ 4919828 h 4919932"/>
              <a:gd name="connsiteX252" fmla="*/ 1340883 w 2784477"/>
              <a:gd name="connsiteY252" fmla="*/ 4919668 h 4919932"/>
              <a:gd name="connsiteX253" fmla="*/ 1332601 w 2784477"/>
              <a:gd name="connsiteY253" fmla="*/ 4915201 h 4919932"/>
              <a:gd name="connsiteX254" fmla="*/ 1292153 w 2784477"/>
              <a:gd name="connsiteY254" fmla="*/ 4782772 h 4919932"/>
              <a:gd name="connsiteX255" fmla="*/ 1273201 w 2784477"/>
              <a:gd name="connsiteY255" fmla="*/ 4709058 h 4919932"/>
              <a:gd name="connsiteX256" fmla="*/ 1247403 w 2784477"/>
              <a:gd name="connsiteY256" fmla="*/ 4704271 h 4919932"/>
              <a:gd name="connsiteX257" fmla="*/ 1234663 w 2784477"/>
              <a:gd name="connsiteY257" fmla="*/ 4687040 h 4919932"/>
              <a:gd name="connsiteX258" fmla="*/ 1313969 w 2784477"/>
              <a:gd name="connsiteY258" fmla="*/ 3921344 h 4919932"/>
              <a:gd name="connsiteX259" fmla="*/ 1384039 w 2784477"/>
              <a:gd name="connsiteY259" fmla="*/ 3492784 h 4919932"/>
              <a:gd name="connsiteX260" fmla="*/ 1427513 w 2784477"/>
              <a:gd name="connsiteY260" fmla="*/ 3348069 h 4919932"/>
              <a:gd name="connsiteX261" fmla="*/ 1482455 w 2784477"/>
              <a:gd name="connsiteY261" fmla="*/ 3156445 h 4919932"/>
              <a:gd name="connsiteX262" fmla="*/ 1521631 w 2784477"/>
              <a:gd name="connsiteY262" fmla="*/ 2759637 h 4919932"/>
              <a:gd name="connsiteX263" fmla="*/ 1522109 w 2784477"/>
              <a:gd name="connsiteY263" fmla="*/ 2747989 h 4919932"/>
              <a:gd name="connsiteX264" fmla="*/ 1530549 w 2784477"/>
              <a:gd name="connsiteY264" fmla="*/ 2507542 h 4919932"/>
              <a:gd name="connsiteX265" fmla="*/ 1426559 w 2784477"/>
              <a:gd name="connsiteY265" fmla="*/ 2486481 h 4919932"/>
              <a:gd name="connsiteX266" fmla="*/ 1383721 w 2784477"/>
              <a:gd name="connsiteY266" fmla="*/ 2725013 h 4919932"/>
              <a:gd name="connsiteX267" fmla="*/ 1366841 w 2784477"/>
              <a:gd name="connsiteY267" fmla="*/ 2737778 h 4919932"/>
              <a:gd name="connsiteX268" fmla="*/ 1314129 w 2784477"/>
              <a:gd name="connsiteY268" fmla="*/ 2730279 h 4919932"/>
              <a:gd name="connsiteX269" fmla="*/ 1272405 w 2784477"/>
              <a:gd name="connsiteY269" fmla="*/ 2719429 h 4919932"/>
              <a:gd name="connsiteX270" fmla="*/ 1262053 w 2784477"/>
              <a:gd name="connsiteY270" fmla="*/ 2702197 h 4919932"/>
              <a:gd name="connsiteX271" fmla="*/ 1299797 w 2784477"/>
              <a:gd name="connsiteY271" fmla="*/ 2461272 h 4919932"/>
              <a:gd name="connsiteX272" fmla="*/ 1183705 w 2784477"/>
              <a:gd name="connsiteY272" fmla="*/ 2438456 h 4919932"/>
              <a:gd name="connsiteX273" fmla="*/ 1005821 w 2784477"/>
              <a:gd name="connsiteY273" fmla="*/ 2929242 h 4919932"/>
              <a:gd name="connsiteX274" fmla="*/ 957569 w 2784477"/>
              <a:gd name="connsiteY274" fmla="*/ 3161551 h 4919932"/>
              <a:gd name="connsiteX275" fmla="*/ 925083 w 2784477"/>
              <a:gd name="connsiteY275" fmla="*/ 3327486 h 4919932"/>
              <a:gd name="connsiteX276" fmla="*/ 811857 w 2784477"/>
              <a:gd name="connsiteY276" fmla="*/ 3734826 h 4919932"/>
              <a:gd name="connsiteX277" fmla="*/ 576645 w 2784477"/>
              <a:gd name="connsiteY277" fmla="*/ 4498607 h 4919932"/>
              <a:gd name="connsiteX278" fmla="*/ 570913 w 2784477"/>
              <a:gd name="connsiteY278" fmla="*/ 4506585 h 4919932"/>
              <a:gd name="connsiteX279" fmla="*/ 520589 w 2784477"/>
              <a:gd name="connsiteY279" fmla="*/ 4526848 h 4919932"/>
              <a:gd name="connsiteX280" fmla="*/ 518677 w 2784477"/>
              <a:gd name="connsiteY280" fmla="*/ 4536740 h 4919932"/>
              <a:gd name="connsiteX281" fmla="*/ 414849 w 2784477"/>
              <a:gd name="connsiteY281" fmla="*/ 4702516 h 4919932"/>
              <a:gd name="connsiteX282" fmla="*/ 382681 w 2784477"/>
              <a:gd name="connsiteY282" fmla="*/ 4731874 h 4919932"/>
              <a:gd name="connsiteX283" fmla="*/ 374557 w 2784477"/>
              <a:gd name="connsiteY283" fmla="*/ 4732353 h 4919932"/>
              <a:gd name="connsiteX284" fmla="*/ 362933 w 2784477"/>
              <a:gd name="connsiteY284" fmla="*/ 4722939 h 4919932"/>
              <a:gd name="connsiteX285" fmla="*/ 359749 w 2784477"/>
              <a:gd name="connsiteY285" fmla="*/ 4667255 h 4919932"/>
              <a:gd name="connsiteX286" fmla="*/ 384591 w 2784477"/>
              <a:gd name="connsiteY286" fmla="*/ 4485045 h 4919932"/>
              <a:gd name="connsiteX287" fmla="*/ 391121 w 2784477"/>
              <a:gd name="connsiteY287" fmla="*/ 4474355 h 4919932"/>
              <a:gd name="connsiteX288" fmla="*/ 359589 w 2784477"/>
              <a:gd name="connsiteY288" fmla="*/ 4426330 h 4919932"/>
              <a:gd name="connsiteX289" fmla="*/ 349077 w 2784477"/>
              <a:gd name="connsiteY289" fmla="*/ 4248268 h 4919932"/>
              <a:gd name="connsiteX290" fmla="*/ 267861 w 2784477"/>
              <a:gd name="connsiteY290" fmla="*/ 4189712 h 4919932"/>
              <a:gd name="connsiteX291" fmla="*/ 284263 w 2784477"/>
              <a:gd name="connsiteY291" fmla="*/ 3954850 h 4919932"/>
              <a:gd name="connsiteX292" fmla="*/ 428065 w 2784477"/>
              <a:gd name="connsiteY292" fmla="*/ 3871403 h 4919932"/>
              <a:gd name="connsiteX293" fmla="*/ 485555 w 2784477"/>
              <a:gd name="connsiteY293" fmla="*/ 3600641 h 4919932"/>
              <a:gd name="connsiteX294" fmla="*/ 611839 w 2784477"/>
              <a:gd name="connsiteY294" fmla="*/ 3080338 h 4919932"/>
              <a:gd name="connsiteX295" fmla="*/ 638593 w 2784477"/>
              <a:gd name="connsiteY295" fmla="*/ 2995137 h 4919932"/>
              <a:gd name="connsiteX296" fmla="*/ 717103 w 2784477"/>
              <a:gd name="connsiteY296" fmla="*/ 2683051 h 4919932"/>
              <a:gd name="connsiteX297" fmla="*/ 725861 w 2784477"/>
              <a:gd name="connsiteY297" fmla="*/ 2491587 h 4919932"/>
              <a:gd name="connsiteX298" fmla="*/ 729843 w 2784477"/>
              <a:gd name="connsiteY298" fmla="*/ 2352138 h 4919932"/>
              <a:gd name="connsiteX299" fmla="*/ 13381 w 2784477"/>
              <a:gd name="connsiteY299" fmla="*/ 2226091 h 4919932"/>
              <a:gd name="connsiteX300" fmla="*/ 12903 w 2784477"/>
              <a:gd name="connsiteY300" fmla="*/ 2226091 h 4919932"/>
              <a:gd name="connsiteX301" fmla="*/ 3 w 2784477"/>
              <a:gd name="connsiteY301" fmla="*/ 2210135 h 4919932"/>
              <a:gd name="connsiteX302" fmla="*/ 2233 w 2784477"/>
              <a:gd name="connsiteY302" fmla="*/ 2107702 h 4919932"/>
              <a:gd name="connsiteX303" fmla="*/ 8125 w 2784477"/>
              <a:gd name="connsiteY303" fmla="*/ 2095736 h 4919932"/>
              <a:gd name="connsiteX304" fmla="*/ 21025 w 2784477"/>
              <a:gd name="connsiteY304" fmla="*/ 2092385 h 4919932"/>
              <a:gd name="connsiteX305" fmla="*/ 515813 w 2784477"/>
              <a:gd name="connsiteY305" fmla="*/ 2180139 h 4919932"/>
              <a:gd name="connsiteX306" fmla="*/ 747837 w 2784477"/>
              <a:gd name="connsiteY306" fmla="*/ 2221145 h 4919932"/>
              <a:gd name="connsiteX307" fmla="*/ 787969 w 2784477"/>
              <a:gd name="connsiteY307" fmla="*/ 2108181 h 4919932"/>
              <a:gd name="connsiteX308" fmla="*/ 898169 w 2784477"/>
              <a:gd name="connsiteY308" fmla="*/ 1952776 h 4919932"/>
              <a:gd name="connsiteX309" fmla="*/ 937185 w 2784477"/>
              <a:gd name="connsiteY309" fmla="*/ 1904750 h 4919932"/>
              <a:gd name="connsiteX310" fmla="*/ 1163797 w 2784477"/>
              <a:gd name="connsiteY310" fmla="*/ 1449864 h 4919932"/>
              <a:gd name="connsiteX311" fmla="*/ 1194693 w 2784477"/>
              <a:gd name="connsiteY311" fmla="*/ 1311691 h 4919932"/>
              <a:gd name="connsiteX312" fmla="*/ 1241829 w 2784477"/>
              <a:gd name="connsiteY312" fmla="*/ 1117036 h 4919932"/>
              <a:gd name="connsiteX313" fmla="*/ 1243581 w 2784477"/>
              <a:gd name="connsiteY313" fmla="*/ 1111611 h 4919932"/>
              <a:gd name="connsiteX314" fmla="*/ 1294541 w 2784477"/>
              <a:gd name="connsiteY314" fmla="*/ 980139 h 4919932"/>
              <a:gd name="connsiteX315" fmla="*/ 1297885 w 2784477"/>
              <a:gd name="connsiteY315" fmla="*/ 945676 h 4919932"/>
              <a:gd name="connsiteX316" fmla="*/ 1459841 w 2784477"/>
              <a:gd name="connsiteY316" fmla="*/ 588436 h 4919932"/>
              <a:gd name="connsiteX317" fmla="*/ 1555869 w 2784477"/>
              <a:gd name="connsiteY317" fmla="*/ 492704 h 4919932"/>
              <a:gd name="connsiteX318" fmla="*/ 1606511 w 2784477"/>
              <a:gd name="connsiteY318" fmla="*/ 483450 h 4919932"/>
              <a:gd name="connsiteX319" fmla="*/ 1649825 w 2784477"/>
              <a:gd name="connsiteY319" fmla="*/ 176789 h 4919932"/>
              <a:gd name="connsiteX320" fmla="*/ 1650305 w 2784477"/>
              <a:gd name="connsiteY320" fmla="*/ 171843 h 4919932"/>
              <a:gd name="connsiteX321" fmla="*/ 1679925 w 2784477"/>
              <a:gd name="connsiteY321" fmla="*/ 58081 h 4919932"/>
              <a:gd name="connsiteX322" fmla="*/ 1794901 w 2784477"/>
              <a:gd name="connsiteY322" fmla="*/ 4 h 491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2784477" h="4919932">
                <a:moveTo>
                  <a:pt x="1307601" y="4714483"/>
                </a:moveTo>
                <a:cubicBezTo>
                  <a:pt x="1312059" y="4730917"/>
                  <a:pt x="1317313" y="4752297"/>
                  <a:pt x="1322729" y="4774634"/>
                </a:cubicBezTo>
                <a:cubicBezTo>
                  <a:pt x="1329257" y="4801439"/>
                  <a:pt x="1337857" y="4836541"/>
                  <a:pt x="1345023" y="4861910"/>
                </a:cubicBezTo>
                <a:cubicBezTo>
                  <a:pt x="1350915" y="4848188"/>
                  <a:pt x="1357921" y="4831754"/>
                  <a:pt x="1364453" y="4816277"/>
                </a:cubicBezTo>
                <a:lnTo>
                  <a:pt x="1364293" y="4816277"/>
                </a:lnTo>
                <a:cubicBezTo>
                  <a:pt x="1377193" y="4785803"/>
                  <a:pt x="1391205" y="4752297"/>
                  <a:pt x="1401875" y="4728364"/>
                </a:cubicBezTo>
                <a:cubicBezTo>
                  <a:pt x="1371299" y="4724854"/>
                  <a:pt x="1336583" y="4719429"/>
                  <a:pt x="1307601" y="4714483"/>
                </a:cubicBezTo>
                <a:close/>
                <a:moveTo>
                  <a:pt x="415007" y="4495576"/>
                </a:moveTo>
                <a:lnTo>
                  <a:pt x="390961" y="4671403"/>
                </a:lnTo>
                <a:cubicBezTo>
                  <a:pt x="390483" y="4674913"/>
                  <a:pt x="390005" y="4678424"/>
                  <a:pt x="389685" y="4682094"/>
                </a:cubicBezTo>
                <a:cubicBezTo>
                  <a:pt x="423129" y="4631355"/>
                  <a:pt x="455933" y="4578863"/>
                  <a:pt x="487305" y="4526369"/>
                </a:cubicBezTo>
                <a:cubicBezTo>
                  <a:pt x="481573" y="4525572"/>
                  <a:pt x="475681" y="4524455"/>
                  <a:pt x="469789" y="4522859"/>
                </a:cubicBezTo>
                <a:cubicBezTo>
                  <a:pt x="450201" y="4517594"/>
                  <a:pt x="431729" y="4507861"/>
                  <a:pt x="415007" y="4495576"/>
                </a:cubicBezTo>
                <a:close/>
                <a:moveTo>
                  <a:pt x="436345" y="4015798"/>
                </a:moveTo>
                <a:cubicBezTo>
                  <a:pt x="418193" y="4012288"/>
                  <a:pt x="400993" y="4024414"/>
                  <a:pt x="390801" y="4037817"/>
                </a:cubicBezTo>
                <a:cubicBezTo>
                  <a:pt x="377743" y="4054889"/>
                  <a:pt x="370895" y="4080417"/>
                  <a:pt x="384749" y="4098766"/>
                </a:cubicBezTo>
                <a:lnTo>
                  <a:pt x="384589" y="4098766"/>
                </a:lnTo>
                <a:cubicBezTo>
                  <a:pt x="392871" y="4109456"/>
                  <a:pt x="406089" y="4115998"/>
                  <a:pt x="420899" y="4115998"/>
                </a:cubicBezTo>
                <a:cubicBezTo>
                  <a:pt x="452749" y="4116317"/>
                  <a:pt x="470425" y="4102117"/>
                  <a:pt x="473293" y="4073557"/>
                </a:cubicBezTo>
                <a:cubicBezTo>
                  <a:pt x="475363" y="4052815"/>
                  <a:pt x="463897" y="4029041"/>
                  <a:pt x="447017" y="4019787"/>
                </a:cubicBezTo>
                <a:cubicBezTo>
                  <a:pt x="443513" y="4017713"/>
                  <a:pt x="439849" y="4016436"/>
                  <a:pt x="436345" y="4015798"/>
                </a:cubicBezTo>
                <a:close/>
                <a:moveTo>
                  <a:pt x="411505" y="3985922"/>
                </a:moveTo>
                <a:cubicBezTo>
                  <a:pt x="428465" y="3981255"/>
                  <a:pt x="446221" y="3983010"/>
                  <a:pt x="462305" y="3991865"/>
                </a:cubicBezTo>
                <a:cubicBezTo>
                  <a:pt x="490491" y="4007502"/>
                  <a:pt x="508327" y="4043242"/>
                  <a:pt x="504825" y="4076907"/>
                </a:cubicBezTo>
                <a:cubicBezTo>
                  <a:pt x="500205" y="4121901"/>
                  <a:pt x="468673" y="4148387"/>
                  <a:pt x="420581" y="4147908"/>
                </a:cubicBezTo>
                <a:lnTo>
                  <a:pt x="420421" y="4147908"/>
                </a:lnTo>
                <a:cubicBezTo>
                  <a:pt x="415325" y="4147908"/>
                  <a:pt x="410229" y="4147430"/>
                  <a:pt x="405453" y="4146472"/>
                </a:cubicBezTo>
                <a:cubicBezTo>
                  <a:pt x="386821" y="4142803"/>
                  <a:pt x="370577" y="4132910"/>
                  <a:pt x="359269" y="4118072"/>
                </a:cubicBezTo>
                <a:cubicBezTo>
                  <a:pt x="335223" y="4086321"/>
                  <a:pt x="345097" y="4045156"/>
                  <a:pt x="365481" y="4018511"/>
                </a:cubicBezTo>
                <a:cubicBezTo>
                  <a:pt x="378381" y="4001678"/>
                  <a:pt x="394545" y="3990589"/>
                  <a:pt x="411505" y="3985922"/>
                </a:cubicBezTo>
                <a:close/>
                <a:moveTo>
                  <a:pt x="442401" y="3903232"/>
                </a:moveTo>
                <a:cubicBezTo>
                  <a:pt x="390451" y="3900532"/>
                  <a:pt x="341035" y="3932632"/>
                  <a:pt x="309265" y="3974156"/>
                </a:cubicBezTo>
                <a:cubicBezTo>
                  <a:pt x="267861" y="4028085"/>
                  <a:pt x="246841" y="4109776"/>
                  <a:pt x="292863" y="4170406"/>
                </a:cubicBezTo>
                <a:cubicBezTo>
                  <a:pt x="319935" y="4205986"/>
                  <a:pt x="363093" y="4226728"/>
                  <a:pt x="411345" y="4227367"/>
                </a:cubicBezTo>
                <a:cubicBezTo>
                  <a:pt x="510079" y="4228643"/>
                  <a:pt x="569637" y="4179501"/>
                  <a:pt x="578875" y="4089353"/>
                </a:cubicBezTo>
                <a:cubicBezTo>
                  <a:pt x="585881" y="4022181"/>
                  <a:pt x="549573" y="3948787"/>
                  <a:pt x="494633" y="3918471"/>
                </a:cubicBezTo>
                <a:cubicBezTo>
                  <a:pt x="477315" y="3908898"/>
                  <a:pt x="459717" y="3904132"/>
                  <a:pt x="442401" y="3903232"/>
                </a:cubicBezTo>
                <a:close/>
                <a:moveTo>
                  <a:pt x="1996033" y="2489353"/>
                </a:moveTo>
                <a:cubicBezTo>
                  <a:pt x="1992531" y="2516158"/>
                  <a:pt x="1986797" y="2542644"/>
                  <a:pt x="1979313" y="2568492"/>
                </a:cubicBezTo>
                <a:cubicBezTo>
                  <a:pt x="2234271" y="2623059"/>
                  <a:pt x="2492255" y="2680817"/>
                  <a:pt x="2746895" y="2740011"/>
                </a:cubicBezTo>
                <a:lnTo>
                  <a:pt x="2751833" y="2661830"/>
                </a:lnTo>
                <a:cubicBezTo>
                  <a:pt x="2508021" y="2601041"/>
                  <a:pt x="2260389" y="2544559"/>
                  <a:pt x="1996033" y="2489353"/>
                </a:cubicBezTo>
                <a:close/>
                <a:moveTo>
                  <a:pt x="1764485" y="2390430"/>
                </a:moveTo>
                <a:cubicBezTo>
                  <a:pt x="1758275" y="2389154"/>
                  <a:pt x="1751745" y="2389792"/>
                  <a:pt x="1745535" y="2393461"/>
                </a:cubicBezTo>
                <a:cubicBezTo>
                  <a:pt x="1730565" y="2402077"/>
                  <a:pt x="1722285" y="2425691"/>
                  <a:pt x="1726585" y="2447231"/>
                </a:cubicBezTo>
                <a:cubicBezTo>
                  <a:pt x="1728497" y="2456964"/>
                  <a:pt x="1734705" y="2474514"/>
                  <a:pt x="1753657" y="2476269"/>
                </a:cubicBezTo>
                <a:cubicBezTo>
                  <a:pt x="1761461" y="2477227"/>
                  <a:pt x="1769981" y="2475472"/>
                  <a:pt x="1777903" y="2471603"/>
                </a:cubicBezTo>
                <a:lnTo>
                  <a:pt x="1798411" y="2454381"/>
                </a:lnTo>
                <a:lnTo>
                  <a:pt x="1798405" y="2454411"/>
                </a:lnTo>
                <a:lnTo>
                  <a:pt x="1798565" y="2454251"/>
                </a:lnTo>
                <a:lnTo>
                  <a:pt x="1798411" y="2454381"/>
                </a:lnTo>
                <a:lnTo>
                  <a:pt x="1802725" y="2429700"/>
                </a:lnTo>
                <a:cubicBezTo>
                  <a:pt x="1800755" y="2421144"/>
                  <a:pt x="1795937" y="2412768"/>
                  <a:pt x="1789965" y="2406066"/>
                </a:cubicBezTo>
                <a:cubicBezTo>
                  <a:pt x="1783597" y="2398886"/>
                  <a:pt x="1774359" y="2392345"/>
                  <a:pt x="1764485" y="2390430"/>
                </a:cubicBezTo>
                <a:close/>
                <a:moveTo>
                  <a:pt x="1443757" y="2380059"/>
                </a:moveTo>
                <a:cubicBezTo>
                  <a:pt x="1439777" y="2405428"/>
                  <a:pt x="1435795" y="2430478"/>
                  <a:pt x="1431655" y="2454890"/>
                </a:cubicBezTo>
                <a:lnTo>
                  <a:pt x="1431813" y="2454890"/>
                </a:lnTo>
                <a:cubicBezTo>
                  <a:pt x="1464937" y="2461432"/>
                  <a:pt x="1498221" y="2468292"/>
                  <a:pt x="1531505" y="2474993"/>
                </a:cubicBezTo>
                <a:cubicBezTo>
                  <a:pt x="1531981" y="2457762"/>
                  <a:pt x="1532619" y="2440530"/>
                  <a:pt x="1533097" y="2423458"/>
                </a:cubicBezTo>
                <a:cubicBezTo>
                  <a:pt x="1533415" y="2414523"/>
                  <a:pt x="1533573" y="2405907"/>
                  <a:pt x="1533893" y="2397132"/>
                </a:cubicBezTo>
                <a:cubicBezTo>
                  <a:pt x="1503795" y="2391388"/>
                  <a:pt x="1473857" y="2385803"/>
                  <a:pt x="1443757" y="2380059"/>
                </a:cubicBezTo>
                <a:close/>
                <a:moveTo>
                  <a:pt x="1772747" y="2359576"/>
                </a:moveTo>
                <a:cubicBezTo>
                  <a:pt x="1787457" y="2362907"/>
                  <a:pt x="1801829" y="2371443"/>
                  <a:pt x="1813693" y="2384686"/>
                </a:cubicBezTo>
                <a:lnTo>
                  <a:pt x="1813535" y="2384686"/>
                </a:lnTo>
                <a:cubicBezTo>
                  <a:pt x="1834077" y="2407502"/>
                  <a:pt x="1845225" y="2443721"/>
                  <a:pt x="1824045" y="2472919"/>
                </a:cubicBezTo>
                <a:cubicBezTo>
                  <a:pt x="1806369" y="2497171"/>
                  <a:pt x="1776429" y="2511212"/>
                  <a:pt x="1749357" y="2507701"/>
                </a:cubicBezTo>
                <a:cubicBezTo>
                  <a:pt x="1748083" y="2507542"/>
                  <a:pt x="1746649" y="2507382"/>
                  <a:pt x="1745377" y="2507063"/>
                </a:cubicBezTo>
                <a:cubicBezTo>
                  <a:pt x="1719737" y="2502117"/>
                  <a:pt x="1701105" y="2482173"/>
                  <a:pt x="1695373" y="2453294"/>
                </a:cubicBezTo>
                <a:cubicBezTo>
                  <a:pt x="1689479" y="2422979"/>
                  <a:pt x="1699353" y="2383250"/>
                  <a:pt x="1729769" y="2365699"/>
                </a:cubicBezTo>
                <a:cubicBezTo>
                  <a:pt x="1742987" y="2358121"/>
                  <a:pt x="1758037" y="2356246"/>
                  <a:pt x="1772747" y="2359576"/>
                </a:cubicBezTo>
                <a:close/>
                <a:moveTo>
                  <a:pt x="1225585" y="2339533"/>
                </a:moveTo>
                <a:cubicBezTo>
                  <a:pt x="1215873" y="2362030"/>
                  <a:pt x="1205999" y="2384846"/>
                  <a:pt x="1196125" y="2408300"/>
                </a:cubicBezTo>
                <a:cubicBezTo>
                  <a:pt x="1232433" y="2415321"/>
                  <a:pt x="1268585" y="2422501"/>
                  <a:pt x="1304893" y="2429680"/>
                </a:cubicBezTo>
                <a:cubicBezTo>
                  <a:pt x="1309033" y="2405747"/>
                  <a:pt x="1313333" y="2381336"/>
                  <a:pt x="1317793" y="2356446"/>
                </a:cubicBezTo>
                <a:cubicBezTo>
                  <a:pt x="1289765" y="2351340"/>
                  <a:pt x="1265081" y="2346713"/>
                  <a:pt x="1237689" y="2341767"/>
                </a:cubicBezTo>
                <a:close/>
                <a:moveTo>
                  <a:pt x="1004389" y="2259656"/>
                </a:moveTo>
                <a:cubicBezTo>
                  <a:pt x="996587" y="2256804"/>
                  <a:pt x="988067" y="2256565"/>
                  <a:pt x="980025" y="2261192"/>
                </a:cubicBezTo>
                <a:cubicBezTo>
                  <a:pt x="965213" y="2269807"/>
                  <a:pt x="956773" y="2293421"/>
                  <a:pt x="961073" y="2314961"/>
                </a:cubicBezTo>
                <a:cubicBezTo>
                  <a:pt x="962985" y="2324694"/>
                  <a:pt x="969353" y="2342085"/>
                  <a:pt x="988145" y="2344000"/>
                </a:cubicBezTo>
                <a:cubicBezTo>
                  <a:pt x="995949" y="2344957"/>
                  <a:pt x="1004469" y="2343202"/>
                  <a:pt x="1012391" y="2339333"/>
                </a:cubicBezTo>
                <a:lnTo>
                  <a:pt x="1032901" y="2322109"/>
                </a:lnTo>
                <a:lnTo>
                  <a:pt x="1032895" y="2322141"/>
                </a:lnTo>
                <a:lnTo>
                  <a:pt x="1033053" y="2321981"/>
                </a:lnTo>
                <a:lnTo>
                  <a:pt x="1032901" y="2322109"/>
                </a:lnTo>
                <a:lnTo>
                  <a:pt x="1037215" y="2297430"/>
                </a:lnTo>
                <a:cubicBezTo>
                  <a:pt x="1035243" y="2288874"/>
                  <a:pt x="1030427" y="2280498"/>
                  <a:pt x="1024455" y="2273796"/>
                </a:cubicBezTo>
                <a:cubicBezTo>
                  <a:pt x="1019279" y="2267973"/>
                  <a:pt x="1012193" y="2262508"/>
                  <a:pt x="1004389" y="2259656"/>
                </a:cubicBezTo>
                <a:close/>
                <a:moveTo>
                  <a:pt x="1007395" y="2227306"/>
                </a:moveTo>
                <a:cubicBezTo>
                  <a:pt x="1022105" y="2230637"/>
                  <a:pt x="1036477" y="2239173"/>
                  <a:pt x="1048341" y="2252416"/>
                </a:cubicBezTo>
                <a:cubicBezTo>
                  <a:pt x="1068885" y="2275232"/>
                  <a:pt x="1080033" y="2311451"/>
                  <a:pt x="1058853" y="2340649"/>
                </a:cubicBezTo>
                <a:cubicBezTo>
                  <a:pt x="1041177" y="2364901"/>
                  <a:pt x="1011237" y="2378942"/>
                  <a:pt x="984165" y="2375432"/>
                </a:cubicBezTo>
                <a:cubicBezTo>
                  <a:pt x="982889" y="2375272"/>
                  <a:pt x="981457" y="2375113"/>
                  <a:pt x="980183" y="2374793"/>
                </a:cubicBezTo>
                <a:cubicBezTo>
                  <a:pt x="954385" y="2369847"/>
                  <a:pt x="935753" y="2350063"/>
                  <a:pt x="930021" y="2321024"/>
                </a:cubicBezTo>
                <a:cubicBezTo>
                  <a:pt x="924127" y="2290709"/>
                  <a:pt x="934001" y="2250980"/>
                  <a:pt x="964417" y="2233429"/>
                </a:cubicBezTo>
                <a:cubicBezTo>
                  <a:pt x="977635" y="2225851"/>
                  <a:pt x="992685" y="2223976"/>
                  <a:pt x="1007395" y="2227306"/>
                </a:cubicBezTo>
                <a:close/>
                <a:moveTo>
                  <a:pt x="1387225" y="2156844"/>
                </a:moveTo>
                <a:cubicBezTo>
                  <a:pt x="1345661" y="2373039"/>
                  <a:pt x="1322569" y="2507383"/>
                  <a:pt x="1295177" y="2693262"/>
                </a:cubicBezTo>
                <a:lnTo>
                  <a:pt x="1295019" y="2693262"/>
                </a:lnTo>
                <a:cubicBezTo>
                  <a:pt x="1315721" y="2699006"/>
                  <a:pt x="1339927" y="2702517"/>
                  <a:pt x="1354897" y="2704431"/>
                </a:cubicBezTo>
                <a:cubicBezTo>
                  <a:pt x="1367317" y="2639014"/>
                  <a:pt x="1418437" y="2363945"/>
                  <a:pt x="1441369" y="2168971"/>
                </a:cubicBezTo>
                <a:close/>
                <a:moveTo>
                  <a:pt x="33605" y="2127168"/>
                </a:moveTo>
                <a:lnTo>
                  <a:pt x="32013" y="2197052"/>
                </a:lnTo>
                <a:lnTo>
                  <a:pt x="32173" y="2197212"/>
                </a:lnTo>
                <a:cubicBezTo>
                  <a:pt x="264835" y="2236142"/>
                  <a:pt x="500205" y="2277626"/>
                  <a:pt x="732233" y="2320386"/>
                </a:cubicBezTo>
                <a:cubicBezTo>
                  <a:pt x="734461" y="2297570"/>
                  <a:pt x="737487" y="2274914"/>
                  <a:pt x="741469" y="2252576"/>
                </a:cubicBezTo>
                <a:lnTo>
                  <a:pt x="510237" y="2211731"/>
                </a:lnTo>
                <a:cubicBezTo>
                  <a:pt x="356085" y="2184447"/>
                  <a:pt x="197791" y="2156525"/>
                  <a:pt x="33605" y="2127168"/>
                </a:cubicBezTo>
                <a:close/>
                <a:moveTo>
                  <a:pt x="1581985" y="1556286"/>
                </a:moveTo>
                <a:cubicBezTo>
                  <a:pt x="1520037" y="1698927"/>
                  <a:pt x="1461913" y="1823219"/>
                  <a:pt x="1405379" y="1944160"/>
                </a:cubicBezTo>
                <a:cubicBezTo>
                  <a:pt x="1351871" y="2058560"/>
                  <a:pt x="1296929" y="2176470"/>
                  <a:pt x="1238645" y="2309696"/>
                </a:cubicBezTo>
                <a:lnTo>
                  <a:pt x="1243421" y="2310494"/>
                </a:lnTo>
                <a:cubicBezTo>
                  <a:pt x="1270813" y="2315440"/>
                  <a:pt x="1295337" y="2319908"/>
                  <a:pt x="1323525" y="2325173"/>
                </a:cubicBezTo>
                <a:cubicBezTo>
                  <a:pt x="1334035" y="2267574"/>
                  <a:pt x="1345661" y="2205668"/>
                  <a:pt x="1359357" y="2134826"/>
                </a:cubicBezTo>
                <a:cubicBezTo>
                  <a:pt x="1360153" y="2130678"/>
                  <a:pt x="1362541" y="2127008"/>
                  <a:pt x="1366203" y="2124615"/>
                </a:cubicBezTo>
                <a:cubicBezTo>
                  <a:pt x="1369707" y="2122381"/>
                  <a:pt x="1374325" y="2121583"/>
                  <a:pt x="1378305" y="2122381"/>
                </a:cubicBezTo>
                <a:lnTo>
                  <a:pt x="1462389" y="2141049"/>
                </a:lnTo>
                <a:cubicBezTo>
                  <a:pt x="1470193" y="2142804"/>
                  <a:pt x="1475609" y="2150143"/>
                  <a:pt x="1474653" y="2158281"/>
                </a:cubicBezTo>
                <a:lnTo>
                  <a:pt x="1474653" y="2158440"/>
                </a:lnTo>
                <a:cubicBezTo>
                  <a:pt x="1468123" y="2216517"/>
                  <a:pt x="1458885" y="2282732"/>
                  <a:pt x="1448695" y="2348787"/>
                </a:cubicBezTo>
                <a:cubicBezTo>
                  <a:pt x="1477519" y="2354371"/>
                  <a:pt x="1506185" y="2359796"/>
                  <a:pt x="1534849" y="2365221"/>
                </a:cubicBezTo>
                <a:cubicBezTo>
                  <a:pt x="1543449" y="2094140"/>
                  <a:pt x="1552365" y="1849226"/>
                  <a:pt x="1581985" y="1556286"/>
                </a:cubicBezTo>
                <a:close/>
                <a:moveTo>
                  <a:pt x="1297249" y="1052577"/>
                </a:moveTo>
                <a:cubicBezTo>
                  <a:pt x="1288329" y="1076510"/>
                  <a:pt x="1280369" y="1100921"/>
                  <a:pt x="1273839" y="1121504"/>
                </a:cubicBezTo>
                <a:lnTo>
                  <a:pt x="1272087" y="1126928"/>
                </a:lnTo>
                <a:cubicBezTo>
                  <a:pt x="1252181" y="1189154"/>
                  <a:pt x="1238805" y="1254731"/>
                  <a:pt x="1225905" y="1318233"/>
                </a:cubicBezTo>
                <a:cubicBezTo>
                  <a:pt x="1216509" y="1364184"/>
                  <a:pt x="1206953" y="1411731"/>
                  <a:pt x="1194693" y="1458161"/>
                </a:cubicBezTo>
                <a:cubicBezTo>
                  <a:pt x="1150421" y="1626649"/>
                  <a:pt x="1070001" y="1787957"/>
                  <a:pt x="962347" y="1924694"/>
                </a:cubicBezTo>
                <a:cubicBezTo>
                  <a:pt x="949449" y="1941129"/>
                  <a:pt x="936229" y="1957243"/>
                  <a:pt x="922853" y="1973358"/>
                </a:cubicBezTo>
                <a:cubicBezTo>
                  <a:pt x="884157" y="2020107"/>
                  <a:pt x="844025" y="2068611"/>
                  <a:pt x="816633" y="2122860"/>
                </a:cubicBezTo>
                <a:cubicBezTo>
                  <a:pt x="760101" y="2234547"/>
                  <a:pt x="758825" y="2359477"/>
                  <a:pt x="757553" y="2491906"/>
                </a:cubicBezTo>
                <a:cubicBezTo>
                  <a:pt x="756915" y="2556206"/>
                  <a:pt x="756277" y="2622580"/>
                  <a:pt x="748633" y="2686880"/>
                </a:cubicBezTo>
                <a:cubicBezTo>
                  <a:pt x="735577" y="2796015"/>
                  <a:pt x="701657" y="2902277"/>
                  <a:pt x="668851" y="3004870"/>
                </a:cubicBezTo>
                <a:cubicBezTo>
                  <a:pt x="659933" y="3033111"/>
                  <a:pt x="650855" y="3061352"/>
                  <a:pt x="642257" y="3089593"/>
                </a:cubicBezTo>
                <a:cubicBezTo>
                  <a:pt x="590501" y="3259517"/>
                  <a:pt x="552917" y="3436302"/>
                  <a:pt x="516609" y="3607183"/>
                </a:cubicBezTo>
                <a:lnTo>
                  <a:pt x="460075" y="3873158"/>
                </a:lnTo>
                <a:cubicBezTo>
                  <a:pt x="476637" y="3875871"/>
                  <a:pt x="493357" y="3881455"/>
                  <a:pt x="510079" y="3890709"/>
                </a:cubicBezTo>
                <a:cubicBezTo>
                  <a:pt x="576645" y="3927406"/>
                  <a:pt x="619005" y="4012289"/>
                  <a:pt x="610725" y="4092704"/>
                </a:cubicBezTo>
                <a:cubicBezTo>
                  <a:pt x="599737" y="4199924"/>
                  <a:pt x="526959" y="4260713"/>
                  <a:pt x="411185" y="4259277"/>
                </a:cubicBezTo>
                <a:cubicBezTo>
                  <a:pt x="400515" y="4259118"/>
                  <a:pt x="390005" y="4258001"/>
                  <a:pt x="379813" y="4256246"/>
                </a:cubicBezTo>
                <a:cubicBezTo>
                  <a:pt x="371533" y="4306984"/>
                  <a:pt x="367709" y="4363625"/>
                  <a:pt x="388731" y="4414044"/>
                </a:cubicBezTo>
                <a:cubicBezTo>
                  <a:pt x="403861" y="4450263"/>
                  <a:pt x="439849" y="4481695"/>
                  <a:pt x="478229" y="4492225"/>
                </a:cubicBezTo>
                <a:cubicBezTo>
                  <a:pt x="496701" y="4497331"/>
                  <a:pt x="523297" y="4499724"/>
                  <a:pt x="547661" y="4483768"/>
                </a:cubicBezTo>
                <a:lnTo>
                  <a:pt x="781281" y="3725252"/>
                </a:lnTo>
                <a:cubicBezTo>
                  <a:pt x="821889" y="3593462"/>
                  <a:pt x="863931" y="3457044"/>
                  <a:pt x="893869" y="3320466"/>
                </a:cubicBezTo>
                <a:cubicBezTo>
                  <a:pt x="905813" y="3265739"/>
                  <a:pt x="916165" y="3209736"/>
                  <a:pt x="926197" y="3155488"/>
                </a:cubicBezTo>
                <a:cubicBezTo>
                  <a:pt x="940371" y="3078424"/>
                  <a:pt x="955021" y="2998647"/>
                  <a:pt x="974769" y="2921104"/>
                </a:cubicBezTo>
                <a:cubicBezTo>
                  <a:pt x="1019041" y="2746872"/>
                  <a:pt x="1089429" y="2579341"/>
                  <a:pt x="1157745" y="2417235"/>
                </a:cubicBezTo>
                <a:cubicBezTo>
                  <a:pt x="1157745" y="2417076"/>
                  <a:pt x="1157745" y="2416916"/>
                  <a:pt x="1157745" y="2416916"/>
                </a:cubicBezTo>
                <a:cubicBezTo>
                  <a:pt x="1158065" y="2414523"/>
                  <a:pt x="1159179" y="2412449"/>
                  <a:pt x="1160453" y="2410694"/>
                </a:cubicBezTo>
                <a:cubicBezTo>
                  <a:pt x="1237529" y="2228005"/>
                  <a:pt x="1308237" y="2076749"/>
                  <a:pt x="1376555" y="1930438"/>
                </a:cubicBezTo>
                <a:cubicBezTo>
                  <a:pt x="1445509" y="1783011"/>
                  <a:pt x="1516693" y="1630638"/>
                  <a:pt x="1594409" y="1446035"/>
                </a:cubicBezTo>
                <a:cubicBezTo>
                  <a:pt x="1597433" y="1438695"/>
                  <a:pt x="1604759" y="1434547"/>
                  <a:pt x="1613041" y="1436781"/>
                </a:cubicBezTo>
                <a:cubicBezTo>
                  <a:pt x="1620685" y="1438855"/>
                  <a:pt x="1625781" y="1446194"/>
                  <a:pt x="1624825" y="1454012"/>
                </a:cubicBezTo>
                <a:cubicBezTo>
                  <a:pt x="1583737" y="1815720"/>
                  <a:pt x="1574979" y="2097810"/>
                  <a:pt x="1564787" y="2424415"/>
                </a:cubicBezTo>
                <a:cubicBezTo>
                  <a:pt x="1561601" y="2527167"/>
                  <a:pt x="1558257" y="2634068"/>
                  <a:pt x="1553799" y="2748946"/>
                </a:cubicBezTo>
                <a:lnTo>
                  <a:pt x="1553321" y="2760594"/>
                </a:lnTo>
                <a:cubicBezTo>
                  <a:pt x="1548065" y="2893342"/>
                  <a:pt x="1542811" y="3030717"/>
                  <a:pt x="1513349" y="3162987"/>
                </a:cubicBezTo>
                <a:cubicBezTo>
                  <a:pt x="1498541" y="3229042"/>
                  <a:pt x="1477837" y="3294299"/>
                  <a:pt x="1457613" y="3357323"/>
                </a:cubicBezTo>
                <a:cubicBezTo>
                  <a:pt x="1442801" y="3404072"/>
                  <a:pt x="1427355" y="3452417"/>
                  <a:pt x="1414615" y="3500442"/>
                </a:cubicBezTo>
                <a:cubicBezTo>
                  <a:pt x="1378147" y="3638934"/>
                  <a:pt x="1361585" y="3784128"/>
                  <a:pt x="1345501" y="3924535"/>
                </a:cubicBezTo>
                <a:cubicBezTo>
                  <a:pt x="1323365" y="4119190"/>
                  <a:pt x="1276387" y="4586840"/>
                  <a:pt x="1267629" y="4675232"/>
                </a:cubicBezTo>
                <a:cubicBezTo>
                  <a:pt x="1315721" y="4684167"/>
                  <a:pt x="1408085" y="4699644"/>
                  <a:pt x="1449649" y="4700442"/>
                </a:cubicBezTo>
                <a:cubicBezTo>
                  <a:pt x="1637883" y="4055528"/>
                  <a:pt x="1750473" y="3596493"/>
                  <a:pt x="1841403" y="2891906"/>
                </a:cubicBezTo>
                <a:lnTo>
                  <a:pt x="1841563" y="2892066"/>
                </a:lnTo>
                <a:cubicBezTo>
                  <a:pt x="1850957" y="2819469"/>
                  <a:pt x="1878031" y="2750861"/>
                  <a:pt x="1904307" y="2684487"/>
                </a:cubicBezTo>
                <a:cubicBezTo>
                  <a:pt x="1931697" y="2615081"/>
                  <a:pt x="1960203" y="2543123"/>
                  <a:pt x="1966573" y="2469090"/>
                </a:cubicBezTo>
                <a:cubicBezTo>
                  <a:pt x="1976287" y="2356924"/>
                  <a:pt x="1956221" y="2242525"/>
                  <a:pt x="1936953" y="2132114"/>
                </a:cubicBezTo>
                <a:cubicBezTo>
                  <a:pt x="1922781" y="2050901"/>
                  <a:pt x="1907969" y="1966976"/>
                  <a:pt x="1904785" y="1883211"/>
                </a:cubicBezTo>
                <a:cubicBezTo>
                  <a:pt x="1899529" y="1746314"/>
                  <a:pt x="1924531" y="1609736"/>
                  <a:pt x="1948897" y="1477626"/>
                </a:cubicBezTo>
                <a:cubicBezTo>
                  <a:pt x="1965141" y="1389234"/>
                  <a:pt x="1981861" y="1297969"/>
                  <a:pt x="1989345" y="1207662"/>
                </a:cubicBezTo>
                <a:cubicBezTo>
                  <a:pt x="1990621" y="1191707"/>
                  <a:pt x="1991417" y="1176869"/>
                  <a:pt x="1991893" y="1162987"/>
                </a:cubicBezTo>
                <a:cubicBezTo>
                  <a:pt x="1987913" y="1171922"/>
                  <a:pt x="1983613" y="1180857"/>
                  <a:pt x="1978677" y="1189633"/>
                </a:cubicBezTo>
                <a:cubicBezTo>
                  <a:pt x="1931537" y="1273717"/>
                  <a:pt x="1844269" y="1336262"/>
                  <a:pt x="1745377" y="1356845"/>
                </a:cubicBezTo>
                <a:cubicBezTo>
                  <a:pt x="1693301" y="1367694"/>
                  <a:pt x="1640749" y="1367854"/>
                  <a:pt x="1590745" y="1358121"/>
                </a:cubicBezTo>
                <a:cubicBezTo>
                  <a:pt x="1521631" y="1344719"/>
                  <a:pt x="1457453" y="1312489"/>
                  <a:pt x="1405857" y="1263825"/>
                </a:cubicBezTo>
                <a:cubicBezTo>
                  <a:pt x="1345501" y="1206705"/>
                  <a:pt x="1308237" y="1132991"/>
                  <a:pt x="1297249" y="1052577"/>
                </a:cubicBezTo>
                <a:close/>
                <a:moveTo>
                  <a:pt x="1663195" y="800762"/>
                </a:moveTo>
                <a:cubicBezTo>
                  <a:pt x="1653043" y="801360"/>
                  <a:pt x="1642741" y="804233"/>
                  <a:pt x="1632629" y="810056"/>
                </a:cubicBezTo>
                <a:cubicBezTo>
                  <a:pt x="1596637" y="830798"/>
                  <a:pt x="1576891" y="884407"/>
                  <a:pt x="1586923" y="934667"/>
                </a:cubicBezTo>
                <a:cubicBezTo>
                  <a:pt x="1590745" y="953813"/>
                  <a:pt x="1604601" y="999286"/>
                  <a:pt x="1654605" y="1005508"/>
                </a:cubicBezTo>
                <a:cubicBezTo>
                  <a:pt x="1691233" y="1010295"/>
                  <a:pt x="1734229" y="989553"/>
                  <a:pt x="1759231" y="955090"/>
                </a:cubicBezTo>
                <a:cubicBezTo>
                  <a:pt x="1785985" y="918073"/>
                  <a:pt x="1769581" y="869888"/>
                  <a:pt x="1741395" y="838456"/>
                </a:cubicBezTo>
                <a:cubicBezTo>
                  <a:pt x="1728973" y="824575"/>
                  <a:pt x="1711895" y="811652"/>
                  <a:pt x="1692865" y="805110"/>
                </a:cubicBezTo>
                <a:cubicBezTo>
                  <a:pt x="1683351" y="801839"/>
                  <a:pt x="1673347" y="800164"/>
                  <a:pt x="1663195" y="800762"/>
                </a:cubicBezTo>
                <a:close/>
                <a:moveTo>
                  <a:pt x="1657471" y="769490"/>
                </a:moveTo>
                <a:cubicBezTo>
                  <a:pt x="1671087" y="768213"/>
                  <a:pt x="1684625" y="769809"/>
                  <a:pt x="1697603" y="773598"/>
                </a:cubicBezTo>
                <a:cubicBezTo>
                  <a:pt x="1723559" y="781177"/>
                  <a:pt x="1747287" y="797531"/>
                  <a:pt x="1764965" y="817236"/>
                </a:cubicBezTo>
                <a:cubicBezTo>
                  <a:pt x="1801591" y="858081"/>
                  <a:pt x="1822135" y="922381"/>
                  <a:pt x="1784869" y="973757"/>
                </a:cubicBezTo>
                <a:cubicBezTo>
                  <a:pt x="1752861" y="1017794"/>
                  <a:pt x="1698877" y="1043163"/>
                  <a:pt x="1650465" y="1036940"/>
                </a:cubicBezTo>
                <a:cubicBezTo>
                  <a:pt x="1648233" y="1036621"/>
                  <a:pt x="1645845" y="1036302"/>
                  <a:pt x="1643617" y="1035823"/>
                </a:cubicBezTo>
                <a:lnTo>
                  <a:pt x="1643617" y="1035983"/>
                </a:lnTo>
                <a:cubicBezTo>
                  <a:pt x="1598549" y="1027208"/>
                  <a:pt x="1566061" y="992106"/>
                  <a:pt x="1555869" y="940889"/>
                </a:cubicBezTo>
                <a:cubicBezTo>
                  <a:pt x="1545041" y="886003"/>
                  <a:pt x="1562399" y="813885"/>
                  <a:pt x="1616861" y="782612"/>
                </a:cubicBezTo>
                <a:cubicBezTo>
                  <a:pt x="1630159" y="774914"/>
                  <a:pt x="1643855" y="770766"/>
                  <a:pt x="1657471" y="769490"/>
                </a:cubicBezTo>
                <a:close/>
                <a:moveTo>
                  <a:pt x="1611009" y="515102"/>
                </a:moveTo>
                <a:cubicBezTo>
                  <a:pt x="1595841" y="515122"/>
                  <a:pt x="1581269" y="517036"/>
                  <a:pt x="1567653" y="522381"/>
                </a:cubicBezTo>
                <a:cubicBezTo>
                  <a:pt x="1533893" y="535784"/>
                  <a:pt x="1510961" y="568013"/>
                  <a:pt x="1486755" y="605828"/>
                </a:cubicBezTo>
                <a:lnTo>
                  <a:pt x="1486597" y="605828"/>
                </a:lnTo>
                <a:cubicBezTo>
                  <a:pt x="1424965" y="701719"/>
                  <a:pt x="1348367" y="821065"/>
                  <a:pt x="1329257" y="950463"/>
                </a:cubicBezTo>
                <a:cubicBezTo>
                  <a:pt x="1313013" y="1060554"/>
                  <a:pt x="1348845" y="1166338"/>
                  <a:pt x="1427513" y="1240690"/>
                </a:cubicBezTo>
                <a:cubicBezTo>
                  <a:pt x="1508891" y="1317595"/>
                  <a:pt x="1625301" y="1349186"/>
                  <a:pt x="1738847" y="1325572"/>
                </a:cubicBezTo>
                <a:cubicBezTo>
                  <a:pt x="1828981" y="1306745"/>
                  <a:pt x="1908129" y="1250103"/>
                  <a:pt x="1950967" y="1173837"/>
                </a:cubicBezTo>
                <a:cubicBezTo>
                  <a:pt x="1990141" y="1104272"/>
                  <a:pt x="1998265" y="1020506"/>
                  <a:pt x="2000971" y="963386"/>
                </a:cubicBezTo>
                <a:cubicBezTo>
                  <a:pt x="2005909" y="860315"/>
                  <a:pt x="1996831" y="757084"/>
                  <a:pt x="1974217" y="656406"/>
                </a:cubicBezTo>
                <a:cubicBezTo>
                  <a:pt x="1969121" y="633909"/>
                  <a:pt x="1963069" y="610774"/>
                  <a:pt x="1948419" y="594978"/>
                </a:cubicBezTo>
                <a:cubicBezTo>
                  <a:pt x="1932653" y="577746"/>
                  <a:pt x="1907809" y="570247"/>
                  <a:pt x="1881533" y="563386"/>
                </a:cubicBezTo>
                <a:cubicBezTo>
                  <a:pt x="1808121" y="544240"/>
                  <a:pt x="1732955" y="529402"/>
                  <a:pt x="1657949" y="519190"/>
                </a:cubicBezTo>
                <a:cubicBezTo>
                  <a:pt x="1641943" y="516957"/>
                  <a:pt x="1626177" y="515082"/>
                  <a:pt x="1611009" y="515102"/>
                </a:cubicBezTo>
                <a:close/>
                <a:moveTo>
                  <a:pt x="1795061" y="31915"/>
                </a:moveTo>
                <a:cubicBezTo>
                  <a:pt x="1758433" y="32074"/>
                  <a:pt x="1724355" y="48987"/>
                  <a:pt x="1706201" y="75951"/>
                </a:cubicBezTo>
                <a:cubicBezTo>
                  <a:pt x="1687887" y="103075"/>
                  <a:pt x="1684861" y="139454"/>
                  <a:pt x="1681995" y="174555"/>
                </a:cubicBezTo>
                <a:lnTo>
                  <a:pt x="1681677" y="179501"/>
                </a:lnTo>
                <a:lnTo>
                  <a:pt x="1681517" y="179661"/>
                </a:lnTo>
                <a:cubicBezTo>
                  <a:pt x="1675147" y="255768"/>
                  <a:pt x="1657629" y="401121"/>
                  <a:pt x="1638837" y="485046"/>
                </a:cubicBezTo>
                <a:cubicBezTo>
                  <a:pt x="1646641" y="485684"/>
                  <a:pt x="1654445" y="486641"/>
                  <a:pt x="1662089" y="487758"/>
                </a:cubicBezTo>
                <a:cubicBezTo>
                  <a:pt x="1731999" y="497331"/>
                  <a:pt x="1801909" y="511053"/>
                  <a:pt x="1870545" y="528125"/>
                </a:cubicBezTo>
                <a:cubicBezTo>
                  <a:pt x="1873889" y="466857"/>
                  <a:pt x="1890453" y="391388"/>
                  <a:pt x="1906697" y="317994"/>
                </a:cubicBezTo>
                <a:cubicBezTo>
                  <a:pt x="1918639" y="264703"/>
                  <a:pt x="1929787" y="214284"/>
                  <a:pt x="1935041" y="172641"/>
                </a:cubicBezTo>
                <a:cubicBezTo>
                  <a:pt x="1937749" y="151739"/>
                  <a:pt x="1939181" y="129880"/>
                  <a:pt x="1932175" y="111691"/>
                </a:cubicBezTo>
                <a:cubicBezTo>
                  <a:pt x="1926441" y="96534"/>
                  <a:pt x="1914181" y="82333"/>
                  <a:pt x="1895069" y="67974"/>
                </a:cubicBezTo>
                <a:cubicBezTo>
                  <a:pt x="1863539" y="44519"/>
                  <a:pt x="1828025" y="31596"/>
                  <a:pt x="1795061" y="31915"/>
                </a:cubicBezTo>
                <a:close/>
                <a:moveTo>
                  <a:pt x="1794901" y="4"/>
                </a:moveTo>
                <a:cubicBezTo>
                  <a:pt x="1834715" y="-315"/>
                  <a:pt x="1877075" y="14683"/>
                  <a:pt x="1914657" y="42126"/>
                </a:cubicBezTo>
                <a:cubicBezTo>
                  <a:pt x="1938705" y="60156"/>
                  <a:pt x="1954469" y="79142"/>
                  <a:pt x="1962433" y="100044"/>
                </a:cubicBezTo>
                <a:cubicBezTo>
                  <a:pt x="1971829" y="124775"/>
                  <a:pt x="1970237" y="151260"/>
                  <a:pt x="1967051" y="176310"/>
                </a:cubicBezTo>
                <a:cubicBezTo>
                  <a:pt x="1961477" y="219390"/>
                  <a:pt x="1950171" y="270447"/>
                  <a:pt x="1938227" y="324535"/>
                </a:cubicBezTo>
                <a:cubicBezTo>
                  <a:pt x="1921665" y="399206"/>
                  <a:pt x="1904625" y="476111"/>
                  <a:pt x="1902397" y="535624"/>
                </a:cubicBezTo>
                <a:cubicBezTo>
                  <a:pt x="1928035" y="542964"/>
                  <a:pt x="1953515" y="552856"/>
                  <a:pt x="1972147" y="572960"/>
                </a:cubicBezTo>
                <a:cubicBezTo>
                  <a:pt x="1992053" y="594499"/>
                  <a:pt x="1999857" y="623538"/>
                  <a:pt x="2005589" y="649067"/>
                </a:cubicBezTo>
                <a:cubicBezTo>
                  <a:pt x="2028841" y="752617"/>
                  <a:pt x="2038077" y="858719"/>
                  <a:pt x="2032981" y="964663"/>
                </a:cubicBezTo>
                <a:cubicBezTo>
                  <a:pt x="2031389" y="995616"/>
                  <a:pt x="2028361" y="1033909"/>
                  <a:pt x="2020081" y="1074116"/>
                </a:cubicBezTo>
                <a:cubicBezTo>
                  <a:pt x="2025337" y="1112569"/>
                  <a:pt x="2025813" y="1154531"/>
                  <a:pt x="2021197" y="1209896"/>
                </a:cubicBezTo>
                <a:cubicBezTo>
                  <a:pt x="2013553" y="1301799"/>
                  <a:pt x="1996671" y="1394021"/>
                  <a:pt x="1980269" y="1483051"/>
                </a:cubicBezTo>
                <a:cubicBezTo>
                  <a:pt x="1956221" y="1613566"/>
                  <a:pt x="1931379" y="1748388"/>
                  <a:pt x="1936633" y="1881775"/>
                </a:cubicBezTo>
                <a:cubicBezTo>
                  <a:pt x="1939819" y="1963466"/>
                  <a:pt x="1954311" y="2046433"/>
                  <a:pt x="1968325" y="2126529"/>
                </a:cubicBezTo>
                <a:cubicBezTo>
                  <a:pt x="1987277" y="2234547"/>
                  <a:pt x="2006385" y="2345915"/>
                  <a:pt x="1999061" y="2457602"/>
                </a:cubicBezTo>
                <a:cubicBezTo>
                  <a:pt x="2269785" y="2514084"/>
                  <a:pt x="2522989" y="2571842"/>
                  <a:pt x="2772375" y="2634228"/>
                </a:cubicBezTo>
                <a:cubicBezTo>
                  <a:pt x="2779701" y="2636142"/>
                  <a:pt x="2784797" y="2643003"/>
                  <a:pt x="2784317" y="2650662"/>
                </a:cubicBezTo>
                <a:lnTo>
                  <a:pt x="2784477" y="2650821"/>
                </a:lnTo>
                <a:lnTo>
                  <a:pt x="2777629" y="2760913"/>
                </a:lnTo>
                <a:cubicBezTo>
                  <a:pt x="2777311" y="2765699"/>
                  <a:pt x="2774923" y="2769848"/>
                  <a:pt x="2771261" y="2772720"/>
                </a:cubicBezTo>
                <a:cubicBezTo>
                  <a:pt x="2767757" y="2775432"/>
                  <a:pt x="2763137" y="2776390"/>
                  <a:pt x="2758839" y="2775592"/>
                </a:cubicBezTo>
                <a:cubicBezTo>
                  <a:pt x="2758521" y="2775592"/>
                  <a:pt x="2758361" y="2775592"/>
                  <a:pt x="2758201" y="2775592"/>
                </a:cubicBezTo>
                <a:cubicBezTo>
                  <a:pt x="2496873" y="2714642"/>
                  <a:pt x="2231883" y="2655448"/>
                  <a:pt x="1970077" y="2599445"/>
                </a:cubicBezTo>
                <a:cubicBezTo>
                  <a:pt x="1959089" y="2632313"/>
                  <a:pt x="1946509" y="2664702"/>
                  <a:pt x="1933927" y="2696453"/>
                </a:cubicBezTo>
                <a:cubicBezTo>
                  <a:pt x="1908289" y="2761073"/>
                  <a:pt x="1881853" y="2827766"/>
                  <a:pt x="1873093" y="2896374"/>
                </a:cubicBezTo>
                <a:cubicBezTo>
                  <a:pt x="1781365" y="3607183"/>
                  <a:pt x="1667821" y="4068611"/>
                  <a:pt x="1477041" y="4721025"/>
                </a:cubicBezTo>
                <a:cubicBezTo>
                  <a:pt x="1475129" y="4727247"/>
                  <a:pt x="1469557" y="4731874"/>
                  <a:pt x="1463027" y="4732353"/>
                </a:cubicBezTo>
                <a:cubicBezTo>
                  <a:pt x="1456021" y="4732991"/>
                  <a:pt x="1446625" y="4732672"/>
                  <a:pt x="1435795" y="4732033"/>
                </a:cubicBezTo>
                <a:cubicBezTo>
                  <a:pt x="1425125" y="4755328"/>
                  <a:pt x="1408723" y="4794259"/>
                  <a:pt x="1393913" y="4829202"/>
                </a:cubicBezTo>
                <a:cubicBezTo>
                  <a:pt x="1370025" y="4885524"/>
                  <a:pt x="1360789" y="4907383"/>
                  <a:pt x="1357125" y="4912807"/>
                </a:cubicBezTo>
                <a:cubicBezTo>
                  <a:pt x="1354419" y="4916796"/>
                  <a:pt x="1350119" y="4919349"/>
                  <a:pt x="1345341" y="4919828"/>
                </a:cubicBezTo>
                <a:cubicBezTo>
                  <a:pt x="1343909" y="4919987"/>
                  <a:pt x="1342317" y="4919987"/>
                  <a:pt x="1340883" y="4919668"/>
                </a:cubicBezTo>
                <a:cubicBezTo>
                  <a:pt x="1337697" y="4919030"/>
                  <a:pt x="1334831" y="4917594"/>
                  <a:pt x="1332601" y="4915201"/>
                </a:cubicBezTo>
                <a:cubicBezTo>
                  <a:pt x="1323205" y="4905787"/>
                  <a:pt x="1314765" y="4875472"/>
                  <a:pt x="1292153" y="4782772"/>
                </a:cubicBezTo>
                <a:cubicBezTo>
                  <a:pt x="1284827" y="4753094"/>
                  <a:pt x="1277979" y="4725173"/>
                  <a:pt x="1273201" y="4709058"/>
                </a:cubicBezTo>
                <a:cubicBezTo>
                  <a:pt x="1258709" y="4706505"/>
                  <a:pt x="1248997" y="4704590"/>
                  <a:pt x="1247403" y="4704271"/>
                </a:cubicBezTo>
                <a:cubicBezTo>
                  <a:pt x="1239441" y="4702676"/>
                  <a:pt x="1233867" y="4695177"/>
                  <a:pt x="1234663" y="4687040"/>
                </a:cubicBezTo>
                <a:cubicBezTo>
                  <a:pt x="1235141" y="4681455"/>
                  <a:pt x="1289445" y="4135783"/>
                  <a:pt x="1313969" y="3921344"/>
                </a:cubicBezTo>
                <a:cubicBezTo>
                  <a:pt x="1330213" y="3779820"/>
                  <a:pt x="1346775" y="3633350"/>
                  <a:pt x="1384039" y="3492784"/>
                </a:cubicBezTo>
                <a:cubicBezTo>
                  <a:pt x="1396937" y="3443960"/>
                  <a:pt x="1412545" y="3395137"/>
                  <a:pt x="1427513" y="3348069"/>
                </a:cubicBezTo>
                <a:cubicBezTo>
                  <a:pt x="1447421" y="3285683"/>
                  <a:pt x="1468123" y="3221064"/>
                  <a:pt x="1482455" y="3156445"/>
                </a:cubicBezTo>
                <a:cubicBezTo>
                  <a:pt x="1511121" y="3026888"/>
                  <a:pt x="1516535" y="2891108"/>
                  <a:pt x="1521631" y="2759637"/>
                </a:cubicBezTo>
                <a:lnTo>
                  <a:pt x="1522109" y="2747989"/>
                </a:lnTo>
                <a:cubicBezTo>
                  <a:pt x="1525453" y="2664064"/>
                  <a:pt x="1528161" y="2584447"/>
                  <a:pt x="1530549" y="2507542"/>
                </a:cubicBezTo>
                <a:cubicBezTo>
                  <a:pt x="1495993" y="2500522"/>
                  <a:pt x="1461275" y="2493502"/>
                  <a:pt x="1426559" y="2486481"/>
                </a:cubicBezTo>
                <a:cubicBezTo>
                  <a:pt x="1404265" y="2617794"/>
                  <a:pt x="1384039" y="2723099"/>
                  <a:pt x="1383721" y="2725013"/>
                </a:cubicBezTo>
                <a:cubicBezTo>
                  <a:pt x="1382289" y="2732991"/>
                  <a:pt x="1374961" y="2738416"/>
                  <a:pt x="1366841" y="2737778"/>
                </a:cubicBezTo>
                <a:cubicBezTo>
                  <a:pt x="1365407" y="2737618"/>
                  <a:pt x="1341041" y="2735544"/>
                  <a:pt x="1314129" y="2730279"/>
                </a:cubicBezTo>
                <a:cubicBezTo>
                  <a:pt x="1299957" y="2727566"/>
                  <a:pt x="1285145" y="2724056"/>
                  <a:pt x="1272405" y="2719429"/>
                </a:cubicBezTo>
                <a:cubicBezTo>
                  <a:pt x="1265239" y="2716876"/>
                  <a:pt x="1260941" y="2709696"/>
                  <a:pt x="1262053" y="2702197"/>
                </a:cubicBezTo>
                <a:cubicBezTo>
                  <a:pt x="1274953" y="2614603"/>
                  <a:pt x="1286737" y="2538655"/>
                  <a:pt x="1299797" y="2461272"/>
                </a:cubicBezTo>
                <a:cubicBezTo>
                  <a:pt x="1261099" y="2453613"/>
                  <a:pt x="1222401" y="2445955"/>
                  <a:pt x="1183705" y="2438456"/>
                </a:cubicBezTo>
                <a:cubicBezTo>
                  <a:pt x="1117137" y="2596892"/>
                  <a:pt x="1048819" y="2760434"/>
                  <a:pt x="1005821" y="2929242"/>
                </a:cubicBezTo>
                <a:cubicBezTo>
                  <a:pt x="986233" y="3005827"/>
                  <a:pt x="971743" y="3084966"/>
                  <a:pt x="957569" y="3161551"/>
                </a:cubicBezTo>
                <a:cubicBezTo>
                  <a:pt x="947537" y="3215959"/>
                  <a:pt x="937185" y="3272281"/>
                  <a:pt x="925083" y="3327486"/>
                </a:cubicBezTo>
                <a:cubicBezTo>
                  <a:pt x="894825" y="3465340"/>
                  <a:pt x="852625" y="3602397"/>
                  <a:pt x="811857" y="3734826"/>
                </a:cubicBezTo>
                <a:lnTo>
                  <a:pt x="576645" y="4498607"/>
                </a:lnTo>
                <a:cubicBezTo>
                  <a:pt x="575529" y="4501798"/>
                  <a:pt x="573619" y="4504511"/>
                  <a:pt x="570913" y="4506585"/>
                </a:cubicBezTo>
                <a:cubicBezTo>
                  <a:pt x="556101" y="4517753"/>
                  <a:pt x="538903" y="4524455"/>
                  <a:pt x="520589" y="4526848"/>
                </a:cubicBezTo>
                <a:cubicBezTo>
                  <a:pt x="520909" y="4530199"/>
                  <a:pt x="520589" y="4533709"/>
                  <a:pt x="518677" y="4536740"/>
                </a:cubicBezTo>
                <a:cubicBezTo>
                  <a:pt x="485395" y="4592744"/>
                  <a:pt x="450521" y="4648428"/>
                  <a:pt x="414849" y="4702516"/>
                </a:cubicBezTo>
                <a:cubicBezTo>
                  <a:pt x="408477" y="4711930"/>
                  <a:pt x="399081" y="4726290"/>
                  <a:pt x="382681" y="4731874"/>
                </a:cubicBezTo>
                <a:cubicBezTo>
                  <a:pt x="379973" y="4732672"/>
                  <a:pt x="377105" y="4732831"/>
                  <a:pt x="374557" y="4732353"/>
                </a:cubicBezTo>
                <a:cubicBezTo>
                  <a:pt x="369461" y="4731395"/>
                  <a:pt x="365003" y="4727885"/>
                  <a:pt x="362933" y="4722939"/>
                </a:cubicBezTo>
                <a:cubicBezTo>
                  <a:pt x="354811" y="4703793"/>
                  <a:pt x="357517" y="4683529"/>
                  <a:pt x="359749" y="4667255"/>
                </a:cubicBezTo>
                <a:lnTo>
                  <a:pt x="384591" y="4485045"/>
                </a:lnTo>
                <a:cubicBezTo>
                  <a:pt x="385229" y="4480578"/>
                  <a:pt x="387777" y="4476748"/>
                  <a:pt x="391121" y="4474355"/>
                </a:cubicBezTo>
                <a:cubicBezTo>
                  <a:pt x="377743" y="4459995"/>
                  <a:pt x="366913" y="4443721"/>
                  <a:pt x="359589" y="4426330"/>
                </a:cubicBezTo>
                <a:cubicBezTo>
                  <a:pt x="335065" y="4367614"/>
                  <a:pt x="339681" y="4304271"/>
                  <a:pt x="349077" y="4248268"/>
                </a:cubicBezTo>
                <a:cubicBezTo>
                  <a:pt x="316591" y="4236780"/>
                  <a:pt x="288405" y="4216836"/>
                  <a:pt x="267861" y="4189712"/>
                </a:cubicBezTo>
                <a:cubicBezTo>
                  <a:pt x="211645" y="4115679"/>
                  <a:pt x="235693" y="4018352"/>
                  <a:pt x="284263" y="3954850"/>
                </a:cubicBezTo>
                <a:cubicBezTo>
                  <a:pt x="318661" y="3910015"/>
                  <a:pt x="371053" y="3874594"/>
                  <a:pt x="428065" y="3871403"/>
                </a:cubicBezTo>
                <a:lnTo>
                  <a:pt x="485555" y="3600641"/>
                </a:lnTo>
                <a:cubicBezTo>
                  <a:pt x="522023" y="3428962"/>
                  <a:pt x="559765" y="3251539"/>
                  <a:pt x="611839" y="3080338"/>
                </a:cubicBezTo>
                <a:cubicBezTo>
                  <a:pt x="620439" y="3051779"/>
                  <a:pt x="629517" y="3023538"/>
                  <a:pt x="638593" y="2995137"/>
                </a:cubicBezTo>
                <a:cubicBezTo>
                  <a:pt x="670921" y="2893980"/>
                  <a:pt x="704521" y="2789314"/>
                  <a:pt x="717103" y="2683051"/>
                </a:cubicBezTo>
                <a:cubicBezTo>
                  <a:pt x="724589" y="2620506"/>
                  <a:pt x="725225" y="2554930"/>
                  <a:pt x="725861" y="2491587"/>
                </a:cubicBezTo>
                <a:cubicBezTo>
                  <a:pt x="726181" y="2445317"/>
                  <a:pt x="726817" y="2398568"/>
                  <a:pt x="729843" y="2352138"/>
                </a:cubicBezTo>
                <a:cubicBezTo>
                  <a:pt x="492401" y="2308420"/>
                  <a:pt x="251457" y="2265979"/>
                  <a:pt x="13381" y="2226091"/>
                </a:cubicBezTo>
                <a:lnTo>
                  <a:pt x="12903" y="2226091"/>
                </a:lnTo>
                <a:cubicBezTo>
                  <a:pt x="5259" y="2224654"/>
                  <a:pt x="-155" y="2217953"/>
                  <a:pt x="3" y="2210135"/>
                </a:cubicBezTo>
                <a:lnTo>
                  <a:pt x="2233" y="2107702"/>
                </a:lnTo>
                <a:cubicBezTo>
                  <a:pt x="2393" y="2103075"/>
                  <a:pt x="4621" y="2098767"/>
                  <a:pt x="8125" y="2095736"/>
                </a:cubicBezTo>
                <a:cubicBezTo>
                  <a:pt x="11789" y="2092864"/>
                  <a:pt x="16405" y="2091587"/>
                  <a:pt x="21025" y="2092385"/>
                </a:cubicBezTo>
                <a:cubicBezTo>
                  <a:pt x="191741" y="2122860"/>
                  <a:pt x="356085" y="2151898"/>
                  <a:pt x="515813" y="2180139"/>
                </a:cubicBezTo>
                <a:lnTo>
                  <a:pt x="747837" y="2221145"/>
                </a:lnTo>
                <a:cubicBezTo>
                  <a:pt x="756757" y="2182373"/>
                  <a:pt x="769655" y="2144559"/>
                  <a:pt x="787969" y="2108181"/>
                </a:cubicBezTo>
                <a:cubicBezTo>
                  <a:pt x="816953" y="2050901"/>
                  <a:pt x="858197" y="2000961"/>
                  <a:pt x="898169" y="1952776"/>
                </a:cubicBezTo>
                <a:cubicBezTo>
                  <a:pt x="911229" y="1936821"/>
                  <a:pt x="924445" y="1920865"/>
                  <a:pt x="937185" y="1904750"/>
                </a:cubicBezTo>
                <a:cubicBezTo>
                  <a:pt x="1042289" y="1771364"/>
                  <a:pt x="1120641" y="1614204"/>
                  <a:pt x="1163797" y="1449864"/>
                </a:cubicBezTo>
                <a:cubicBezTo>
                  <a:pt x="1175741" y="1404391"/>
                  <a:pt x="1185455" y="1357323"/>
                  <a:pt x="1194693" y="1311691"/>
                </a:cubicBezTo>
                <a:cubicBezTo>
                  <a:pt x="1207749" y="1247391"/>
                  <a:pt x="1221287" y="1180857"/>
                  <a:pt x="1241829" y="1117036"/>
                </a:cubicBezTo>
                <a:lnTo>
                  <a:pt x="1243581" y="1111611"/>
                </a:lnTo>
                <a:cubicBezTo>
                  <a:pt x="1256161" y="1072202"/>
                  <a:pt x="1273361" y="1018751"/>
                  <a:pt x="1294541" y="980139"/>
                </a:cubicBezTo>
                <a:cubicBezTo>
                  <a:pt x="1295177" y="968811"/>
                  <a:pt x="1296133" y="957323"/>
                  <a:pt x="1297885" y="945676"/>
                </a:cubicBezTo>
                <a:cubicBezTo>
                  <a:pt x="1317951" y="809417"/>
                  <a:pt x="1396621" y="686881"/>
                  <a:pt x="1459841" y="588436"/>
                </a:cubicBezTo>
                <a:cubicBezTo>
                  <a:pt x="1480863" y="555728"/>
                  <a:pt x="1509687" y="510893"/>
                  <a:pt x="1555869" y="492704"/>
                </a:cubicBezTo>
                <a:cubicBezTo>
                  <a:pt x="1572273" y="486322"/>
                  <a:pt x="1589313" y="483769"/>
                  <a:pt x="1606511" y="483450"/>
                </a:cubicBezTo>
                <a:cubicBezTo>
                  <a:pt x="1625461" y="402238"/>
                  <a:pt x="1643457" y="253853"/>
                  <a:pt x="1649825" y="176789"/>
                </a:cubicBezTo>
                <a:lnTo>
                  <a:pt x="1650305" y="171843"/>
                </a:lnTo>
                <a:cubicBezTo>
                  <a:pt x="1653329" y="134507"/>
                  <a:pt x="1656833" y="92066"/>
                  <a:pt x="1679925" y="58081"/>
                </a:cubicBezTo>
                <a:cubicBezTo>
                  <a:pt x="1703971" y="22661"/>
                  <a:pt x="1748083" y="323"/>
                  <a:pt x="1794901" y="4"/>
                </a:cubicBezTo>
                <a:close/>
              </a:path>
            </a:pathLst>
          </a:custGeom>
          <a:solidFill>
            <a:schemeClr val="bg2"/>
          </a:solidFill>
          <a:ln w="15893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F848C076-BB89-A589-8B19-9FF2A68B9F7E}"/>
              </a:ext>
            </a:extLst>
          </p:cNvPr>
          <p:cNvSpPr/>
          <p:nvPr/>
        </p:nvSpPr>
        <p:spPr>
          <a:xfrm>
            <a:off x="16639244" y="727919"/>
            <a:ext cx="2437653" cy="2901213"/>
          </a:xfrm>
          <a:custGeom>
            <a:avLst/>
            <a:gdLst>
              <a:gd name="connsiteX0" fmla="*/ 1026573 w 2592471"/>
              <a:gd name="connsiteY0" fmla="*/ 2787669 h 3085471"/>
              <a:gd name="connsiteX1" fmla="*/ 1023225 w 2592471"/>
              <a:gd name="connsiteY1" fmla="*/ 2796169 h 3085471"/>
              <a:gd name="connsiteX2" fmla="*/ 1033966 w 2592471"/>
              <a:gd name="connsiteY2" fmla="*/ 2960190 h 3085471"/>
              <a:gd name="connsiteX3" fmla="*/ 1077904 w 2592471"/>
              <a:gd name="connsiteY3" fmla="*/ 2998374 h 3085471"/>
              <a:gd name="connsiteX4" fmla="*/ 1385333 w 2592471"/>
              <a:gd name="connsiteY4" fmla="*/ 3049238 h 3085471"/>
              <a:gd name="connsiteX5" fmla="*/ 1505292 w 2592471"/>
              <a:gd name="connsiteY5" fmla="*/ 3018580 h 3085471"/>
              <a:gd name="connsiteX6" fmla="*/ 1593587 w 2592471"/>
              <a:gd name="connsiteY6" fmla="*/ 2941378 h 3085471"/>
              <a:gd name="connsiteX7" fmla="*/ 1593587 w 2592471"/>
              <a:gd name="connsiteY7" fmla="*/ 2941238 h 3085471"/>
              <a:gd name="connsiteX8" fmla="*/ 1594703 w 2592471"/>
              <a:gd name="connsiteY8" fmla="*/ 2791989 h 3085471"/>
              <a:gd name="connsiteX9" fmla="*/ 1316706 w 2592471"/>
              <a:gd name="connsiteY9" fmla="*/ 2817073 h 3085471"/>
              <a:gd name="connsiteX10" fmla="*/ 1026573 w 2592471"/>
              <a:gd name="connsiteY10" fmla="*/ 2787669 h 3085471"/>
              <a:gd name="connsiteX11" fmla="*/ 1069117 w 2592471"/>
              <a:gd name="connsiteY11" fmla="*/ 2581283 h 3085471"/>
              <a:gd name="connsiteX12" fmla="*/ 1065629 w 2592471"/>
              <a:gd name="connsiteY12" fmla="*/ 2582538 h 3085471"/>
              <a:gd name="connsiteX13" fmla="*/ 989888 w 2592471"/>
              <a:gd name="connsiteY13" fmla="*/ 2646084 h 3085471"/>
              <a:gd name="connsiteX14" fmla="*/ 1012485 w 2592471"/>
              <a:gd name="connsiteY14" fmla="*/ 2742239 h 3085471"/>
              <a:gd name="connsiteX15" fmla="*/ 1014019 w 2592471"/>
              <a:gd name="connsiteY15" fmla="*/ 2743772 h 3085471"/>
              <a:gd name="connsiteX16" fmla="*/ 1024202 w 2592471"/>
              <a:gd name="connsiteY16" fmla="*/ 2756035 h 3085471"/>
              <a:gd name="connsiteX17" fmla="*/ 1600562 w 2592471"/>
              <a:gd name="connsiteY17" fmla="*/ 2760216 h 3085471"/>
              <a:gd name="connsiteX18" fmla="*/ 1601120 w 2592471"/>
              <a:gd name="connsiteY18" fmla="*/ 2760216 h 3085471"/>
              <a:gd name="connsiteX19" fmla="*/ 1601538 w 2592471"/>
              <a:gd name="connsiteY19" fmla="*/ 2760076 h 3085471"/>
              <a:gd name="connsiteX20" fmla="*/ 1648266 w 2592471"/>
              <a:gd name="connsiteY20" fmla="*/ 2698760 h 3085471"/>
              <a:gd name="connsiteX21" fmla="*/ 1608233 w 2592471"/>
              <a:gd name="connsiteY21" fmla="*/ 2615844 h 3085471"/>
              <a:gd name="connsiteX22" fmla="*/ 1607954 w 2592471"/>
              <a:gd name="connsiteY22" fmla="*/ 2615983 h 3085471"/>
              <a:gd name="connsiteX23" fmla="*/ 1551044 w 2592471"/>
              <a:gd name="connsiteY23" fmla="*/ 2590202 h 3085471"/>
              <a:gd name="connsiteX24" fmla="*/ 1295783 w 2592471"/>
              <a:gd name="connsiteY24" fmla="*/ 1769121 h 3085471"/>
              <a:gd name="connsiteX25" fmla="*/ 1275139 w 2592471"/>
              <a:gd name="connsiteY25" fmla="*/ 1794345 h 3085471"/>
              <a:gd name="connsiteX26" fmla="*/ 1117379 w 2592471"/>
              <a:gd name="connsiteY26" fmla="*/ 1886180 h 3085471"/>
              <a:gd name="connsiteX27" fmla="*/ 1143602 w 2592471"/>
              <a:gd name="connsiteY27" fmla="*/ 2027765 h 3085471"/>
              <a:gd name="connsiteX28" fmla="*/ 1186843 w 2592471"/>
              <a:gd name="connsiteY28" fmla="*/ 2552994 h 3085471"/>
              <a:gd name="connsiteX29" fmla="*/ 1410580 w 2592471"/>
              <a:gd name="connsiteY29" fmla="*/ 2557175 h 3085471"/>
              <a:gd name="connsiteX30" fmla="*/ 1410580 w 2592471"/>
              <a:gd name="connsiteY30" fmla="*/ 2553273 h 3085471"/>
              <a:gd name="connsiteX31" fmla="*/ 1440012 w 2592471"/>
              <a:gd name="connsiteY31" fmla="*/ 1824724 h 3085471"/>
              <a:gd name="connsiteX32" fmla="*/ 1345719 w 2592471"/>
              <a:gd name="connsiteY32" fmla="*/ 1802985 h 3085471"/>
              <a:gd name="connsiteX33" fmla="*/ 1295783 w 2592471"/>
              <a:gd name="connsiteY33" fmla="*/ 1769121 h 3085471"/>
              <a:gd name="connsiteX34" fmla="*/ 876346 w 2592471"/>
              <a:gd name="connsiteY34" fmla="*/ 1522881 h 3085471"/>
              <a:gd name="connsiteX35" fmla="*/ 872998 w 2592471"/>
              <a:gd name="connsiteY35" fmla="*/ 1523159 h 3085471"/>
              <a:gd name="connsiteX36" fmla="*/ 848030 w 2592471"/>
              <a:gd name="connsiteY36" fmla="*/ 1580713 h 3085471"/>
              <a:gd name="connsiteX37" fmla="*/ 910241 w 2592471"/>
              <a:gd name="connsiteY37" fmla="*/ 1770236 h 3085471"/>
              <a:gd name="connsiteX38" fmla="*/ 1032876 w 2592471"/>
              <a:gd name="connsiteY38" fmla="*/ 1852955 h 3085471"/>
              <a:gd name="connsiteX39" fmla="*/ 1079572 w 2592471"/>
              <a:gd name="connsiteY39" fmla="*/ 1859126 h 3085471"/>
              <a:gd name="connsiteX40" fmla="*/ 1079578 w 2592471"/>
              <a:gd name="connsiteY40" fmla="*/ 1859145 h 3085471"/>
              <a:gd name="connsiteX41" fmla="*/ 1079718 w 2592471"/>
              <a:gd name="connsiteY41" fmla="*/ 1859145 h 3085471"/>
              <a:gd name="connsiteX42" fmla="*/ 1079572 w 2592471"/>
              <a:gd name="connsiteY42" fmla="*/ 1859126 h 3085471"/>
              <a:gd name="connsiteX43" fmla="*/ 1044375 w 2592471"/>
              <a:gd name="connsiteY43" fmla="*/ 1745779 h 3085471"/>
              <a:gd name="connsiteX44" fmla="*/ 993794 w 2592471"/>
              <a:gd name="connsiteY44" fmla="*/ 1637431 h 3085471"/>
              <a:gd name="connsiteX45" fmla="*/ 901314 w 2592471"/>
              <a:gd name="connsiteY45" fmla="*/ 1532217 h 3085471"/>
              <a:gd name="connsiteX46" fmla="*/ 876346 w 2592471"/>
              <a:gd name="connsiteY46" fmla="*/ 1522881 h 3085471"/>
              <a:gd name="connsiteX47" fmla="*/ 1691228 w 2592471"/>
              <a:gd name="connsiteY47" fmla="*/ 1497239 h 3085471"/>
              <a:gd name="connsiteX48" fmla="*/ 1652311 w 2592471"/>
              <a:gd name="connsiteY48" fmla="*/ 1508945 h 3085471"/>
              <a:gd name="connsiteX49" fmla="*/ 1533189 w 2592471"/>
              <a:gd name="connsiteY49" fmla="*/ 1639521 h 3085471"/>
              <a:gd name="connsiteX50" fmla="*/ 1478092 w 2592471"/>
              <a:gd name="connsiteY50" fmla="*/ 1791836 h 3085471"/>
              <a:gd name="connsiteX51" fmla="*/ 1561924 w 2592471"/>
              <a:gd name="connsiteY51" fmla="*/ 1762990 h 3085471"/>
              <a:gd name="connsiteX52" fmla="*/ 1708385 w 2592471"/>
              <a:gd name="connsiteY52" fmla="*/ 1606076 h 3085471"/>
              <a:gd name="connsiteX53" fmla="*/ 1729866 w 2592471"/>
              <a:gd name="connsiteY53" fmla="*/ 1546014 h 3085471"/>
              <a:gd name="connsiteX54" fmla="*/ 1707409 w 2592471"/>
              <a:gd name="connsiteY54" fmla="*/ 1500723 h 3085471"/>
              <a:gd name="connsiteX55" fmla="*/ 1691228 w 2592471"/>
              <a:gd name="connsiteY55" fmla="*/ 1497239 h 3085471"/>
              <a:gd name="connsiteX56" fmla="*/ 2228810 w 2592471"/>
              <a:gd name="connsiteY56" fmla="*/ 1457524 h 3085471"/>
              <a:gd name="connsiteX57" fmla="*/ 2576691 w 2592471"/>
              <a:gd name="connsiteY57" fmla="*/ 1464770 h 3085471"/>
              <a:gd name="connsiteX58" fmla="*/ 2576691 w 2592471"/>
              <a:gd name="connsiteY58" fmla="*/ 1464910 h 3085471"/>
              <a:gd name="connsiteX59" fmla="*/ 2592453 w 2592471"/>
              <a:gd name="connsiteY59" fmla="*/ 1479403 h 3085471"/>
              <a:gd name="connsiteX60" fmla="*/ 2577946 w 2592471"/>
              <a:gd name="connsiteY60" fmla="*/ 1495150 h 3085471"/>
              <a:gd name="connsiteX61" fmla="*/ 2460498 w 2592471"/>
              <a:gd name="connsiteY61" fmla="*/ 1497658 h 3085471"/>
              <a:gd name="connsiteX62" fmla="*/ 2226160 w 2592471"/>
              <a:gd name="connsiteY62" fmla="*/ 1487764 h 3085471"/>
              <a:gd name="connsiteX63" fmla="*/ 2212351 w 2592471"/>
              <a:gd name="connsiteY63" fmla="*/ 1471320 h 3085471"/>
              <a:gd name="connsiteX64" fmla="*/ 2228810 w 2592471"/>
              <a:gd name="connsiteY64" fmla="*/ 1457524 h 3085471"/>
              <a:gd name="connsiteX65" fmla="*/ 1280300 w 2592471"/>
              <a:gd name="connsiteY65" fmla="*/ 1229817 h 3085471"/>
              <a:gd name="connsiteX66" fmla="*/ 1211533 w 2592471"/>
              <a:gd name="connsiteY66" fmla="*/ 1290436 h 3085471"/>
              <a:gd name="connsiteX67" fmla="*/ 1226179 w 2592471"/>
              <a:gd name="connsiteY67" fmla="*/ 1605936 h 3085471"/>
              <a:gd name="connsiteX68" fmla="*/ 1226179 w 2592471"/>
              <a:gd name="connsiteY68" fmla="*/ 1606076 h 3085471"/>
              <a:gd name="connsiteX69" fmla="*/ 1291598 w 2592471"/>
              <a:gd name="connsiteY69" fmla="*/ 1721323 h 3085471"/>
              <a:gd name="connsiteX70" fmla="*/ 1347393 w 2592471"/>
              <a:gd name="connsiteY70" fmla="*/ 1594927 h 3085471"/>
              <a:gd name="connsiteX71" fmla="*/ 1362318 w 2592471"/>
              <a:gd name="connsiteY71" fmla="*/ 1306741 h 3085471"/>
              <a:gd name="connsiteX72" fmla="*/ 1283508 w 2592471"/>
              <a:gd name="connsiteY72" fmla="*/ 1229817 h 3085471"/>
              <a:gd name="connsiteX73" fmla="*/ 1280300 w 2592471"/>
              <a:gd name="connsiteY73" fmla="*/ 1229817 h 3085471"/>
              <a:gd name="connsiteX74" fmla="*/ 2455756 w 2592471"/>
              <a:gd name="connsiteY74" fmla="*/ 1009426 h 3085471"/>
              <a:gd name="connsiteX75" fmla="*/ 2464404 w 2592471"/>
              <a:gd name="connsiteY75" fmla="*/ 1017161 h 3085471"/>
              <a:gd name="connsiteX76" fmla="*/ 2457290 w 2592471"/>
              <a:gd name="connsiteY76" fmla="*/ 1037367 h 3085471"/>
              <a:gd name="connsiteX77" fmla="*/ 2185011 w 2592471"/>
              <a:gd name="connsiteY77" fmla="*/ 1156098 h 3085471"/>
              <a:gd name="connsiteX78" fmla="*/ 2179432 w 2592471"/>
              <a:gd name="connsiteY78" fmla="*/ 1157213 h 3085471"/>
              <a:gd name="connsiteX79" fmla="*/ 2165344 w 2592471"/>
              <a:gd name="connsiteY79" fmla="*/ 1147597 h 3085471"/>
              <a:gd name="connsiteX80" fmla="*/ 2173992 w 2592471"/>
              <a:gd name="connsiteY80" fmla="*/ 1127948 h 3085471"/>
              <a:gd name="connsiteX81" fmla="*/ 2444178 w 2592471"/>
              <a:gd name="connsiteY81" fmla="*/ 1010054 h 3085471"/>
              <a:gd name="connsiteX82" fmla="*/ 2455756 w 2592471"/>
              <a:gd name="connsiteY82" fmla="*/ 1009426 h 3085471"/>
              <a:gd name="connsiteX83" fmla="*/ 12991 w 2592471"/>
              <a:gd name="connsiteY83" fmla="*/ 947832 h 3085471"/>
              <a:gd name="connsiteX84" fmla="*/ 24220 w 2592471"/>
              <a:gd name="connsiteY84" fmla="*/ 950689 h 3085471"/>
              <a:gd name="connsiteX85" fmla="*/ 287013 w 2592471"/>
              <a:gd name="connsiteY85" fmla="*/ 1084609 h 3085471"/>
              <a:gd name="connsiteX86" fmla="*/ 287013 w 2592471"/>
              <a:gd name="connsiteY86" fmla="*/ 1084470 h 3085471"/>
              <a:gd name="connsiteX87" fmla="*/ 297056 w 2592471"/>
              <a:gd name="connsiteY87" fmla="*/ 1103422 h 3085471"/>
              <a:gd name="connsiteX88" fmla="*/ 282550 w 2592471"/>
              <a:gd name="connsiteY88" fmla="*/ 1114153 h 3085471"/>
              <a:gd name="connsiteX89" fmla="*/ 278086 w 2592471"/>
              <a:gd name="connsiteY89" fmla="*/ 1113456 h 3085471"/>
              <a:gd name="connsiteX90" fmla="*/ 6087 w 2592471"/>
              <a:gd name="connsiteY90" fmla="*/ 974937 h 3085471"/>
              <a:gd name="connsiteX91" fmla="*/ 3018 w 2592471"/>
              <a:gd name="connsiteY91" fmla="*/ 953755 h 3085471"/>
              <a:gd name="connsiteX92" fmla="*/ 12991 w 2592471"/>
              <a:gd name="connsiteY92" fmla="*/ 947832 h 3085471"/>
              <a:gd name="connsiteX93" fmla="*/ 1277744 w 2592471"/>
              <a:gd name="connsiteY93" fmla="*/ 617310 h 3085471"/>
              <a:gd name="connsiteX94" fmla="*/ 1174290 w 2592471"/>
              <a:gd name="connsiteY94" fmla="*/ 625015 h 3085471"/>
              <a:gd name="connsiteX95" fmla="*/ 578402 w 2592471"/>
              <a:gd name="connsiteY95" fmla="*/ 1047261 h 3085471"/>
              <a:gd name="connsiteX96" fmla="*/ 530418 w 2592471"/>
              <a:gd name="connsiteY96" fmla="*/ 1699444 h 3085471"/>
              <a:gd name="connsiteX97" fmla="*/ 808973 w 2592471"/>
              <a:gd name="connsiteY97" fmla="*/ 2064276 h 3085471"/>
              <a:gd name="connsiteX98" fmla="*/ 1083205 w 2592471"/>
              <a:gd name="connsiteY98" fmla="*/ 2551322 h 3085471"/>
              <a:gd name="connsiteX99" fmla="*/ 1156435 w 2592471"/>
              <a:gd name="connsiteY99" fmla="*/ 2552716 h 3085471"/>
              <a:gd name="connsiteX100" fmla="*/ 1113473 w 2592471"/>
              <a:gd name="connsiteY100" fmla="*/ 2032781 h 3085471"/>
              <a:gd name="connsiteX101" fmla="*/ 1086831 w 2592471"/>
              <a:gd name="connsiteY101" fmla="*/ 1889664 h 3085471"/>
              <a:gd name="connsiteX102" fmla="*/ 1079718 w 2592471"/>
              <a:gd name="connsiteY102" fmla="*/ 1889664 h 3085471"/>
              <a:gd name="connsiteX103" fmla="*/ 885970 w 2592471"/>
              <a:gd name="connsiteY103" fmla="*/ 1788910 h 3085471"/>
              <a:gd name="connsiteX104" fmla="*/ 817482 w 2592471"/>
              <a:gd name="connsiteY104" fmla="*/ 1581689 h 3085471"/>
              <a:gd name="connsiteX105" fmla="*/ 867837 w 2592471"/>
              <a:gd name="connsiteY105" fmla="*/ 1493337 h 3085471"/>
              <a:gd name="connsiteX106" fmla="*/ 917215 w 2592471"/>
              <a:gd name="connsiteY106" fmla="*/ 1506437 h 3085471"/>
              <a:gd name="connsiteX107" fmla="*/ 1020157 w 2592471"/>
              <a:gd name="connsiteY107" fmla="*/ 1622380 h 3085471"/>
              <a:gd name="connsiteX108" fmla="*/ 1110265 w 2592471"/>
              <a:gd name="connsiteY108" fmla="*/ 1856776 h 3085471"/>
              <a:gd name="connsiteX109" fmla="*/ 1252402 w 2592471"/>
              <a:gd name="connsiteY109" fmla="*/ 1774278 h 3085471"/>
              <a:gd name="connsiteX110" fmla="*/ 1274023 w 2592471"/>
              <a:gd name="connsiteY110" fmla="*/ 1747521 h 3085471"/>
              <a:gd name="connsiteX111" fmla="*/ 1197863 w 2592471"/>
              <a:gd name="connsiteY111" fmla="*/ 1617364 h 3085471"/>
              <a:gd name="connsiteX112" fmla="*/ 1183914 w 2592471"/>
              <a:gd name="connsiteY112" fmla="*/ 1277616 h 3085471"/>
              <a:gd name="connsiteX113" fmla="*/ 1278207 w 2592471"/>
              <a:gd name="connsiteY113" fmla="*/ 1199716 h 3085471"/>
              <a:gd name="connsiteX114" fmla="*/ 1390773 w 2592471"/>
              <a:gd name="connsiteY114" fmla="*/ 1296847 h 3085471"/>
              <a:gd name="connsiteX115" fmla="*/ 1376127 w 2592471"/>
              <a:gd name="connsiteY115" fmla="*/ 1604403 h 3085471"/>
              <a:gd name="connsiteX116" fmla="*/ 1313079 w 2592471"/>
              <a:gd name="connsiteY116" fmla="*/ 1744038 h 3085471"/>
              <a:gd name="connsiteX117" fmla="*/ 1359110 w 2592471"/>
              <a:gd name="connsiteY117" fmla="*/ 1775810 h 3085471"/>
              <a:gd name="connsiteX118" fmla="*/ 1446428 w 2592471"/>
              <a:gd name="connsiteY118" fmla="*/ 1794484 h 3085471"/>
              <a:gd name="connsiteX119" fmla="*/ 1506547 w 2592471"/>
              <a:gd name="connsiteY119" fmla="*/ 1624889 h 3085471"/>
              <a:gd name="connsiteX120" fmla="*/ 1637944 w 2592471"/>
              <a:gd name="connsiteY120" fmla="*/ 1482328 h 3085471"/>
              <a:gd name="connsiteX121" fmla="*/ 1720520 w 2592471"/>
              <a:gd name="connsiteY121" fmla="*/ 1473410 h 3085471"/>
              <a:gd name="connsiteX122" fmla="*/ 1760274 w 2592471"/>
              <a:gd name="connsiteY122" fmla="*/ 1547547 h 3085471"/>
              <a:gd name="connsiteX123" fmla="*/ 1734887 w 2592471"/>
              <a:gd name="connsiteY123" fmla="*/ 1620987 h 3085471"/>
              <a:gd name="connsiteX124" fmla="*/ 1576709 w 2592471"/>
              <a:gd name="connsiteY124" fmla="*/ 1789607 h 3085471"/>
              <a:gd name="connsiteX125" fmla="*/ 1471118 w 2592471"/>
              <a:gd name="connsiteY125" fmla="*/ 1823331 h 3085471"/>
              <a:gd name="connsiteX126" fmla="*/ 1441128 w 2592471"/>
              <a:gd name="connsiteY126" fmla="*/ 2552298 h 3085471"/>
              <a:gd name="connsiteX127" fmla="*/ 1441128 w 2592471"/>
              <a:gd name="connsiteY127" fmla="*/ 2557732 h 3085471"/>
              <a:gd name="connsiteX128" fmla="*/ 1541140 w 2592471"/>
              <a:gd name="connsiteY128" fmla="*/ 2559544 h 3085471"/>
              <a:gd name="connsiteX129" fmla="*/ 1621903 w 2592471"/>
              <a:gd name="connsiteY129" fmla="*/ 2059398 h 3085471"/>
              <a:gd name="connsiteX130" fmla="*/ 1778826 w 2592471"/>
              <a:gd name="connsiteY130" fmla="*/ 1835176 h 3085471"/>
              <a:gd name="connsiteX131" fmla="*/ 1947187 w 2592471"/>
              <a:gd name="connsiteY131" fmla="*/ 1586148 h 3085471"/>
              <a:gd name="connsiteX132" fmla="*/ 1947187 w 2592471"/>
              <a:gd name="connsiteY132" fmla="*/ 1586427 h 3085471"/>
              <a:gd name="connsiteX133" fmla="*/ 1885394 w 2592471"/>
              <a:gd name="connsiteY133" fmla="*/ 926162 h 3085471"/>
              <a:gd name="connsiteX134" fmla="*/ 1277744 w 2592471"/>
              <a:gd name="connsiteY134" fmla="*/ 617310 h 3085471"/>
              <a:gd name="connsiteX135" fmla="*/ 1277491 w 2592471"/>
              <a:gd name="connsiteY135" fmla="*/ 586758 h 3085471"/>
              <a:gd name="connsiteX136" fmla="*/ 1910362 w 2592471"/>
              <a:gd name="connsiteY136" fmla="*/ 908882 h 3085471"/>
              <a:gd name="connsiteX137" fmla="*/ 1974526 w 2592471"/>
              <a:gd name="connsiteY137" fmla="*/ 1598969 h 3085471"/>
              <a:gd name="connsiteX138" fmla="*/ 1802399 w 2592471"/>
              <a:gd name="connsiteY138" fmla="*/ 1853989 h 3085471"/>
              <a:gd name="connsiteX139" fmla="*/ 1648545 w 2592471"/>
              <a:gd name="connsiteY139" fmla="*/ 2073613 h 3085471"/>
              <a:gd name="connsiteX140" fmla="*/ 1571827 w 2592471"/>
              <a:gd name="connsiteY140" fmla="*/ 2563167 h 3085471"/>
              <a:gd name="connsiteX141" fmla="*/ 1629854 w 2592471"/>
              <a:gd name="connsiteY141" fmla="*/ 2594662 h 3085471"/>
              <a:gd name="connsiteX142" fmla="*/ 1678535 w 2592471"/>
              <a:gd name="connsiteY142" fmla="*/ 2698760 h 3085471"/>
              <a:gd name="connsiteX143" fmla="*/ 1625111 w 2592471"/>
              <a:gd name="connsiteY143" fmla="*/ 2784603 h 3085471"/>
              <a:gd name="connsiteX144" fmla="*/ 1620090 w 2592471"/>
              <a:gd name="connsiteY144" fmla="*/ 2956010 h 3085471"/>
              <a:gd name="connsiteX145" fmla="*/ 1517985 w 2592471"/>
              <a:gd name="connsiteY145" fmla="*/ 3046033 h 3085471"/>
              <a:gd name="connsiteX146" fmla="*/ 1389239 w 2592471"/>
              <a:gd name="connsiteY146" fmla="*/ 3079339 h 3085471"/>
              <a:gd name="connsiteX147" fmla="*/ 1297317 w 2592471"/>
              <a:gd name="connsiteY147" fmla="*/ 3085471 h 3085471"/>
              <a:gd name="connsiteX148" fmla="*/ 1061445 w 2592471"/>
              <a:gd name="connsiteY148" fmla="*/ 3024015 h 3085471"/>
              <a:gd name="connsiteX149" fmla="*/ 1009974 w 2592471"/>
              <a:gd name="connsiteY149" fmla="*/ 2979003 h 3085471"/>
              <a:gd name="connsiteX150" fmla="*/ 995049 w 2592471"/>
              <a:gd name="connsiteY150" fmla="*/ 2784742 h 3085471"/>
              <a:gd name="connsiteX151" fmla="*/ 998815 w 2592471"/>
              <a:gd name="connsiteY151" fmla="*/ 2772758 h 3085471"/>
              <a:gd name="connsiteX152" fmla="*/ 992678 w 2592471"/>
              <a:gd name="connsiteY152" fmla="*/ 2765372 h 3085471"/>
              <a:gd name="connsiteX153" fmla="*/ 991004 w 2592471"/>
              <a:gd name="connsiteY153" fmla="*/ 2763700 h 3085471"/>
              <a:gd name="connsiteX154" fmla="*/ 961154 w 2592471"/>
              <a:gd name="connsiteY154" fmla="*/ 2636468 h 3085471"/>
              <a:gd name="connsiteX155" fmla="*/ 1052657 w 2592471"/>
              <a:gd name="connsiteY155" fmla="*/ 2554388 h 3085471"/>
              <a:gd name="connsiteX156" fmla="*/ 787074 w 2592471"/>
              <a:gd name="connsiteY156" fmla="*/ 2085179 h 3085471"/>
              <a:gd name="connsiteX157" fmla="*/ 503079 w 2592471"/>
              <a:gd name="connsiteY157" fmla="*/ 1712822 h 3085471"/>
              <a:gd name="connsiteX158" fmla="*/ 551620 w 2592471"/>
              <a:gd name="connsiteY158" fmla="*/ 1032490 h 3085471"/>
              <a:gd name="connsiteX159" fmla="*/ 1169687 w 2592471"/>
              <a:gd name="connsiteY159" fmla="*/ 594775 h 3085471"/>
              <a:gd name="connsiteX160" fmla="*/ 1169826 w 2592471"/>
              <a:gd name="connsiteY160" fmla="*/ 594775 h 3085471"/>
              <a:gd name="connsiteX161" fmla="*/ 1277491 w 2592471"/>
              <a:gd name="connsiteY161" fmla="*/ 586758 h 3085471"/>
              <a:gd name="connsiteX162" fmla="*/ 2049117 w 2592471"/>
              <a:gd name="connsiteY162" fmla="*/ 455542 h 3085471"/>
              <a:gd name="connsiteX163" fmla="*/ 2060450 w 2592471"/>
              <a:gd name="connsiteY163" fmla="*/ 458208 h 3085471"/>
              <a:gd name="connsiteX164" fmla="*/ 2063797 w 2592471"/>
              <a:gd name="connsiteY164" fmla="*/ 479390 h 3085471"/>
              <a:gd name="connsiteX165" fmla="*/ 1930587 w 2592471"/>
              <a:gd name="connsiteY165" fmla="*/ 615679 h 3085471"/>
              <a:gd name="connsiteX166" fmla="*/ 1921381 w 2592471"/>
              <a:gd name="connsiteY166" fmla="*/ 618745 h 3085471"/>
              <a:gd name="connsiteX167" fmla="*/ 1909246 w 2592471"/>
              <a:gd name="connsiteY167" fmla="*/ 612752 h 3085471"/>
              <a:gd name="connsiteX168" fmla="*/ 1912175 w 2592471"/>
              <a:gd name="connsiteY168" fmla="*/ 591570 h 3085471"/>
              <a:gd name="connsiteX169" fmla="*/ 2039247 w 2592471"/>
              <a:gd name="connsiteY169" fmla="*/ 461552 h 3085471"/>
              <a:gd name="connsiteX170" fmla="*/ 2049117 w 2592471"/>
              <a:gd name="connsiteY170" fmla="*/ 455542 h 3085471"/>
              <a:gd name="connsiteX171" fmla="*/ 581331 w 2592471"/>
              <a:gd name="connsiteY171" fmla="*/ 272394 h 3085471"/>
              <a:gd name="connsiteX172" fmla="*/ 589979 w 2592471"/>
              <a:gd name="connsiteY172" fmla="*/ 280111 h 3085471"/>
              <a:gd name="connsiteX173" fmla="*/ 762524 w 2592471"/>
              <a:gd name="connsiteY173" fmla="*/ 569691 h 3085471"/>
              <a:gd name="connsiteX174" fmla="*/ 759037 w 2592471"/>
              <a:gd name="connsiteY174" fmla="*/ 590873 h 3085471"/>
              <a:gd name="connsiteX175" fmla="*/ 750249 w 2592471"/>
              <a:gd name="connsiteY175" fmla="*/ 593660 h 3085471"/>
              <a:gd name="connsiteX176" fmla="*/ 737974 w 2592471"/>
              <a:gd name="connsiteY176" fmla="*/ 587389 h 3085471"/>
              <a:gd name="connsiteX177" fmla="*/ 562779 w 2592471"/>
              <a:gd name="connsiteY177" fmla="*/ 293350 h 3085471"/>
              <a:gd name="connsiteX178" fmla="*/ 569753 w 2592471"/>
              <a:gd name="connsiteY178" fmla="*/ 273143 h 3085471"/>
              <a:gd name="connsiteX179" fmla="*/ 581331 w 2592471"/>
              <a:gd name="connsiteY179" fmla="*/ 272394 h 3085471"/>
              <a:gd name="connsiteX180" fmla="*/ 1374035 w 2592471"/>
              <a:gd name="connsiteY180" fmla="*/ 8 h 3085471"/>
              <a:gd name="connsiteX181" fmla="*/ 1388681 w 2592471"/>
              <a:gd name="connsiteY181" fmla="*/ 15755 h 3085471"/>
              <a:gd name="connsiteX182" fmla="*/ 1376825 w 2592471"/>
              <a:gd name="connsiteY182" fmla="*/ 355363 h 3085471"/>
              <a:gd name="connsiteX183" fmla="*/ 1361621 w 2592471"/>
              <a:gd name="connsiteY183" fmla="*/ 369996 h 3085471"/>
              <a:gd name="connsiteX184" fmla="*/ 1361063 w 2592471"/>
              <a:gd name="connsiteY184" fmla="*/ 369996 h 3085471"/>
              <a:gd name="connsiteX185" fmla="*/ 1346417 w 2592471"/>
              <a:gd name="connsiteY185" fmla="*/ 354249 h 3085471"/>
              <a:gd name="connsiteX186" fmla="*/ 1358273 w 2592471"/>
              <a:gd name="connsiteY186" fmla="*/ 14640 h 3085471"/>
              <a:gd name="connsiteX187" fmla="*/ 1374035 w 2592471"/>
              <a:gd name="connsiteY187" fmla="*/ 8 h 308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2592471" h="3085471">
                <a:moveTo>
                  <a:pt x="1026573" y="2787669"/>
                </a:moveTo>
                <a:cubicBezTo>
                  <a:pt x="1025457" y="2790734"/>
                  <a:pt x="1024341" y="2793661"/>
                  <a:pt x="1023225" y="2796169"/>
                </a:cubicBezTo>
                <a:cubicBezTo>
                  <a:pt x="997839" y="2855256"/>
                  <a:pt x="1002023" y="2919359"/>
                  <a:pt x="1033966" y="2960190"/>
                </a:cubicBezTo>
                <a:cubicBezTo>
                  <a:pt x="1044427" y="2973569"/>
                  <a:pt x="1058795" y="2986110"/>
                  <a:pt x="1077904" y="2998374"/>
                </a:cubicBezTo>
                <a:cubicBezTo>
                  <a:pt x="1155319" y="3048263"/>
                  <a:pt x="1258819" y="3065404"/>
                  <a:pt x="1385333" y="3049238"/>
                </a:cubicBezTo>
                <a:cubicBezTo>
                  <a:pt x="1436246" y="3042828"/>
                  <a:pt x="1473210" y="3033352"/>
                  <a:pt x="1505292" y="3018580"/>
                </a:cubicBezTo>
                <a:cubicBezTo>
                  <a:pt x="1533189" y="3005760"/>
                  <a:pt x="1571130" y="2981930"/>
                  <a:pt x="1593587" y="2941378"/>
                </a:cubicBezTo>
                <a:lnTo>
                  <a:pt x="1593587" y="2941238"/>
                </a:lnTo>
                <a:cubicBezTo>
                  <a:pt x="1617718" y="2897620"/>
                  <a:pt x="1617858" y="2840066"/>
                  <a:pt x="1594703" y="2791989"/>
                </a:cubicBezTo>
                <a:cubicBezTo>
                  <a:pt x="1492599" y="2810523"/>
                  <a:pt x="1398306" y="2817073"/>
                  <a:pt x="1316706" y="2817073"/>
                </a:cubicBezTo>
                <a:cubicBezTo>
                  <a:pt x="1171081" y="2817073"/>
                  <a:pt x="1065769" y="2796587"/>
                  <a:pt x="1026573" y="2787669"/>
                </a:cubicBezTo>
                <a:close/>
                <a:moveTo>
                  <a:pt x="1069117" y="2581283"/>
                </a:moveTo>
                <a:cubicBezTo>
                  <a:pt x="1068001" y="2581702"/>
                  <a:pt x="1066885" y="2582398"/>
                  <a:pt x="1065629" y="2582538"/>
                </a:cubicBezTo>
                <a:cubicBezTo>
                  <a:pt x="1031316" y="2587554"/>
                  <a:pt x="1000907" y="2613196"/>
                  <a:pt x="989888" y="2646084"/>
                </a:cubicBezTo>
                <a:cubicBezTo>
                  <a:pt x="979008" y="2678972"/>
                  <a:pt x="988075" y="2717573"/>
                  <a:pt x="1012485" y="2742239"/>
                </a:cubicBezTo>
                <a:lnTo>
                  <a:pt x="1014019" y="2743772"/>
                </a:lnTo>
                <a:cubicBezTo>
                  <a:pt x="1017227" y="2746977"/>
                  <a:pt x="1021133" y="2751018"/>
                  <a:pt x="1024202" y="2756035"/>
                </a:cubicBezTo>
                <a:cubicBezTo>
                  <a:pt x="1065350" y="2766208"/>
                  <a:pt x="1298154" y="2817351"/>
                  <a:pt x="1600562" y="2760216"/>
                </a:cubicBezTo>
                <a:cubicBezTo>
                  <a:pt x="1600701" y="2760216"/>
                  <a:pt x="1600980" y="2760216"/>
                  <a:pt x="1601120" y="2760216"/>
                </a:cubicBezTo>
                <a:cubicBezTo>
                  <a:pt x="1601259" y="2760076"/>
                  <a:pt x="1601398" y="2760076"/>
                  <a:pt x="1601538" y="2760076"/>
                </a:cubicBezTo>
                <a:cubicBezTo>
                  <a:pt x="1629435" y="2756592"/>
                  <a:pt x="1648266" y="2725516"/>
                  <a:pt x="1648266" y="2698760"/>
                </a:cubicBezTo>
                <a:cubicBezTo>
                  <a:pt x="1648266" y="2671725"/>
                  <a:pt x="1634038" y="2642321"/>
                  <a:pt x="1608233" y="2615844"/>
                </a:cubicBezTo>
                <a:lnTo>
                  <a:pt x="1607954" y="2615983"/>
                </a:lnTo>
                <a:cubicBezTo>
                  <a:pt x="1590379" y="2597867"/>
                  <a:pt x="1589961" y="2597588"/>
                  <a:pt x="1551044" y="2590202"/>
                </a:cubicBezTo>
                <a:close/>
                <a:moveTo>
                  <a:pt x="1295783" y="1769121"/>
                </a:moveTo>
                <a:cubicBezTo>
                  <a:pt x="1289227" y="1777901"/>
                  <a:pt x="1282392" y="1786401"/>
                  <a:pt x="1275139" y="1794345"/>
                </a:cubicBezTo>
                <a:cubicBezTo>
                  <a:pt x="1230503" y="1843955"/>
                  <a:pt x="1174569" y="1876286"/>
                  <a:pt x="1117379" y="1886180"/>
                </a:cubicBezTo>
                <a:cubicBezTo>
                  <a:pt x="1128259" y="1934675"/>
                  <a:pt x="1136628" y="1982474"/>
                  <a:pt x="1143602" y="2027765"/>
                </a:cubicBezTo>
                <a:cubicBezTo>
                  <a:pt x="1170384" y="2200983"/>
                  <a:pt x="1184891" y="2377686"/>
                  <a:pt x="1186843" y="2552994"/>
                </a:cubicBezTo>
                <a:cubicBezTo>
                  <a:pt x="1186843" y="2552994"/>
                  <a:pt x="1410580" y="2557175"/>
                  <a:pt x="1410580" y="2557175"/>
                </a:cubicBezTo>
                <a:lnTo>
                  <a:pt x="1410580" y="2553273"/>
                </a:lnTo>
                <a:cubicBezTo>
                  <a:pt x="1404164" y="2366259"/>
                  <a:pt x="1393702" y="2058283"/>
                  <a:pt x="1440012" y="1824724"/>
                </a:cubicBezTo>
                <a:cubicBezTo>
                  <a:pt x="1406675" y="1824306"/>
                  <a:pt x="1374314" y="1817060"/>
                  <a:pt x="1345719" y="1802985"/>
                </a:cubicBezTo>
                <a:cubicBezTo>
                  <a:pt x="1328004" y="1794205"/>
                  <a:pt x="1311405" y="1783057"/>
                  <a:pt x="1295783" y="1769121"/>
                </a:cubicBezTo>
                <a:close/>
                <a:moveTo>
                  <a:pt x="876346" y="1522881"/>
                </a:moveTo>
                <a:cubicBezTo>
                  <a:pt x="875230" y="1522881"/>
                  <a:pt x="874114" y="1523020"/>
                  <a:pt x="872998" y="1523159"/>
                </a:cubicBezTo>
                <a:cubicBezTo>
                  <a:pt x="854865" y="1526086"/>
                  <a:pt x="847332" y="1555072"/>
                  <a:pt x="848030" y="1580713"/>
                </a:cubicBezTo>
                <a:cubicBezTo>
                  <a:pt x="850122" y="1653596"/>
                  <a:pt x="872161" y="1720904"/>
                  <a:pt x="910241" y="1770236"/>
                </a:cubicBezTo>
                <a:cubicBezTo>
                  <a:pt x="941939" y="1811311"/>
                  <a:pt x="986348" y="1840785"/>
                  <a:pt x="1032876" y="1852955"/>
                </a:cubicBezTo>
                <a:lnTo>
                  <a:pt x="1079572" y="1859126"/>
                </a:lnTo>
                <a:lnTo>
                  <a:pt x="1079578" y="1859145"/>
                </a:lnTo>
                <a:lnTo>
                  <a:pt x="1079718" y="1859145"/>
                </a:lnTo>
                <a:lnTo>
                  <a:pt x="1079572" y="1859126"/>
                </a:lnTo>
                <a:lnTo>
                  <a:pt x="1044375" y="1745779"/>
                </a:lnTo>
                <a:cubicBezTo>
                  <a:pt x="1030304" y="1708502"/>
                  <a:pt x="1013671" y="1672061"/>
                  <a:pt x="993794" y="1637431"/>
                </a:cubicBezTo>
                <a:cubicBezTo>
                  <a:pt x="964641" y="1586566"/>
                  <a:pt x="935209" y="1553121"/>
                  <a:pt x="901314" y="1532217"/>
                </a:cubicBezTo>
                <a:cubicBezTo>
                  <a:pt x="891131" y="1525947"/>
                  <a:pt x="883041" y="1522881"/>
                  <a:pt x="876346" y="1522881"/>
                </a:cubicBezTo>
                <a:close/>
                <a:moveTo>
                  <a:pt x="1691228" y="1497239"/>
                </a:moveTo>
                <a:cubicBezTo>
                  <a:pt x="1677698" y="1497239"/>
                  <a:pt x="1663331" y="1503092"/>
                  <a:pt x="1652311" y="1508945"/>
                </a:cubicBezTo>
                <a:cubicBezTo>
                  <a:pt x="1607536" y="1532914"/>
                  <a:pt x="1568619" y="1575696"/>
                  <a:pt x="1533189" y="1639521"/>
                </a:cubicBezTo>
                <a:cubicBezTo>
                  <a:pt x="1509895" y="1681467"/>
                  <a:pt x="1491901" y="1733586"/>
                  <a:pt x="1478092" y="1791836"/>
                </a:cubicBezTo>
                <a:cubicBezTo>
                  <a:pt x="1506547" y="1787516"/>
                  <a:pt x="1535142" y="1777901"/>
                  <a:pt x="1561924" y="1762990"/>
                </a:cubicBezTo>
                <a:cubicBezTo>
                  <a:pt x="1618416" y="1731635"/>
                  <a:pt x="1667655" y="1678819"/>
                  <a:pt x="1708385" y="1606076"/>
                </a:cubicBezTo>
                <a:cubicBezTo>
                  <a:pt x="1718986" y="1587123"/>
                  <a:pt x="1728889" y="1566638"/>
                  <a:pt x="1729866" y="1546014"/>
                </a:cubicBezTo>
                <a:cubicBezTo>
                  <a:pt x="1730563" y="1529709"/>
                  <a:pt x="1723868" y="1508527"/>
                  <a:pt x="1707409" y="1500723"/>
                </a:cubicBezTo>
                <a:cubicBezTo>
                  <a:pt x="1702387" y="1498215"/>
                  <a:pt x="1696808" y="1497239"/>
                  <a:pt x="1691228" y="1497239"/>
                </a:cubicBezTo>
                <a:close/>
                <a:moveTo>
                  <a:pt x="2228810" y="1457524"/>
                </a:moveTo>
                <a:cubicBezTo>
                  <a:pt x="2344166" y="1467279"/>
                  <a:pt x="2461196" y="1469787"/>
                  <a:pt x="2576691" y="1464770"/>
                </a:cubicBezTo>
                <a:lnTo>
                  <a:pt x="2576691" y="1464910"/>
                </a:lnTo>
                <a:cubicBezTo>
                  <a:pt x="2585060" y="1464352"/>
                  <a:pt x="2592034" y="1471041"/>
                  <a:pt x="2592453" y="1479403"/>
                </a:cubicBezTo>
                <a:cubicBezTo>
                  <a:pt x="2592871" y="1487764"/>
                  <a:pt x="2586315" y="1494732"/>
                  <a:pt x="2577946" y="1495150"/>
                </a:cubicBezTo>
                <a:cubicBezTo>
                  <a:pt x="2538890" y="1496822"/>
                  <a:pt x="2499694" y="1497658"/>
                  <a:pt x="2460498" y="1497658"/>
                </a:cubicBezTo>
                <a:cubicBezTo>
                  <a:pt x="2382246" y="1497658"/>
                  <a:pt x="2303854" y="1494314"/>
                  <a:pt x="2226160" y="1487764"/>
                </a:cubicBezTo>
                <a:cubicBezTo>
                  <a:pt x="2217791" y="1487067"/>
                  <a:pt x="2211654" y="1479681"/>
                  <a:pt x="2212351" y="1471320"/>
                </a:cubicBezTo>
                <a:cubicBezTo>
                  <a:pt x="2213048" y="1462959"/>
                  <a:pt x="2220581" y="1456967"/>
                  <a:pt x="2228810" y="1457524"/>
                </a:cubicBezTo>
                <a:close/>
                <a:moveTo>
                  <a:pt x="1280300" y="1229817"/>
                </a:moveTo>
                <a:cubicBezTo>
                  <a:pt x="1243057" y="1232186"/>
                  <a:pt x="1219762" y="1273017"/>
                  <a:pt x="1211533" y="1290436"/>
                </a:cubicBezTo>
                <a:cubicBezTo>
                  <a:pt x="1161457" y="1395928"/>
                  <a:pt x="1191865" y="1520233"/>
                  <a:pt x="1226179" y="1605936"/>
                </a:cubicBezTo>
                <a:lnTo>
                  <a:pt x="1226179" y="1606076"/>
                </a:lnTo>
                <a:cubicBezTo>
                  <a:pt x="1245288" y="1653875"/>
                  <a:pt x="1267048" y="1692058"/>
                  <a:pt x="1291598" y="1721323"/>
                </a:cubicBezTo>
                <a:cubicBezTo>
                  <a:pt x="1312800" y="1686623"/>
                  <a:pt x="1331073" y="1645235"/>
                  <a:pt x="1347393" y="1594927"/>
                </a:cubicBezTo>
                <a:cubicBezTo>
                  <a:pt x="1384915" y="1479959"/>
                  <a:pt x="1389797" y="1385616"/>
                  <a:pt x="1362318" y="1306741"/>
                </a:cubicBezTo>
                <a:cubicBezTo>
                  <a:pt x="1348788" y="1268000"/>
                  <a:pt x="1319356" y="1229817"/>
                  <a:pt x="1283508" y="1229817"/>
                </a:cubicBezTo>
                <a:cubicBezTo>
                  <a:pt x="1282531" y="1229817"/>
                  <a:pt x="1281416" y="1229817"/>
                  <a:pt x="1280300" y="1229817"/>
                </a:cubicBezTo>
                <a:close/>
                <a:moveTo>
                  <a:pt x="2455756" y="1009426"/>
                </a:moveTo>
                <a:cubicBezTo>
                  <a:pt x="2459417" y="1010715"/>
                  <a:pt x="2462590" y="1013398"/>
                  <a:pt x="2464404" y="1017161"/>
                </a:cubicBezTo>
                <a:cubicBezTo>
                  <a:pt x="2468031" y="1024686"/>
                  <a:pt x="2464822" y="1033744"/>
                  <a:pt x="2457290" y="1037367"/>
                </a:cubicBezTo>
                <a:cubicBezTo>
                  <a:pt x="2368437" y="1080149"/>
                  <a:pt x="2276794" y="1120144"/>
                  <a:pt x="2185011" y="1156098"/>
                </a:cubicBezTo>
                <a:cubicBezTo>
                  <a:pt x="2183198" y="1156934"/>
                  <a:pt x="2181245" y="1157213"/>
                  <a:pt x="2179432" y="1157213"/>
                </a:cubicBezTo>
                <a:cubicBezTo>
                  <a:pt x="2173434" y="1157213"/>
                  <a:pt x="2167715" y="1153589"/>
                  <a:pt x="2165344" y="1147597"/>
                </a:cubicBezTo>
                <a:cubicBezTo>
                  <a:pt x="2162275" y="1139793"/>
                  <a:pt x="2166181" y="1131014"/>
                  <a:pt x="2173992" y="1127948"/>
                </a:cubicBezTo>
                <a:cubicBezTo>
                  <a:pt x="2265077" y="1092273"/>
                  <a:pt x="2356023" y="1052557"/>
                  <a:pt x="2444178" y="1010054"/>
                </a:cubicBezTo>
                <a:cubicBezTo>
                  <a:pt x="2447945" y="1008242"/>
                  <a:pt x="2452094" y="1008137"/>
                  <a:pt x="2455756" y="1009426"/>
                </a:cubicBezTo>
                <a:close/>
                <a:moveTo>
                  <a:pt x="12991" y="947832"/>
                </a:moveTo>
                <a:cubicBezTo>
                  <a:pt x="16827" y="947275"/>
                  <a:pt x="20873" y="948181"/>
                  <a:pt x="24220" y="950689"/>
                </a:cubicBezTo>
                <a:cubicBezTo>
                  <a:pt x="103727" y="1010054"/>
                  <a:pt x="192162" y="1055206"/>
                  <a:pt x="287013" y="1084609"/>
                </a:cubicBezTo>
                <a:lnTo>
                  <a:pt x="287013" y="1084470"/>
                </a:lnTo>
                <a:cubicBezTo>
                  <a:pt x="295103" y="1086978"/>
                  <a:pt x="299567" y="1095479"/>
                  <a:pt x="297056" y="1103422"/>
                </a:cubicBezTo>
                <a:cubicBezTo>
                  <a:pt x="294964" y="1109972"/>
                  <a:pt x="288966" y="1114153"/>
                  <a:pt x="282550" y="1114153"/>
                </a:cubicBezTo>
                <a:cubicBezTo>
                  <a:pt x="281155" y="1114153"/>
                  <a:pt x="279620" y="1113874"/>
                  <a:pt x="278086" y="1113456"/>
                </a:cubicBezTo>
                <a:cubicBezTo>
                  <a:pt x="180027" y="1082937"/>
                  <a:pt x="88523" y="1036393"/>
                  <a:pt x="6087" y="974937"/>
                </a:cubicBezTo>
                <a:cubicBezTo>
                  <a:pt x="-609" y="969920"/>
                  <a:pt x="-2004" y="960444"/>
                  <a:pt x="3018" y="953755"/>
                </a:cubicBezTo>
                <a:cubicBezTo>
                  <a:pt x="5529" y="950411"/>
                  <a:pt x="9155" y="948390"/>
                  <a:pt x="12991" y="947832"/>
                </a:cubicBezTo>
                <a:close/>
                <a:moveTo>
                  <a:pt x="1277744" y="617310"/>
                </a:moveTo>
                <a:cubicBezTo>
                  <a:pt x="1243288" y="617435"/>
                  <a:pt x="1208708" y="619963"/>
                  <a:pt x="1174290" y="625015"/>
                </a:cubicBezTo>
                <a:cubicBezTo>
                  <a:pt x="929490" y="660829"/>
                  <a:pt x="701150" y="822621"/>
                  <a:pt x="578402" y="1047261"/>
                </a:cubicBezTo>
                <a:cubicBezTo>
                  <a:pt x="458024" y="1267303"/>
                  <a:pt x="439612" y="1517306"/>
                  <a:pt x="530418" y="1699444"/>
                </a:cubicBezTo>
                <a:cubicBezTo>
                  <a:pt x="609507" y="1858169"/>
                  <a:pt x="710914" y="1962965"/>
                  <a:pt x="808973" y="2064276"/>
                </a:cubicBezTo>
                <a:cubicBezTo>
                  <a:pt x="939115" y="2198614"/>
                  <a:pt x="1062003" y="2325706"/>
                  <a:pt x="1083205" y="2551322"/>
                </a:cubicBezTo>
                <a:lnTo>
                  <a:pt x="1156435" y="2552716"/>
                </a:lnTo>
                <a:cubicBezTo>
                  <a:pt x="1154343" y="2379218"/>
                  <a:pt x="1139976" y="2204328"/>
                  <a:pt x="1113473" y="2032781"/>
                </a:cubicBezTo>
                <a:cubicBezTo>
                  <a:pt x="1106499" y="1986934"/>
                  <a:pt x="1097990" y="1938577"/>
                  <a:pt x="1086831" y="1889664"/>
                </a:cubicBezTo>
                <a:cubicBezTo>
                  <a:pt x="1084460" y="1889664"/>
                  <a:pt x="1082089" y="1889664"/>
                  <a:pt x="1079718" y="1889664"/>
                </a:cubicBezTo>
                <a:cubicBezTo>
                  <a:pt x="1007045" y="1889664"/>
                  <a:pt x="934651" y="1852038"/>
                  <a:pt x="885970" y="1788910"/>
                </a:cubicBezTo>
                <a:cubicBezTo>
                  <a:pt x="844124" y="1734422"/>
                  <a:pt x="819714" y="1660842"/>
                  <a:pt x="817482" y="1581689"/>
                </a:cubicBezTo>
                <a:cubicBezTo>
                  <a:pt x="816366" y="1545038"/>
                  <a:pt x="829060" y="1499887"/>
                  <a:pt x="867837" y="1493337"/>
                </a:cubicBezTo>
                <a:cubicBezTo>
                  <a:pt x="887644" y="1489993"/>
                  <a:pt x="905498" y="1499190"/>
                  <a:pt x="917215" y="1506437"/>
                </a:cubicBezTo>
                <a:cubicBezTo>
                  <a:pt x="955574" y="1529988"/>
                  <a:pt x="988354" y="1566917"/>
                  <a:pt x="1020157" y="1622380"/>
                </a:cubicBezTo>
                <a:cubicBezTo>
                  <a:pt x="1062421" y="1696099"/>
                  <a:pt x="1090318" y="1776786"/>
                  <a:pt x="1110265" y="1856776"/>
                </a:cubicBezTo>
                <a:cubicBezTo>
                  <a:pt x="1161457" y="1848415"/>
                  <a:pt x="1211951" y="1819289"/>
                  <a:pt x="1252402" y="1774278"/>
                </a:cubicBezTo>
                <a:cubicBezTo>
                  <a:pt x="1259935" y="1765916"/>
                  <a:pt x="1267188" y="1756998"/>
                  <a:pt x="1274023" y="1747521"/>
                </a:cubicBezTo>
                <a:cubicBezTo>
                  <a:pt x="1244870" y="1714912"/>
                  <a:pt x="1219623" y="1671712"/>
                  <a:pt x="1197863" y="1617364"/>
                </a:cubicBezTo>
                <a:cubicBezTo>
                  <a:pt x="1161178" y="1526086"/>
                  <a:pt x="1129096" y="1393002"/>
                  <a:pt x="1183914" y="1277616"/>
                </a:cubicBezTo>
                <a:cubicBezTo>
                  <a:pt x="1206372" y="1230514"/>
                  <a:pt x="1240685" y="1202085"/>
                  <a:pt x="1278207" y="1199716"/>
                </a:cubicBezTo>
                <a:cubicBezTo>
                  <a:pt x="1334978" y="1195953"/>
                  <a:pt x="1374453" y="1249745"/>
                  <a:pt x="1390773" y="1296847"/>
                </a:cubicBezTo>
                <a:cubicBezTo>
                  <a:pt x="1420484" y="1382271"/>
                  <a:pt x="1415741" y="1482886"/>
                  <a:pt x="1376127" y="1604403"/>
                </a:cubicBezTo>
                <a:cubicBezTo>
                  <a:pt x="1357854" y="1660285"/>
                  <a:pt x="1337350" y="1705854"/>
                  <a:pt x="1313079" y="1744038"/>
                </a:cubicBezTo>
                <a:cubicBezTo>
                  <a:pt x="1327446" y="1757276"/>
                  <a:pt x="1342790" y="1767867"/>
                  <a:pt x="1359110" y="1775810"/>
                </a:cubicBezTo>
                <a:cubicBezTo>
                  <a:pt x="1385333" y="1788631"/>
                  <a:pt x="1415462" y="1794902"/>
                  <a:pt x="1446428" y="1794484"/>
                </a:cubicBezTo>
                <a:cubicBezTo>
                  <a:pt x="1461075" y="1729684"/>
                  <a:pt x="1480742" y="1671573"/>
                  <a:pt x="1506547" y="1624889"/>
                </a:cubicBezTo>
                <a:cubicBezTo>
                  <a:pt x="1544906" y="1555769"/>
                  <a:pt x="1587868" y="1509085"/>
                  <a:pt x="1637944" y="1482328"/>
                </a:cubicBezTo>
                <a:cubicBezTo>
                  <a:pt x="1669189" y="1465606"/>
                  <a:pt x="1697784" y="1462540"/>
                  <a:pt x="1720520" y="1473410"/>
                </a:cubicBezTo>
                <a:cubicBezTo>
                  <a:pt x="1749673" y="1487345"/>
                  <a:pt x="1761529" y="1520651"/>
                  <a:pt x="1760274" y="1547547"/>
                </a:cubicBezTo>
                <a:cubicBezTo>
                  <a:pt x="1759019" y="1574581"/>
                  <a:pt x="1747302" y="1598829"/>
                  <a:pt x="1734887" y="1620987"/>
                </a:cubicBezTo>
                <a:cubicBezTo>
                  <a:pt x="1691368" y="1698608"/>
                  <a:pt x="1638223" y="1755465"/>
                  <a:pt x="1576709" y="1789607"/>
                </a:cubicBezTo>
                <a:cubicBezTo>
                  <a:pt x="1543232" y="1808141"/>
                  <a:pt x="1506966" y="1819429"/>
                  <a:pt x="1471118" y="1823331"/>
                </a:cubicBezTo>
                <a:cubicBezTo>
                  <a:pt x="1423971" y="2053267"/>
                  <a:pt x="1434572" y="2364586"/>
                  <a:pt x="1441128" y="2552298"/>
                </a:cubicBezTo>
                <a:lnTo>
                  <a:pt x="1441128" y="2557732"/>
                </a:lnTo>
                <a:lnTo>
                  <a:pt x="1541140" y="2559544"/>
                </a:lnTo>
                <a:cubicBezTo>
                  <a:pt x="1533747" y="2426739"/>
                  <a:pt x="1553276" y="2188581"/>
                  <a:pt x="1621903" y="2059398"/>
                </a:cubicBezTo>
                <a:cubicBezTo>
                  <a:pt x="1665005" y="1978433"/>
                  <a:pt x="1722891" y="1905550"/>
                  <a:pt x="1778826" y="1835176"/>
                </a:cubicBezTo>
                <a:cubicBezTo>
                  <a:pt x="1840758" y="1757137"/>
                  <a:pt x="1904782" y="1676590"/>
                  <a:pt x="1947187" y="1586148"/>
                </a:cubicBezTo>
                <a:lnTo>
                  <a:pt x="1947187" y="1586427"/>
                </a:lnTo>
                <a:cubicBezTo>
                  <a:pt x="2043293" y="1381575"/>
                  <a:pt x="2019022" y="1122513"/>
                  <a:pt x="1885394" y="926162"/>
                </a:cubicBezTo>
                <a:cubicBezTo>
                  <a:pt x="1754067" y="733260"/>
                  <a:pt x="1518936" y="616429"/>
                  <a:pt x="1277744" y="617310"/>
                </a:cubicBezTo>
                <a:close/>
                <a:moveTo>
                  <a:pt x="1277491" y="586758"/>
                </a:moveTo>
                <a:cubicBezTo>
                  <a:pt x="1528540" y="585874"/>
                  <a:pt x="1773543" y="707688"/>
                  <a:pt x="1910362" y="908882"/>
                </a:cubicBezTo>
                <a:cubicBezTo>
                  <a:pt x="2049849" y="1113873"/>
                  <a:pt x="2074956" y="1384640"/>
                  <a:pt x="1974526" y="1598969"/>
                </a:cubicBezTo>
                <a:cubicBezTo>
                  <a:pt x="1930588" y="1692755"/>
                  <a:pt x="1865447" y="1774696"/>
                  <a:pt x="1802399" y="1853989"/>
                </a:cubicBezTo>
                <a:cubicBezTo>
                  <a:pt x="1747302" y="1923388"/>
                  <a:pt x="1690252" y="1995016"/>
                  <a:pt x="1648545" y="2073613"/>
                </a:cubicBezTo>
                <a:cubicBezTo>
                  <a:pt x="1584521" y="2194294"/>
                  <a:pt x="1563319" y="2430780"/>
                  <a:pt x="1571827" y="2563167"/>
                </a:cubicBezTo>
                <a:cubicBezTo>
                  <a:pt x="1602933" y="2569438"/>
                  <a:pt x="1608652" y="2572922"/>
                  <a:pt x="1629854" y="2594662"/>
                </a:cubicBezTo>
                <a:cubicBezTo>
                  <a:pt x="1652032" y="2617377"/>
                  <a:pt x="1678535" y="2654027"/>
                  <a:pt x="1678535" y="2698760"/>
                </a:cubicBezTo>
                <a:cubicBezTo>
                  <a:pt x="1678535" y="2736386"/>
                  <a:pt x="1655938" y="2771085"/>
                  <a:pt x="1625111" y="2784603"/>
                </a:cubicBezTo>
                <a:cubicBezTo>
                  <a:pt x="1649521" y="2840206"/>
                  <a:pt x="1647987" y="2905702"/>
                  <a:pt x="1620090" y="2956010"/>
                </a:cubicBezTo>
                <a:cubicBezTo>
                  <a:pt x="1593727" y="3003669"/>
                  <a:pt x="1549928" y="3031262"/>
                  <a:pt x="1517985" y="3046033"/>
                </a:cubicBezTo>
                <a:cubicBezTo>
                  <a:pt x="1482974" y="3062198"/>
                  <a:pt x="1443360" y="3072511"/>
                  <a:pt x="1389239" y="3079339"/>
                </a:cubicBezTo>
                <a:cubicBezTo>
                  <a:pt x="1357157" y="3083380"/>
                  <a:pt x="1326609" y="3085471"/>
                  <a:pt x="1297317" y="3085471"/>
                </a:cubicBezTo>
                <a:cubicBezTo>
                  <a:pt x="1204140" y="3085471"/>
                  <a:pt x="1125190" y="3064986"/>
                  <a:pt x="1061445" y="3024015"/>
                </a:cubicBezTo>
                <a:cubicBezTo>
                  <a:pt x="1039406" y="3009801"/>
                  <a:pt x="1022528" y="2995029"/>
                  <a:pt x="1009974" y="2979003"/>
                </a:cubicBezTo>
                <a:cubicBezTo>
                  <a:pt x="971336" y="2929532"/>
                  <a:pt x="965478" y="2853305"/>
                  <a:pt x="995049" y="2784742"/>
                </a:cubicBezTo>
                <a:cubicBezTo>
                  <a:pt x="997002" y="2780283"/>
                  <a:pt x="999373" y="2774848"/>
                  <a:pt x="998815" y="2772758"/>
                </a:cubicBezTo>
                <a:cubicBezTo>
                  <a:pt x="998397" y="2771085"/>
                  <a:pt x="995188" y="2767880"/>
                  <a:pt x="992678" y="2765372"/>
                </a:cubicBezTo>
                <a:lnTo>
                  <a:pt x="991004" y="2763700"/>
                </a:lnTo>
                <a:cubicBezTo>
                  <a:pt x="958643" y="2731090"/>
                  <a:pt x="946647" y="2679947"/>
                  <a:pt x="961154" y="2636468"/>
                </a:cubicBezTo>
                <a:cubicBezTo>
                  <a:pt x="974684" y="2595777"/>
                  <a:pt x="1010811" y="2563864"/>
                  <a:pt x="1052657" y="2554388"/>
                </a:cubicBezTo>
                <a:cubicBezTo>
                  <a:pt x="1032571" y="2339224"/>
                  <a:pt x="918750" y="2221190"/>
                  <a:pt x="787074" y="2085179"/>
                </a:cubicBezTo>
                <a:cubicBezTo>
                  <a:pt x="691944" y="1987073"/>
                  <a:pt x="584260" y="1875728"/>
                  <a:pt x="503079" y="1712822"/>
                </a:cubicBezTo>
                <a:cubicBezTo>
                  <a:pt x="408088" y="1521905"/>
                  <a:pt x="426640" y="1261172"/>
                  <a:pt x="551620" y="1032490"/>
                </a:cubicBezTo>
                <a:cubicBezTo>
                  <a:pt x="678832" y="799767"/>
                  <a:pt x="915681" y="631983"/>
                  <a:pt x="1169687" y="594775"/>
                </a:cubicBezTo>
                <a:lnTo>
                  <a:pt x="1169826" y="594775"/>
                </a:lnTo>
                <a:cubicBezTo>
                  <a:pt x="1205639" y="589514"/>
                  <a:pt x="1241627" y="586884"/>
                  <a:pt x="1277491" y="586758"/>
                </a:cubicBezTo>
                <a:close/>
                <a:moveTo>
                  <a:pt x="2049117" y="455542"/>
                </a:moveTo>
                <a:cubicBezTo>
                  <a:pt x="2052953" y="454933"/>
                  <a:pt x="2057033" y="455769"/>
                  <a:pt x="2060450" y="458208"/>
                </a:cubicBezTo>
                <a:cubicBezTo>
                  <a:pt x="2067145" y="463085"/>
                  <a:pt x="2068679" y="472561"/>
                  <a:pt x="2063797" y="479390"/>
                </a:cubicBezTo>
                <a:cubicBezTo>
                  <a:pt x="2026275" y="531090"/>
                  <a:pt x="1981500" y="576938"/>
                  <a:pt x="1930587" y="615679"/>
                </a:cubicBezTo>
                <a:cubicBezTo>
                  <a:pt x="1927798" y="617769"/>
                  <a:pt x="1924589" y="618745"/>
                  <a:pt x="1921381" y="618745"/>
                </a:cubicBezTo>
                <a:cubicBezTo>
                  <a:pt x="1916778" y="618745"/>
                  <a:pt x="1912175" y="616654"/>
                  <a:pt x="1909246" y="612752"/>
                </a:cubicBezTo>
                <a:cubicBezTo>
                  <a:pt x="1904224" y="606203"/>
                  <a:pt x="1905480" y="596587"/>
                  <a:pt x="1912175" y="591570"/>
                </a:cubicBezTo>
                <a:cubicBezTo>
                  <a:pt x="1960716" y="554641"/>
                  <a:pt x="2003539" y="510884"/>
                  <a:pt x="2039247" y="461552"/>
                </a:cubicBezTo>
                <a:cubicBezTo>
                  <a:pt x="2041689" y="458207"/>
                  <a:pt x="2045281" y="456152"/>
                  <a:pt x="2049117" y="455542"/>
                </a:cubicBezTo>
                <a:close/>
                <a:moveTo>
                  <a:pt x="581331" y="272394"/>
                </a:moveTo>
                <a:cubicBezTo>
                  <a:pt x="584992" y="273666"/>
                  <a:pt x="588166" y="276348"/>
                  <a:pt x="589979" y="280111"/>
                </a:cubicBezTo>
                <a:cubicBezTo>
                  <a:pt x="638939" y="381144"/>
                  <a:pt x="696965" y="478553"/>
                  <a:pt x="762524" y="569691"/>
                </a:cubicBezTo>
                <a:cubicBezTo>
                  <a:pt x="767406" y="576520"/>
                  <a:pt x="765872" y="585996"/>
                  <a:pt x="759037" y="590873"/>
                </a:cubicBezTo>
                <a:cubicBezTo>
                  <a:pt x="756387" y="592685"/>
                  <a:pt x="753318" y="593660"/>
                  <a:pt x="750249" y="593660"/>
                </a:cubicBezTo>
                <a:cubicBezTo>
                  <a:pt x="745646" y="593660"/>
                  <a:pt x="740904" y="591570"/>
                  <a:pt x="737974" y="587389"/>
                </a:cubicBezTo>
                <a:cubicBezTo>
                  <a:pt x="671439" y="494858"/>
                  <a:pt x="612576" y="395915"/>
                  <a:pt x="562779" y="293350"/>
                </a:cubicBezTo>
                <a:cubicBezTo>
                  <a:pt x="559013" y="285825"/>
                  <a:pt x="562221" y="276767"/>
                  <a:pt x="569753" y="273143"/>
                </a:cubicBezTo>
                <a:cubicBezTo>
                  <a:pt x="573520" y="271262"/>
                  <a:pt x="577669" y="271123"/>
                  <a:pt x="581331" y="272394"/>
                </a:cubicBezTo>
                <a:close/>
                <a:moveTo>
                  <a:pt x="1374035" y="8"/>
                </a:moveTo>
                <a:cubicBezTo>
                  <a:pt x="1382404" y="426"/>
                  <a:pt x="1388960" y="7393"/>
                  <a:pt x="1388681" y="15755"/>
                </a:cubicBezTo>
                <a:lnTo>
                  <a:pt x="1376825" y="355363"/>
                </a:lnTo>
                <a:cubicBezTo>
                  <a:pt x="1376546" y="363585"/>
                  <a:pt x="1369711" y="369996"/>
                  <a:pt x="1361621" y="369996"/>
                </a:cubicBezTo>
                <a:cubicBezTo>
                  <a:pt x="1361481" y="369996"/>
                  <a:pt x="1361063" y="369996"/>
                  <a:pt x="1361063" y="369996"/>
                </a:cubicBezTo>
                <a:cubicBezTo>
                  <a:pt x="1352694" y="369578"/>
                  <a:pt x="1346138" y="362610"/>
                  <a:pt x="1346417" y="354249"/>
                </a:cubicBezTo>
                <a:lnTo>
                  <a:pt x="1358273" y="14640"/>
                </a:lnTo>
                <a:cubicBezTo>
                  <a:pt x="1358691" y="6279"/>
                  <a:pt x="1365945" y="-271"/>
                  <a:pt x="1374035" y="8"/>
                </a:cubicBezTo>
                <a:close/>
              </a:path>
            </a:pathLst>
          </a:custGeom>
          <a:solidFill>
            <a:schemeClr val="bg2"/>
          </a:solidFill>
          <a:ln w="13929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19C7814E-4AB0-54B1-C445-1E26A3D8E69B}"/>
              </a:ext>
            </a:extLst>
          </p:cNvPr>
          <p:cNvSpPr/>
          <p:nvPr/>
        </p:nvSpPr>
        <p:spPr>
          <a:xfrm>
            <a:off x="2834569" y="6364493"/>
            <a:ext cx="2617780" cy="2626599"/>
          </a:xfrm>
          <a:custGeom>
            <a:avLst/>
            <a:gdLst>
              <a:gd name="connsiteX0" fmla="*/ 1271256 w 4035323"/>
              <a:gd name="connsiteY0" fmla="*/ 3244255 h 4048918"/>
              <a:gd name="connsiteX1" fmla="*/ 1257576 w 4035323"/>
              <a:gd name="connsiteY1" fmla="*/ 3246346 h 4048918"/>
              <a:gd name="connsiteX2" fmla="*/ 1183511 w 4035323"/>
              <a:gd name="connsiteY2" fmla="*/ 3337111 h 4048918"/>
              <a:gd name="connsiteX3" fmla="*/ 1268298 w 4035323"/>
              <a:gd name="connsiteY3" fmla="*/ 3432919 h 4048918"/>
              <a:gd name="connsiteX4" fmla="*/ 1337065 w 4035323"/>
              <a:gd name="connsiteY4" fmla="*/ 3410904 h 4048918"/>
              <a:gd name="connsiteX5" fmla="*/ 1372434 w 4035323"/>
              <a:gd name="connsiteY5" fmla="*/ 3348180 h 4048918"/>
              <a:gd name="connsiteX6" fmla="*/ 1372311 w 4035323"/>
              <a:gd name="connsiteY6" fmla="*/ 3348058 h 4048918"/>
              <a:gd name="connsiteX7" fmla="*/ 1287277 w 4035323"/>
              <a:gd name="connsiteY7" fmla="*/ 3244870 h 4048918"/>
              <a:gd name="connsiteX8" fmla="*/ 1271256 w 4035323"/>
              <a:gd name="connsiteY8" fmla="*/ 3244255 h 4048918"/>
              <a:gd name="connsiteX9" fmla="*/ 1269530 w 4035323"/>
              <a:gd name="connsiteY9" fmla="*/ 3217075 h 4048918"/>
              <a:gd name="connsiteX10" fmla="*/ 1291220 w 4035323"/>
              <a:gd name="connsiteY10" fmla="*/ 3217936 h 4048918"/>
              <a:gd name="connsiteX11" fmla="*/ 1399669 w 4035323"/>
              <a:gd name="connsiteY11" fmla="*/ 3350763 h 4048918"/>
              <a:gd name="connsiteX12" fmla="*/ 1354318 w 4035323"/>
              <a:gd name="connsiteY12" fmla="*/ 3432058 h 4048918"/>
              <a:gd name="connsiteX13" fmla="*/ 1303544 w 4035323"/>
              <a:gd name="connsiteY13" fmla="*/ 3457394 h 4048918"/>
              <a:gd name="connsiteX14" fmla="*/ 1265340 w 4035323"/>
              <a:gd name="connsiteY14" fmla="*/ 3459976 h 4048918"/>
              <a:gd name="connsiteX15" fmla="*/ 1156152 w 4035323"/>
              <a:gd name="connsiteY15" fmla="*/ 3336619 h 4048918"/>
              <a:gd name="connsiteX16" fmla="*/ 1269530 w 4035323"/>
              <a:gd name="connsiteY16" fmla="*/ 3217075 h 4048918"/>
              <a:gd name="connsiteX17" fmla="*/ 465653 w 4035323"/>
              <a:gd name="connsiteY17" fmla="*/ 2659201 h 4048918"/>
              <a:gd name="connsiteX18" fmla="*/ 465653 w 4035323"/>
              <a:gd name="connsiteY18" fmla="*/ 2659324 h 4048918"/>
              <a:gd name="connsiteX19" fmla="*/ 722849 w 4035323"/>
              <a:gd name="connsiteY19" fmla="*/ 3850342 h 4048918"/>
              <a:gd name="connsiteX20" fmla="*/ 1117209 w 4035323"/>
              <a:gd name="connsiteY20" fmla="*/ 4012686 h 4048918"/>
              <a:gd name="connsiteX21" fmla="*/ 797038 w 4035323"/>
              <a:gd name="connsiteY21" fmla="*/ 2770752 h 4048918"/>
              <a:gd name="connsiteX22" fmla="*/ 584823 w 4035323"/>
              <a:gd name="connsiteY22" fmla="*/ 2702124 h 4048918"/>
              <a:gd name="connsiteX23" fmla="*/ 465653 w 4035323"/>
              <a:gd name="connsiteY23" fmla="*/ 2659201 h 4048918"/>
              <a:gd name="connsiteX24" fmla="*/ 310250 w 4035323"/>
              <a:gd name="connsiteY24" fmla="*/ 1931234 h 4048918"/>
              <a:gd name="connsiteX25" fmla="*/ 458874 w 4035323"/>
              <a:gd name="connsiteY25" fmla="*/ 2627962 h 4048918"/>
              <a:gd name="connsiteX26" fmla="*/ 594312 w 4035323"/>
              <a:gd name="connsiteY26" fmla="*/ 2676420 h 4048918"/>
              <a:gd name="connsiteX27" fmla="*/ 789767 w 4035323"/>
              <a:gd name="connsiteY27" fmla="*/ 2740251 h 4048918"/>
              <a:gd name="connsiteX28" fmla="*/ 630667 w 4035323"/>
              <a:gd name="connsiteY28" fmla="*/ 2049918 h 4048918"/>
              <a:gd name="connsiteX29" fmla="*/ 310373 w 4035323"/>
              <a:gd name="connsiteY29" fmla="*/ 1931357 h 4048918"/>
              <a:gd name="connsiteX30" fmla="*/ 1825701 w 4035323"/>
              <a:gd name="connsiteY30" fmla="*/ 1375204 h 4048918"/>
              <a:gd name="connsiteX31" fmla="*/ 1835683 w 4035323"/>
              <a:gd name="connsiteY31" fmla="*/ 1383691 h 4048918"/>
              <a:gd name="connsiteX32" fmla="*/ 1843817 w 4035323"/>
              <a:gd name="connsiteY32" fmla="*/ 1405090 h 4048918"/>
              <a:gd name="connsiteX33" fmla="*/ 1843940 w 4035323"/>
              <a:gd name="connsiteY33" fmla="*/ 1405090 h 4048918"/>
              <a:gd name="connsiteX34" fmla="*/ 1957688 w 4035323"/>
              <a:gd name="connsiteY34" fmla="*/ 1667424 h 4048918"/>
              <a:gd name="connsiteX35" fmla="*/ 1951650 w 4035323"/>
              <a:gd name="connsiteY35" fmla="*/ 1685750 h 4048918"/>
              <a:gd name="connsiteX36" fmla="*/ 1933287 w 4035323"/>
              <a:gd name="connsiteY36" fmla="*/ 1679723 h 4048918"/>
              <a:gd name="connsiteX37" fmla="*/ 1818307 w 4035323"/>
              <a:gd name="connsiteY37" fmla="*/ 1414560 h 4048918"/>
              <a:gd name="connsiteX38" fmla="*/ 1817814 w 4035323"/>
              <a:gd name="connsiteY38" fmla="*/ 1413331 h 4048918"/>
              <a:gd name="connsiteX39" fmla="*/ 1680158 w 4035323"/>
              <a:gd name="connsiteY39" fmla="*/ 1564606 h 4048918"/>
              <a:gd name="connsiteX40" fmla="*/ 1662535 w 4035323"/>
              <a:gd name="connsiteY40" fmla="*/ 1567681 h 4048918"/>
              <a:gd name="connsiteX41" fmla="*/ 1629137 w 4035323"/>
              <a:gd name="connsiteY41" fmla="*/ 1547265 h 4048918"/>
              <a:gd name="connsiteX42" fmla="*/ 1535230 w 4035323"/>
              <a:gd name="connsiteY42" fmla="*/ 1495487 h 4048918"/>
              <a:gd name="connsiteX43" fmla="*/ 1595740 w 4035323"/>
              <a:gd name="connsiteY43" fmla="*/ 1773686 h 4048918"/>
              <a:gd name="connsiteX44" fmla="*/ 1585758 w 4035323"/>
              <a:gd name="connsiteY44" fmla="*/ 1790289 h 4048918"/>
              <a:gd name="connsiteX45" fmla="*/ 1569244 w 4035323"/>
              <a:gd name="connsiteY45" fmla="*/ 1780327 h 4048918"/>
              <a:gd name="connsiteX46" fmla="*/ 1503805 w 4035323"/>
              <a:gd name="connsiteY46" fmla="*/ 1475686 h 4048918"/>
              <a:gd name="connsiteX47" fmla="*/ 1508611 w 4035323"/>
              <a:gd name="connsiteY47" fmla="*/ 1462649 h 4048918"/>
              <a:gd name="connsiteX48" fmla="*/ 1522291 w 4035323"/>
              <a:gd name="connsiteY48" fmla="*/ 1460558 h 4048918"/>
              <a:gd name="connsiteX49" fmla="*/ 1643556 w 4035323"/>
              <a:gd name="connsiteY49" fmla="*/ 1524143 h 4048918"/>
              <a:gd name="connsiteX50" fmla="*/ 1666478 w 4035323"/>
              <a:gd name="connsiteY50" fmla="*/ 1538287 h 4048918"/>
              <a:gd name="connsiteX51" fmla="*/ 1813131 w 4035323"/>
              <a:gd name="connsiteY51" fmla="*/ 1379017 h 4048918"/>
              <a:gd name="connsiteX52" fmla="*/ 1825701 w 4035323"/>
              <a:gd name="connsiteY52" fmla="*/ 1375204 h 4048918"/>
              <a:gd name="connsiteX53" fmla="*/ 2092017 w 4035323"/>
              <a:gd name="connsiteY53" fmla="*/ 1373483 h 4048918"/>
              <a:gd name="connsiteX54" fmla="*/ 2057880 w 4035323"/>
              <a:gd name="connsiteY54" fmla="*/ 1499915 h 4048918"/>
              <a:gd name="connsiteX55" fmla="*/ 2051718 w 4035323"/>
              <a:gd name="connsiteY55" fmla="*/ 1525988 h 4048918"/>
              <a:gd name="connsiteX56" fmla="*/ 2201451 w 4035323"/>
              <a:gd name="connsiteY56" fmla="*/ 1490322 h 4048918"/>
              <a:gd name="connsiteX57" fmla="*/ 2159920 w 4035323"/>
              <a:gd name="connsiteY57" fmla="*/ 1446784 h 4048918"/>
              <a:gd name="connsiteX58" fmla="*/ 2092017 w 4035323"/>
              <a:gd name="connsiteY58" fmla="*/ 1373483 h 4048918"/>
              <a:gd name="connsiteX59" fmla="*/ 2085362 w 4035323"/>
              <a:gd name="connsiteY59" fmla="*/ 1332528 h 4048918"/>
              <a:gd name="connsiteX60" fmla="*/ 2098178 w 4035323"/>
              <a:gd name="connsiteY60" fmla="*/ 1337693 h 4048918"/>
              <a:gd name="connsiteX61" fmla="*/ 2179638 w 4035323"/>
              <a:gd name="connsiteY61" fmla="*/ 1427844 h 4048918"/>
              <a:gd name="connsiteX62" fmla="*/ 2179885 w 4035323"/>
              <a:gd name="connsiteY62" fmla="*/ 1427967 h 4048918"/>
              <a:gd name="connsiteX63" fmla="*/ 2298686 w 4035323"/>
              <a:gd name="connsiteY63" fmla="*/ 1573462 h 4048918"/>
              <a:gd name="connsiteX64" fmla="*/ 2293140 w 4035323"/>
              <a:gd name="connsiteY64" fmla="*/ 1591910 h 4048918"/>
              <a:gd name="connsiteX65" fmla="*/ 2289813 w 4035323"/>
              <a:gd name="connsiteY65" fmla="*/ 1593140 h 4048918"/>
              <a:gd name="connsiteX66" fmla="*/ 2274531 w 4035323"/>
              <a:gd name="connsiteY66" fmla="*/ 1586376 h 4048918"/>
              <a:gd name="connsiteX67" fmla="*/ 2223018 w 4035323"/>
              <a:gd name="connsiteY67" fmla="*/ 1514304 h 4048918"/>
              <a:gd name="connsiteX68" fmla="*/ 2044447 w 4035323"/>
              <a:gd name="connsiteY68" fmla="*/ 1556120 h 4048918"/>
              <a:gd name="connsiteX69" fmla="*/ 2014870 w 4035323"/>
              <a:gd name="connsiteY69" fmla="*/ 1652420 h 4048918"/>
              <a:gd name="connsiteX70" fmla="*/ 1997247 w 4035323"/>
              <a:gd name="connsiteY70" fmla="*/ 1660414 h 4048918"/>
              <a:gd name="connsiteX71" fmla="*/ 1989236 w 4035323"/>
              <a:gd name="connsiteY71" fmla="*/ 1642827 h 4048918"/>
              <a:gd name="connsiteX72" fmla="*/ 2031384 w 4035323"/>
              <a:gd name="connsiteY72" fmla="*/ 1493765 h 4048918"/>
              <a:gd name="connsiteX73" fmla="*/ 2074640 w 4035323"/>
              <a:gd name="connsiteY73" fmla="*/ 1341260 h 4048918"/>
              <a:gd name="connsiteX74" fmla="*/ 2085362 w 4035323"/>
              <a:gd name="connsiteY74" fmla="*/ 1332528 h 4048918"/>
              <a:gd name="connsiteX75" fmla="*/ 808130 w 4035323"/>
              <a:gd name="connsiteY75" fmla="*/ 1331297 h 4048918"/>
              <a:gd name="connsiteX76" fmla="*/ 794450 w 4035323"/>
              <a:gd name="connsiteY76" fmla="*/ 1333388 h 4048918"/>
              <a:gd name="connsiteX77" fmla="*/ 720385 w 4035323"/>
              <a:gd name="connsiteY77" fmla="*/ 1424030 h 4048918"/>
              <a:gd name="connsiteX78" fmla="*/ 805172 w 4035323"/>
              <a:gd name="connsiteY78" fmla="*/ 1519838 h 4048918"/>
              <a:gd name="connsiteX79" fmla="*/ 873938 w 4035323"/>
              <a:gd name="connsiteY79" fmla="*/ 1497823 h 4048918"/>
              <a:gd name="connsiteX80" fmla="*/ 909308 w 4035323"/>
              <a:gd name="connsiteY80" fmla="*/ 1435099 h 4048918"/>
              <a:gd name="connsiteX81" fmla="*/ 909184 w 4035323"/>
              <a:gd name="connsiteY81" fmla="*/ 1435099 h 4048918"/>
              <a:gd name="connsiteX82" fmla="*/ 824150 w 4035323"/>
              <a:gd name="connsiteY82" fmla="*/ 1331912 h 4048918"/>
              <a:gd name="connsiteX83" fmla="*/ 808130 w 4035323"/>
              <a:gd name="connsiteY83" fmla="*/ 1331297 h 4048918"/>
              <a:gd name="connsiteX84" fmla="*/ 806528 w 4035323"/>
              <a:gd name="connsiteY84" fmla="*/ 1303994 h 4048918"/>
              <a:gd name="connsiteX85" fmla="*/ 828217 w 4035323"/>
              <a:gd name="connsiteY85" fmla="*/ 1304855 h 4048918"/>
              <a:gd name="connsiteX86" fmla="*/ 828341 w 4035323"/>
              <a:gd name="connsiteY86" fmla="*/ 1304855 h 4048918"/>
              <a:gd name="connsiteX87" fmla="*/ 936666 w 4035323"/>
              <a:gd name="connsiteY87" fmla="*/ 1437682 h 4048918"/>
              <a:gd name="connsiteX88" fmla="*/ 891315 w 4035323"/>
              <a:gd name="connsiteY88" fmla="*/ 1518977 h 4048918"/>
              <a:gd name="connsiteX89" fmla="*/ 840541 w 4035323"/>
              <a:gd name="connsiteY89" fmla="*/ 1544313 h 4048918"/>
              <a:gd name="connsiteX90" fmla="*/ 802337 w 4035323"/>
              <a:gd name="connsiteY90" fmla="*/ 1547019 h 4048918"/>
              <a:gd name="connsiteX91" fmla="*/ 693149 w 4035323"/>
              <a:gd name="connsiteY91" fmla="*/ 1423538 h 4048918"/>
              <a:gd name="connsiteX92" fmla="*/ 806528 w 4035323"/>
              <a:gd name="connsiteY92" fmla="*/ 1303994 h 4048918"/>
              <a:gd name="connsiteX93" fmla="*/ 2469863 w 4035323"/>
              <a:gd name="connsiteY93" fmla="*/ 1265622 h 4048918"/>
              <a:gd name="connsiteX94" fmla="*/ 2469863 w 4035323"/>
              <a:gd name="connsiteY94" fmla="*/ 1265744 h 4048918"/>
              <a:gd name="connsiteX95" fmla="*/ 2469847 w 4035323"/>
              <a:gd name="connsiteY95" fmla="*/ 1265720 h 4048918"/>
              <a:gd name="connsiteX96" fmla="*/ 2453596 w 4035323"/>
              <a:gd name="connsiteY96" fmla="*/ 1255414 h 4048918"/>
              <a:gd name="connsiteX97" fmla="*/ 2463856 w 4035323"/>
              <a:gd name="connsiteY97" fmla="*/ 1257212 h 4048918"/>
              <a:gd name="connsiteX98" fmla="*/ 2469847 w 4035323"/>
              <a:gd name="connsiteY98" fmla="*/ 1265720 h 4048918"/>
              <a:gd name="connsiteX99" fmla="*/ 2468138 w 4035323"/>
              <a:gd name="connsiteY99" fmla="*/ 1275768 h 4048918"/>
              <a:gd name="connsiteX100" fmla="*/ 2459758 w 4035323"/>
              <a:gd name="connsiteY100" fmla="*/ 1281856 h 4048918"/>
              <a:gd name="connsiteX101" fmla="*/ 2459511 w 4035323"/>
              <a:gd name="connsiteY101" fmla="*/ 1281856 h 4048918"/>
              <a:gd name="connsiteX102" fmla="*/ 2318404 w 4035323"/>
              <a:gd name="connsiteY102" fmla="*/ 1313464 h 4048918"/>
              <a:gd name="connsiteX103" fmla="*/ 2387171 w 4035323"/>
              <a:gd name="connsiteY103" fmla="*/ 1584899 h 4048918"/>
              <a:gd name="connsiteX104" fmla="*/ 2376942 w 4035323"/>
              <a:gd name="connsiteY104" fmla="*/ 1601010 h 4048918"/>
              <a:gd name="connsiteX105" fmla="*/ 2376449 w 4035323"/>
              <a:gd name="connsiteY105" fmla="*/ 1601010 h 4048918"/>
              <a:gd name="connsiteX106" fmla="*/ 2360305 w 4035323"/>
              <a:gd name="connsiteY106" fmla="*/ 1590433 h 4048918"/>
              <a:gd name="connsiteX107" fmla="*/ 2291662 w 4035323"/>
              <a:gd name="connsiteY107" fmla="*/ 1319490 h 4048918"/>
              <a:gd name="connsiteX108" fmla="*/ 2217596 w 4035323"/>
              <a:gd name="connsiteY108" fmla="*/ 1336094 h 4048918"/>
              <a:gd name="connsiteX109" fmla="*/ 2201329 w 4035323"/>
              <a:gd name="connsiteY109" fmla="*/ 1325763 h 4048918"/>
              <a:gd name="connsiteX110" fmla="*/ 2211434 w 4035323"/>
              <a:gd name="connsiteY110" fmla="*/ 1309528 h 4048918"/>
              <a:gd name="connsiteX111" fmla="*/ 2211681 w 4035323"/>
              <a:gd name="connsiteY111" fmla="*/ 1309528 h 4048918"/>
              <a:gd name="connsiteX112" fmla="*/ 2666427 w 4035323"/>
              <a:gd name="connsiteY112" fmla="*/ 1220363 h 4048918"/>
              <a:gd name="connsiteX113" fmla="*/ 2681215 w 4035323"/>
              <a:gd name="connsiteY113" fmla="*/ 1232784 h 4048918"/>
              <a:gd name="connsiteX114" fmla="*/ 2713257 w 4035323"/>
              <a:gd name="connsiteY114" fmla="*/ 1501391 h 4048918"/>
              <a:gd name="connsiteX115" fmla="*/ 2703028 w 4035323"/>
              <a:gd name="connsiteY115" fmla="*/ 1516641 h 4048918"/>
              <a:gd name="connsiteX116" fmla="*/ 2701796 w 4035323"/>
              <a:gd name="connsiteY116" fmla="*/ 1516887 h 4048918"/>
              <a:gd name="connsiteX117" fmla="*/ 2686268 w 4035323"/>
              <a:gd name="connsiteY117" fmla="*/ 1505449 h 4048918"/>
              <a:gd name="connsiteX118" fmla="*/ 2668398 w 4035323"/>
              <a:gd name="connsiteY118" fmla="*/ 1373360 h 4048918"/>
              <a:gd name="connsiteX119" fmla="*/ 2524827 w 4035323"/>
              <a:gd name="connsiteY119" fmla="*/ 1403861 h 4048918"/>
              <a:gd name="connsiteX120" fmla="*/ 2526306 w 4035323"/>
              <a:gd name="connsiteY120" fmla="*/ 1413331 h 4048918"/>
              <a:gd name="connsiteX121" fmla="*/ 2553788 w 4035323"/>
              <a:gd name="connsiteY121" fmla="*/ 1524635 h 4048918"/>
              <a:gd name="connsiteX122" fmla="*/ 2546640 w 4035323"/>
              <a:gd name="connsiteY122" fmla="*/ 1542592 h 4048918"/>
              <a:gd name="connsiteX123" fmla="*/ 2544422 w 4035323"/>
              <a:gd name="connsiteY123" fmla="*/ 1543330 h 4048918"/>
              <a:gd name="connsiteX124" fmla="*/ 2528647 w 4035323"/>
              <a:gd name="connsiteY124" fmla="*/ 1535458 h 4048918"/>
              <a:gd name="connsiteX125" fmla="*/ 2499193 w 4035323"/>
              <a:gd name="connsiteY125" fmla="*/ 1417759 h 4048918"/>
              <a:gd name="connsiteX126" fmla="*/ 2476641 w 4035323"/>
              <a:gd name="connsiteY126" fmla="*/ 1279151 h 4048918"/>
              <a:gd name="connsiteX127" fmla="*/ 2487979 w 4035323"/>
              <a:gd name="connsiteY127" fmla="*/ 1263531 h 4048918"/>
              <a:gd name="connsiteX128" fmla="*/ 2503630 w 4035323"/>
              <a:gd name="connsiteY128" fmla="*/ 1274846 h 4048918"/>
              <a:gd name="connsiteX129" fmla="*/ 2520267 w 4035323"/>
              <a:gd name="connsiteY129" fmla="*/ 1376927 h 4048918"/>
              <a:gd name="connsiteX130" fmla="*/ 2665194 w 4035323"/>
              <a:gd name="connsiteY130" fmla="*/ 1346303 h 4048918"/>
              <a:gd name="connsiteX131" fmla="*/ 2653980 w 4035323"/>
              <a:gd name="connsiteY131" fmla="*/ 1235244 h 4048918"/>
              <a:gd name="connsiteX132" fmla="*/ 2666427 w 4035323"/>
              <a:gd name="connsiteY132" fmla="*/ 1220486 h 4048918"/>
              <a:gd name="connsiteX133" fmla="*/ 2861265 w 4035323"/>
              <a:gd name="connsiteY133" fmla="*/ 993572 h 4048918"/>
              <a:gd name="connsiteX134" fmla="*/ 1629630 w 4035323"/>
              <a:gd name="connsiteY134" fmla="*/ 1285177 h 4048918"/>
              <a:gd name="connsiteX135" fmla="*/ 1199162 w 4035323"/>
              <a:gd name="connsiteY135" fmla="*/ 1406812 h 4048918"/>
              <a:gd name="connsiteX136" fmla="*/ 1317963 w 4035323"/>
              <a:gd name="connsiteY136" fmla="*/ 1976739 h 4048918"/>
              <a:gd name="connsiteX137" fmla="*/ 2161523 w 4035323"/>
              <a:gd name="connsiteY137" fmla="*/ 1760772 h 4048918"/>
              <a:gd name="connsiteX138" fmla="*/ 2161523 w 4035323"/>
              <a:gd name="connsiteY138" fmla="*/ 1760649 h 4048918"/>
              <a:gd name="connsiteX139" fmla="*/ 3006069 w 4035323"/>
              <a:gd name="connsiteY139" fmla="*/ 1544313 h 4048918"/>
              <a:gd name="connsiteX140" fmla="*/ 2861265 w 4035323"/>
              <a:gd name="connsiteY140" fmla="*/ 993572 h 4048918"/>
              <a:gd name="connsiteX141" fmla="*/ 2869768 w 4035323"/>
              <a:gd name="connsiteY141" fmla="*/ 965038 h 4048918"/>
              <a:gd name="connsiteX142" fmla="*/ 2884927 w 4035323"/>
              <a:gd name="connsiteY142" fmla="*/ 975369 h 4048918"/>
              <a:gd name="connsiteX143" fmla="*/ 3036016 w 4035323"/>
              <a:gd name="connsiteY143" fmla="*/ 1550585 h 4048918"/>
              <a:gd name="connsiteX144" fmla="*/ 3034660 w 4035323"/>
              <a:gd name="connsiteY144" fmla="*/ 1561039 h 4048918"/>
              <a:gd name="connsiteX145" fmla="*/ 3026280 w 4035323"/>
              <a:gd name="connsiteY145" fmla="*/ 1567435 h 4048918"/>
              <a:gd name="connsiteX146" fmla="*/ 2168178 w 4035323"/>
              <a:gd name="connsiteY146" fmla="*/ 1787337 h 4048918"/>
              <a:gd name="connsiteX147" fmla="*/ 1310322 w 4035323"/>
              <a:gd name="connsiteY147" fmla="*/ 2007240 h 4048918"/>
              <a:gd name="connsiteX148" fmla="*/ 1310076 w 4035323"/>
              <a:gd name="connsiteY148" fmla="*/ 2007240 h 4048918"/>
              <a:gd name="connsiteX149" fmla="*/ 1299354 w 4035323"/>
              <a:gd name="connsiteY149" fmla="*/ 2005395 h 4048918"/>
              <a:gd name="connsiteX150" fmla="*/ 1293315 w 4035323"/>
              <a:gd name="connsiteY150" fmla="*/ 1996048 h 4048918"/>
              <a:gd name="connsiteX151" fmla="*/ 1169215 w 4035323"/>
              <a:gd name="connsiteY151" fmla="*/ 1400663 h 4048918"/>
              <a:gd name="connsiteX152" fmla="*/ 1178951 w 4035323"/>
              <a:gd name="connsiteY152" fmla="*/ 1384059 h 4048918"/>
              <a:gd name="connsiteX153" fmla="*/ 1621866 w 4035323"/>
              <a:gd name="connsiteY153" fmla="*/ 1259103 h 4048918"/>
              <a:gd name="connsiteX154" fmla="*/ 2869768 w 4035323"/>
              <a:gd name="connsiteY154" fmla="*/ 965038 h 4048918"/>
              <a:gd name="connsiteX155" fmla="*/ 33829 w 4035323"/>
              <a:gd name="connsiteY155" fmla="*/ 630019 h 4048918"/>
              <a:gd name="connsiteX156" fmla="*/ 303472 w 4035323"/>
              <a:gd name="connsiteY156" fmla="*/ 1899257 h 4048918"/>
              <a:gd name="connsiteX157" fmla="*/ 623889 w 4035323"/>
              <a:gd name="connsiteY157" fmla="*/ 2018925 h 4048918"/>
              <a:gd name="connsiteX158" fmla="*/ 384316 w 4035323"/>
              <a:gd name="connsiteY158" fmla="*/ 845003 h 4048918"/>
              <a:gd name="connsiteX159" fmla="*/ 381851 w 4035323"/>
              <a:gd name="connsiteY159" fmla="*/ 844142 h 4048918"/>
              <a:gd name="connsiteX160" fmla="*/ 33829 w 4035323"/>
              <a:gd name="connsiteY160" fmla="*/ 630019 h 4048918"/>
              <a:gd name="connsiteX161" fmla="*/ 3093567 w 4035323"/>
              <a:gd name="connsiteY161" fmla="*/ 42751 h 4048918"/>
              <a:gd name="connsiteX162" fmla="*/ 46769 w 4035323"/>
              <a:gd name="connsiteY162" fmla="*/ 605914 h 4048918"/>
              <a:gd name="connsiteX163" fmla="*/ 389492 w 4035323"/>
              <a:gd name="connsiteY163" fmla="*/ 817084 h 4048918"/>
              <a:gd name="connsiteX164" fmla="*/ 392819 w 4035323"/>
              <a:gd name="connsiteY164" fmla="*/ 815731 h 4048918"/>
              <a:gd name="connsiteX165" fmla="*/ 394545 w 4035323"/>
              <a:gd name="connsiteY165" fmla="*/ 815731 h 4048918"/>
              <a:gd name="connsiteX166" fmla="*/ 2464070 w 4035323"/>
              <a:gd name="connsiteY166" fmla="*/ 215918 h 4048918"/>
              <a:gd name="connsiteX167" fmla="*/ 3093567 w 4035323"/>
              <a:gd name="connsiteY167" fmla="*/ 42751 h 4048918"/>
              <a:gd name="connsiteX168" fmla="*/ 3226910 w 4035323"/>
              <a:gd name="connsiteY168" fmla="*/ 32912 h 4048918"/>
              <a:gd name="connsiteX169" fmla="*/ 2471218 w 4035323"/>
              <a:gd name="connsiteY169" fmla="*/ 242115 h 4048918"/>
              <a:gd name="connsiteX170" fmla="*/ 411058 w 4035323"/>
              <a:gd name="connsiteY170" fmla="*/ 838730 h 4048918"/>
              <a:gd name="connsiteX171" fmla="*/ 1147279 w 4035323"/>
              <a:gd name="connsiteY171" fmla="*/ 4018835 h 4048918"/>
              <a:gd name="connsiteX172" fmla="*/ 4004661 w 4035323"/>
              <a:gd name="connsiteY172" fmla="*/ 3214370 h 4048918"/>
              <a:gd name="connsiteX173" fmla="*/ 4004661 w 4035323"/>
              <a:gd name="connsiteY173" fmla="*/ 3214247 h 4048918"/>
              <a:gd name="connsiteX174" fmla="*/ 3226910 w 4035323"/>
              <a:gd name="connsiteY174" fmla="*/ 32912 h 4048918"/>
              <a:gd name="connsiteX175" fmla="*/ 3243424 w 4035323"/>
              <a:gd name="connsiteY175" fmla="*/ 74 h 4048918"/>
              <a:gd name="connsiteX176" fmla="*/ 3258089 w 4035323"/>
              <a:gd name="connsiteY176" fmla="*/ 11020 h 4048918"/>
              <a:gd name="connsiteX177" fmla="*/ 3253087 w 4035323"/>
              <a:gd name="connsiteY177" fmla="*/ 24292 h 4048918"/>
              <a:gd name="connsiteX178" fmla="*/ 3253036 w 4035323"/>
              <a:gd name="connsiteY178" fmla="*/ 24057 h 4048918"/>
              <a:gd name="connsiteX179" fmla="*/ 3253036 w 4035323"/>
              <a:gd name="connsiteY179" fmla="*/ 24426 h 4048918"/>
              <a:gd name="connsiteX180" fmla="*/ 3253087 w 4035323"/>
              <a:gd name="connsiteY180" fmla="*/ 24292 h 4048918"/>
              <a:gd name="connsiteX181" fmla="*/ 3441239 w 4035323"/>
              <a:gd name="connsiteY181" fmla="*/ 894644 h 4048918"/>
              <a:gd name="connsiteX182" fmla="*/ 4034731 w 4035323"/>
              <a:gd name="connsiteY182" fmla="*/ 3219535 h 4048918"/>
              <a:gd name="connsiteX183" fmla="*/ 4033622 w 4035323"/>
              <a:gd name="connsiteY183" fmla="*/ 3229990 h 4048918"/>
              <a:gd name="connsiteX184" fmla="*/ 4025365 w 4035323"/>
              <a:gd name="connsiteY184" fmla="*/ 3236508 h 4048918"/>
              <a:gd name="connsiteX185" fmla="*/ 1141486 w 4035323"/>
              <a:gd name="connsiteY185" fmla="*/ 4048476 h 4048918"/>
              <a:gd name="connsiteX186" fmla="*/ 1140994 w 4035323"/>
              <a:gd name="connsiteY186" fmla="*/ 4048599 h 4048918"/>
              <a:gd name="connsiteX187" fmla="*/ 1136311 w 4035323"/>
              <a:gd name="connsiteY187" fmla="*/ 4048845 h 4048918"/>
              <a:gd name="connsiteX188" fmla="*/ 1134708 w 4035323"/>
              <a:gd name="connsiteY188" fmla="*/ 4048476 h 4048918"/>
              <a:gd name="connsiteX189" fmla="*/ 1132613 w 4035323"/>
              <a:gd name="connsiteY189" fmla="*/ 4047984 h 4048918"/>
              <a:gd name="connsiteX190" fmla="*/ 705965 w 4035323"/>
              <a:gd name="connsiteY190" fmla="*/ 3872357 h 4048918"/>
              <a:gd name="connsiteX191" fmla="*/ 697832 w 4035323"/>
              <a:gd name="connsiteY191" fmla="*/ 3862763 h 4048918"/>
              <a:gd name="connsiteX192" fmla="*/ 185 w 4035323"/>
              <a:gd name="connsiteY192" fmla="*/ 602224 h 4048918"/>
              <a:gd name="connsiteX193" fmla="*/ 185 w 4035323"/>
              <a:gd name="connsiteY193" fmla="*/ 601732 h 4048918"/>
              <a:gd name="connsiteX194" fmla="*/ 185 w 4035323"/>
              <a:gd name="connsiteY194" fmla="*/ 597058 h 4048918"/>
              <a:gd name="connsiteX195" fmla="*/ 185 w 4035323"/>
              <a:gd name="connsiteY195" fmla="*/ 596936 h 4048918"/>
              <a:gd name="connsiteX196" fmla="*/ 1787 w 4035323"/>
              <a:gd name="connsiteY196" fmla="*/ 592754 h 4048918"/>
              <a:gd name="connsiteX197" fmla="*/ 2526 w 4035323"/>
              <a:gd name="connsiteY197" fmla="*/ 591647 h 4048918"/>
              <a:gd name="connsiteX198" fmla="*/ 4868 w 4035323"/>
              <a:gd name="connsiteY198" fmla="*/ 589187 h 4048918"/>
              <a:gd name="connsiteX199" fmla="*/ 5977 w 4035323"/>
              <a:gd name="connsiteY199" fmla="*/ 588326 h 4048918"/>
              <a:gd name="connsiteX200" fmla="*/ 10290 w 4035323"/>
              <a:gd name="connsiteY200" fmla="*/ 586359 h 4048918"/>
              <a:gd name="connsiteX201" fmla="*/ 10660 w 4035323"/>
              <a:gd name="connsiteY201" fmla="*/ 586359 h 4048918"/>
              <a:gd name="connsiteX202" fmla="*/ 3243424 w 4035323"/>
              <a:gd name="connsiteY202" fmla="*/ 74 h 40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4035323" h="4048918">
                <a:moveTo>
                  <a:pt x="1271256" y="3244255"/>
                </a:moveTo>
                <a:cubicBezTo>
                  <a:pt x="1266696" y="3244501"/>
                  <a:pt x="1262013" y="3245239"/>
                  <a:pt x="1257576" y="3246346"/>
                </a:cubicBezTo>
                <a:cubicBezTo>
                  <a:pt x="1217524" y="3256062"/>
                  <a:pt x="1184250" y="3295295"/>
                  <a:pt x="1183511" y="3337111"/>
                </a:cubicBezTo>
                <a:cubicBezTo>
                  <a:pt x="1182771" y="3383232"/>
                  <a:pt x="1222331" y="3428123"/>
                  <a:pt x="1268298" y="3432919"/>
                </a:cubicBezTo>
                <a:cubicBezTo>
                  <a:pt x="1291713" y="3435379"/>
                  <a:pt x="1316854" y="3427385"/>
                  <a:pt x="1337065" y="3410904"/>
                </a:cubicBezTo>
                <a:cubicBezTo>
                  <a:pt x="1357276" y="3394424"/>
                  <a:pt x="1370215" y="3371548"/>
                  <a:pt x="1372434" y="3348180"/>
                </a:cubicBezTo>
                <a:lnTo>
                  <a:pt x="1372311" y="3348058"/>
                </a:lnTo>
                <a:cubicBezTo>
                  <a:pt x="1376994" y="3300215"/>
                  <a:pt x="1337311" y="3252004"/>
                  <a:pt x="1287277" y="3244870"/>
                </a:cubicBezTo>
                <a:cubicBezTo>
                  <a:pt x="1281977" y="3244132"/>
                  <a:pt x="1276678" y="3243886"/>
                  <a:pt x="1271256" y="3244255"/>
                </a:cubicBezTo>
                <a:close/>
                <a:moveTo>
                  <a:pt x="1269530" y="3217075"/>
                </a:moveTo>
                <a:cubicBezTo>
                  <a:pt x="1276802" y="3216583"/>
                  <a:pt x="1284072" y="3216952"/>
                  <a:pt x="1291220" y="3217936"/>
                </a:cubicBezTo>
                <a:cubicBezTo>
                  <a:pt x="1356166" y="3227160"/>
                  <a:pt x="1405708" y="3288039"/>
                  <a:pt x="1399669" y="3350763"/>
                </a:cubicBezTo>
                <a:cubicBezTo>
                  <a:pt x="1396711" y="3381387"/>
                  <a:pt x="1380198" y="3411027"/>
                  <a:pt x="1354318" y="3432058"/>
                </a:cubicBezTo>
                <a:cubicBezTo>
                  <a:pt x="1339036" y="3444357"/>
                  <a:pt x="1321537" y="3453089"/>
                  <a:pt x="1303544" y="3457394"/>
                </a:cubicBezTo>
                <a:cubicBezTo>
                  <a:pt x="1290851" y="3460345"/>
                  <a:pt x="1277911" y="3461330"/>
                  <a:pt x="1265340" y="3459976"/>
                </a:cubicBezTo>
                <a:cubicBezTo>
                  <a:pt x="1205077" y="3453704"/>
                  <a:pt x="1155043" y="3397130"/>
                  <a:pt x="1156152" y="3336619"/>
                </a:cubicBezTo>
                <a:cubicBezTo>
                  <a:pt x="1157261" y="3275740"/>
                  <a:pt x="1209021" y="3221134"/>
                  <a:pt x="1269530" y="3217075"/>
                </a:cubicBezTo>
                <a:close/>
                <a:moveTo>
                  <a:pt x="465653" y="2659201"/>
                </a:moveTo>
                <a:lnTo>
                  <a:pt x="465653" y="2659324"/>
                </a:lnTo>
                <a:cubicBezTo>
                  <a:pt x="578415" y="3186697"/>
                  <a:pt x="679962" y="3659095"/>
                  <a:pt x="722849" y="3850342"/>
                </a:cubicBezTo>
                <a:lnTo>
                  <a:pt x="1117209" y="4012686"/>
                </a:lnTo>
                <a:cubicBezTo>
                  <a:pt x="1004077" y="3601906"/>
                  <a:pt x="897230" y="3187313"/>
                  <a:pt x="797038" y="2770752"/>
                </a:cubicBezTo>
                <a:cubicBezTo>
                  <a:pt x="689205" y="2740865"/>
                  <a:pt x="645086" y="2724508"/>
                  <a:pt x="584823" y="2702124"/>
                </a:cubicBezTo>
                <a:cubicBezTo>
                  <a:pt x="553028" y="2690317"/>
                  <a:pt x="517412" y="2677035"/>
                  <a:pt x="465653" y="2659201"/>
                </a:cubicBezTo>
                <a:close/>
                <a:moveTo>
                  <a:pt x="310250" y="1931234"/>
                </a:moveTo>
                <a:cubicBezTo>
                  <a:pt x="359175" y="2160730"/>
                  <a:pt x="409949" y="2398958"/>
                  <a:pt x="458874" y="2627962"/>
                </a:cubicBezTo>
                <a:cubicBezTo>
                  <a:pt x="519631" y="2648624"/>
                  <a:pt x="559313" y="2663383"/>
                  <a:pt x="594312" y="2676420"/>
                </a:cubicBezTo>
                <a:cubicBezTo>
                  <a:pt x="651248" y="2697574"/>
                  <a:pt x="693519" y="2713193"/>
                  <a:pt x="789767" y="2740251"/>
                </a:cubicBezTo>
                <a:cubicBezTo>
                  <a:pt x="734680" y="2510632"/>
                  <a:pt x="681564" y="2280398"/>
                  <a:pt x="630667" y="2049918"/>
                </a:cubicBezTo>
                <a:cubicBezTo>
                  <a:pt x="503979" y="2007364"/>
                  <a:pt x="424738" y="1977355"/>
                  <a:pt x="310373" y="1931357"/>
                </a:cubicBezTo>
                <a:close/>
                <a:moveTo>
                  <a:pt x="1825701" y="1375204"/>
                </a:moveTo>
                <a:cubicBezTo>
                  <a:pt x="1830261" y="1376065"/>
                  <a:pt x="1834081" y="1379263"/>
                  <a:pt x="1835683" y="1383691"/>
                </a:cubicBezTo>
                <a:lnTo>
                  <a:pt x="1843817" y="1405090"/>
                </a:lnTo>
                <a:lnTo>
                  <a:pt x="1843940" y="1405090"/>
                </a:lnTo>
                <a:cubicBezTo>
                  <a:pt x="1883499" y="1509630"/>
                  <a:pt x="1901492" y="1557350"/>
                  <a:pt x="1957688" y="1667424"/>
                </a:cubicBezTo>
                <a:cubicBezTo>
                  <a:pt x="1961016" y="1674189"/>
                  <a:pt x="1958428" y="1682306"/>
                  <a:pt x="1951650" y="1685750"/>
                </a:cubicBezTo>
                <a:cubicBezTo>
                  <a:pt x="1944872" y="1689070"/>
                  <a:pt x="1936738" y="1686487"/>
                  <a:pt x="1933287" y="1679723"/>
                </a:cubicBezTo>
                <a:cubicBezTo>
                  <a:pt x="1876352" y="1568296"/>
                  <a:pt x="1858236" y="1520084"/>
                  <a:pt x="1818307" y="1414560"/>
                </a:cubicBezTo>
                <a:lnTo>
                  <a:pt x="1817814" y="1413331"/>
                </a:lnTo>
                <a:cubicBezTo>
                  <a:pt x="1770984" y="1461665"/>
                  <a:pt x="1722675" y="1512705"/>
                  <a:pt x="1680158" y="1564606"/>
                </a:cubicBezTo>
                <a:cubicBezTo>
                  <a:pt x="1675844" y="1569895"/>
                  <a:pt x="1668450" y="1571124"/>
                  <a:pt x="1662535" y="1567681"/>
                </a:cubicBezTo>
                <a:cubicBezTo>
                  <a:pt x="1650704" y="1560547"/>
                  <a:pt x="1639736" y="1553783"/>
                  <a:pt x="1629137" y="1547265"/>
                </a:cubicBezTo>
                <a:cubicBezTo>
                  <a:pt x="1598944" y="1528448"/>
                  <a:pt x="1572078" y="1511844"/>
                  <a:pt x="1535230" y="1495487"/>
                </a:cubicBezTo>
                <a:cubicBezTo>
                  <a:pt x="1552607" y="1588712"/>
                  <a:pt x="1572941" y="1682060"/>
                  <a:pt x="1595740" y="1773686"/>
                </a:cubicBezTo>
                <a:cubicBezTo>
                  <a:pt x="1597589" y="1781065"/>
                  <a:pt x="1593029" y="1788445"/>
                  <a:pt x="1585758" y="1790289"/>
                </a:cubicBezTo>
                <a:cubicBezTo>
                  <a:pt x="1578364" y="1792011"/>
                  <a:pt x="1571093" y="1787584"/>
                  <a:pt x="1569244" y="1780327"/>
                </a:cubicBezTo>
                <a:cubicBezTo>
                  <a:pt x="1544227" y="1680092"/>
                  <a:pt x="1522167" y="1577520"/>
                  <a:pt x="1503805" y="1475686"/>
                </a:cubicBezTo>
                <a:cubicBezTo>
                  <a:pt x="1502942" y="1470766"/>
                  <a:pt x="1504791" y="1465724"/>
                  <a:pt x="1508611" y="1462649"/>
                </a:cubicBezTo>
                <a:cubicBezTo>
                  <a:pt x="1512432" y="1459574"/>
                  <a:pt x="1517731" y="1458713"/>
                  <a:pt x="1522291" y="1460558"/>
                </a:cubicBezTo>
                <a:cubicBezTo>
                  <a:pt x="1573927" y="1481097"/>
                  <a:pt x="1606215" y="1501021"/>
                  <a:pt x="1643556" y="1524143"/>
                </a:cubicBezTo>
                <a:cubicBezTo>
                  <a:pt x="1650950" y="1528817"/>
                  <a:pt x="1658468" y="1533490"/>
                  <a:pt x="1666478" y="1538287"/>
                </a:cubicBezTo>
                <a:cubicBezTo>
                  <a:pt x="1712323" y="1483188"/>
                  <a:pt x="1763959" y="1429565"/>
                  <a:pt x="1813131" y="1379017"/>
                </a:cubicBezTo>
                <a:cubicBezTo>
                  <a:pt x="1816335" y="1375696"/>
                  <a:pt x="1821141" y="1374220"/>
                  <a:pt x="1825701" y="1375204"/>
                </a:cubicBezTo>
                <a:close/>
                <a:moveTo>
                  <a:pt x="2092017" y="1373483"/>
                </a:moveTo>
                <a:cubicBezTo>
                  <a:pt x="2077474" y="1416406"/>
                  <a:pt x="2067492" y="1458714"/>
                  <a:pt x="2057880" y="1499915"/>
                </a:cubicBezTo>
                <a:cubicBezTo>
                  <a:pt x="2055908" y="1508524"/>
                  <a:pt x="2053813" y="1517256"/>
                  <a:pt x="2051718" y="1525988"/>
                </a:cubicBezTo>
                <a:cubicBezTo>
                  <a:pt x="2086964" y="1516887"/>
                  <a:pt x="2157948" y="1498931"/>
                  <a:pt x="2201451" y="1490322"/>
                </a:cubicBezTo>
                <a:cubicBezTo>
                  <a:pt x="2187895" y="1475686"/>
                  <a:pt x="2173846" y="1461173"/>
                  <a:pt x="2159920" y="1446784"/>
                </a:cubicBezTo>
                <a:cubicBezTo>
                  <a:pt x="2136875" y="1423047"/>
                  <a:pt x="2113213" y="1398573"/>
                  <a:pt x="2092017" y="1373483"/>
                </a:cubicBezTo>
                <a:close/>
                <a:moveTo>
                  <a:pt x="2085362" y="1332528"/>
                </a:moveTo>
                <a:cubicBezTo>
                  <a:pt x="2090168" y="1331790"/>
                  <a:pt x="2095097" y="1333758"/>
                  <a:pt x="2098178" y="1337693"/>
                </a:cubicBezTo>
                <a:cubicBezTo>
                  <a:pt x="2121963" y="1368317"/>
                  <a:pt x="2151294" y="1398573"/>
                  <a:pt x="2179638" y="1427844"/>
                </a:cubicBezTo>
                <a:lnTo>
                  <a:pt x="2179885" y="1427967"/>
                </a:lnTo>
                <a:cubicBezTo>
                  <a:pt x="2224373" y="1473964"/>
                  <a:pt x="2270464" y="1521438"/>
                  <a:pt x="2298686" y="1573462"/>
                </a:cubicBezTo>
                <a:cubicBezTo>
                  <a:pt x="2302260" y="1580103"/>
                  <a:pt x="2299795" y="1588343"/>
                  <a:pt x="2293140" y="1591910"/>
                </a:cubicBezTo>
                <a:cubicBezTo>
                  <a:pt x="2292031" y="1592402"/>
                  <a:pt x="2290922" y="1592894"/>
                  <a:pt x="2289813" y="1593140"/>
                </a:cubicBezTo>
                <a:cubicBezTo>
                  <a:pt x="2283897" y="1594616"/>
                  <a:pt x="2277489" y="1591910"/>
                  <a:pt x="2274531" y="1586376"/>
                </a:cubicBezTo>
                <a:cubicBezTo>
                  <a:pt x="2261221" y="1561655"/>
                  <a:pt x="2243106" y="1537672"/>
                  <a:pt x="2223018" y="1514304"/>
                </a:cubicBezTo>
                <a:cubicBezTo>
                  <a:pt x="2180994" y="1521069"/>
                  <a:pt x="2072668" y="1548741"/>
                  <a:pt x="2044447" y="1556120"/>
                </a:cubicBezTo>
                <a:cubicBezTo>
                  <a:pt x="2036313" y="1587605"/>
                  <a:pt x="2027194" y="1619705"/>
                  <a:pt x="2014870" y="1652420"/>
                </a:cubicBezTo>
                <a:cubicBezTo>
                  <a:pt x="2012159" y="1659430"/>
                  <a:pt x="2004271" y="1663120"/>
                  <a:pt x="1997247" y="1660414"/>
                </a:cubicBezTo>
                <a:cubicBezTo>
                  <a:pt x="1990099" y="1657709"/>
                  <a:pt x="1986525" y="1649837"/>
                  <a:pt x="1989236" y="1642827"/>
                </a:cubicBezTo>
                <a:cubicBezTo>
                  <a:pt x="2008338" y="1592156"/>
                  <a:pt x="2020046" y="1542100"/>
                  <a:pt x="2031384" y="1493765"/>
                </a:cubicBezTo>
                <a:cubicBezTo>
                  <a:pt x="2042968" y="1444570"/>
                  <a:pt x="2054922" y="1393653"/>
                  <a:pt x="2074640" y="1341260"/>
                </a:cubicBezTo>
                <a:cubicBezTo>
                  <a:pt x="2076365" y="1336586"/>
                  <a:pt x="2080432" y="1333266"/>
                  <a:pt x="2085362" y="1332528"/>
                </a:cubicBezTo>
                <a:close/>
                <a:moveTo>
                  <a:pt x="808130" y="1331297"/>
                </a:moveTo>
                <a:cubicBezTo>
                  <a:pt x="803570" y="1331543"/>
                  <a:pt x="798887" y="1332281"/>
                  <a:pt x="794450" y="1333388"/>
                </a:cubicBezTo>
                <a:cubicBezTo>
                  <a:pt x="754398" y="1342981"/>
                  <a:pt x="721124" y="1382214"/>
                  <a:pt x="720385" y="1424030"/>
                </a:cubicBezTo>
                <a:cubicBezTo>
                  <a:pt x="719645" y="1470151"/>
                  <a:pt x="759204" y="1514919"/>
                  <a:pt x="805172" y="1519838"/>
                </a:cubicBezTo>
                <a:cubicBezTo>
                  <a:pt x="828587" y="1522298"/>
                  <a:pt x="853727" y="1514304"/>
                  <a:pt x="873938" y="1497823"/>
                </a:cubicBezTo>
                <a:cubicBezTo>
                  <a:pt x="894149" y="1481343"/>
                  <a:pt x="907089" y="1458467"/>
                  <a:pt x="909308" y="1435099"/>
                </a:cubicBezTo>
                <a:lnTo>
                  <a:pt x="909184" y="1435099"/>
                </a:lnTo>
                <a:cubicBezTo>
                  <a:pt x="913867" y="1387257"/>
                  <a:pt x="874185" y="1339046"/>
                  <a:pt x="824150" y="1331912"/>
                </a:cubicBezTo>
                <a:cubicBezTo>
                  <a:pt x="818851" y="1331174"/>
                  <a:pt x="813552" y="1330928"/>
                  <a:pt x="808130" y="1331297"/>
                </a:cubicBezTo>
                <a:close/>
                <a:moveTo>
                  <a:pt x="806528" y="1303994"/>
                </a:moveTo>
                <a:cubicBezTo>
                  <a:pt x="813799" y="1303502"/>
                  <a:pt x="821070" y="1303871"/>
                  <a:pt x="828217" y="1304855"/>
                </a:cubicBezTo>
                <a:lnTo>
                  <a:pt x="828341" y="1304855"/>
                </a:lnTo>
                <a:cubicBezTo>
                  <a:pt x="893163" y="1314079"/>
                  <a:pt x="942705" y="1374958"/>
                  <a:pt x="936666" y="1437682"/>
                </a:cubicBezTo>
                <a:cubicBezTo>
                  <a:pt x="933709" y="1468306"/>
                  <a:pt x="917195" y="1497946"/>
                  <a:pt x="891315" y="1518977"/>
                </a:cubicBezTo>
                <a:cubicBezTo>
                  <a:pt x="876033" y="1531276"/>
                  <a:pt x="858534" y="1540008"/>
                  <a:pt x="840541" y="1544313"/>
                </a:cubicBezTo>
                <a:cubicBezTo>
                  <a:pt x="827848" y="1547388"/>
                  <a:pt x="814908" y="1548372"/>
                  <a:pt x="802337" y="1547019"/>
                </a:cubicBezTo>
                <a:cubicBezTo>
                  <a:pt x="742074" y="1540623"/>
                  <a:pt x="692040" y="1484049"/>
                  <a:pt x="693149" y="1423538"/>
                </a:cubicBezTo>
                <a:cubicBezTo>
                  <a:pt x="694258" y="1362659"/>
                  <a:pt x="746264" y="1308053"/>
                  <a:pt x="806528" y="1303994"/>
                </a:cubicBezTo>
                <a:close/>
                <a:moveTo>
                  <a:pt x="2469863" y="1265622"/>
                </a:moveTo>
                <a:lnTo>
                  <a:pt x="2469863" y="1265744"/>
                </a:lnTo>
                <a:lnTo>
                  <a:pt x="2469847" y="1265720"/>
                </a:lnTo>
                <a:close/>
                <a:moveTo>
                  <a:pt x="2453596" y="1255414"/>
                </a:moveTo>
                <a:cubicBezTo>
                  <a:pt x="2457232" y="1254615"/>
                  <a:pt x="2460898" y="1255352"/>
                  <a:pt x="2463856" y="1257212"/>
                </a:cubicBezTo>
                <a:lnTo>
                  <a:pt x="2469847" y="1265720"/>
                </a:lnTo>
                <a:lnTo>
                  <a:pt x="2468138" y="1275768"/>
                </a:lnTo>
                <a:cubicBezTo>
                  <a:pt x="2466320" y="1278689"/>
                  <a:pt x="2463394" y="1280934"/>
                  <a:pt x="2459758" y="1281856"/>
                </a:cubicBezTo>
                <a:lnTo>
                  <a:pt x="2459511" y="1281856"/>
                </a:lnTo>
                <a:lnTo>
                  <a:pt x="2318404" y="1313464"/>
                </a:lnTo>
                <a:cubicBezTo>
                  <a:pt x="2345270" y="1402753"/>
                  <a:pt x="2368439" y="1494011"/>
                  <a:pt x="2387171" y="1584899"/>
                </a:cubicBezTo>
                <a:cubicBezTo>
                  <a:pt x="2388650" y="1592155"/>
                  <a:pt x="2384090" y="1599165"/>
                  <a:pt x="2376942" y="1601010"/>
                </a:cubicBezTo>
                <a:lnTo>
                  <a:pt x="2376449" y="1601010"/>
                </a:lnTo>
                <a:cubicBezTo>
                  <a:pt x="2369055" y="1602609"/>
                  <a:pt x="2361784" y="1597813"/>
                  <a:pt x="2360305" y="1590433"/>
                </a:cubicBezTo>
                <a:cubicBezTo>
                  <a:pt x="2341696" y="1499545"/>
                  <a:pt x="2318527" y="1408534"/>
                  <a:pt x="2291662" y="1319490"/>
                </a:cubicBezTo>
                <a:lnTo>
                  <a:pt x="2217596" y="1336094"/>
                </a:lnTo>
                <a:cubicBezTo>
                  <a:pt x="2210325" y="1337693"/>
                  <a:pt x="2202931" y="1333142"/>
                  <a:pt x="2201329" y="1325763"/>
                </a:cubicBezTo>
                <a:cubicBezTo>
                  <a:pt x="2199727" y="1318506"/>
                  <a:pt x="2204163" y="1311373"/>
                  <a:pt x="2211434" y="1309528"/>
                </a:cubicBezTo>
                <a:lnTo>
                  <a:pt x="2211681" y="1309528"/>
                </a:lnTo>
                <a:close/>
                <a:moveTo>
                  <a:pt x="2666427" y="1220363"/>
                </a:moveTo>
                <a:cubicBezTo>
                  <a:pt x="2673944" y="1219748"/>
                  <a:pt x="2680599" y="1225282"/>
                  <a:pt x="2681215" y="1232784"/>
                </a:cubicBezTo>
                <a:cubicBezTo>
                  <a:pt x="2689102" y="1322566"/>
                  <a:pt x="2699824" y="1412962"/>
                  <a:pt x="2713257" y="1501391"/>
                </a:cubicBezTo>
                <a:cubicBezTo>
                  <a:pt x="2714366" y="1508401"/>
                  <a:pt x="2709806" y="1515042"/>
                  <a:pt x="2703028" y="1516641"/>
                </a:cubicBezTo>
                <a:cubicBezTo>
                  <a:pt x="2702659" y="1516764"/>
                  <a:pt x="2702165" y="1516887"/>
                  <a:pt x="2701796" y="1516887"/>
                </a:cubicBezTo>
                <a:cubicBezTo>
                  <a:pt x="2694401" y="1517994"/>
                  <a:pt x="2687377" y="1512951"/>
                  <a:pt x="2686268" y="1505449"/>
                </a:cubicBezTo>
                <a:cubicBezTo>
                  <a:pt x="2679613" y="1461788"/>
                  <a:pt x="2673698" y="1417636"/>
                  <a:pt x="2668398" y="1373360"/>
                </a:cubicBezTo>
                <a:cubicBezTo>
                  <a:pt x="2628716" y="1380370"/>
                  <a:pt x="2561675" y="1394514"/>
                  <a:pt x="2524827" y="1403861"/>
                </a:cubicBezTo>
                <a:lnTo>
                  <a:pt x="2526306" y="1413331"/>
                </a:lnTo>
                <a:cubicBezTo>
                  <a:pt x="2532344" y="1450719"/>
                  <a:pt x="2538629" y="1489338"/>
                  <a:pt x="2553788" y="1524635"/>
                </a:cubicBezTo>
                <a:cubicBezTo>
                  <a:pt x="2556745" y="1531646"/>
                  <a:pt x="2553541" y="1539640"/>
                  <a:pt x="2546640" y="1542592"/>
                </a:cubicBezTo>
                <a:cubicBezTo>
                  <a:pt x="2545901" y="1542961"/>
                  <a:pt x="2545161" y="1543207"/>
                  <a:pt x="2544422" y="1543330"/>
                </a:cubicBezTo>
                <a:cubicBezTo>
                  <a:pt x="2538013" y="1544928"/>
                  <a:pt x="2531358" y="1541608"/>
                  <a:pt x="2528647" y="1535458"/>
                </a:cubicBezTo>
                <a:cubicBezTo>
                  <a:pt x="2512133" y="1497086"/>
                  <a:pt x="2505602" y="1456746"/>
                  <a:pt x="2499193" y="1417759"/>
                </a:cubicBezTo>
                <a:lnTo>
                  <a:pt x="2476641" y="1279151"/>
                </a:lnTo>
                <a:cubicBezTo>
                  <a:pt x="2475409" y="1271772"/>
                  <a:pt x="2480461" y="1264761"/>
                  <a:pt x="2487979" y="1263531"/>
                </a:cubicBezTo>
                <a:cubicBezTo>
                  <a:pt x="2495373" y="1262302"/>
                  <a:pt x="2502398" y="1267467"/>
                  <a:pt x="2503630" y="1274846"/>
                </a:cubicBezTo>
                <a:lnTo>
                  <a:pt x="2520267" y="1376927"/>
                </a:lnTo>
                <a:cubicBezTo>
                  <a:pt x="2558717" y="1367334"/>
                  <a:pt x="2625881" y="1353190"/>
                  <a:pt x="2665194" y="1346303"/>
                </a:cubicBezTo>
                <a:cubicBezTo>
                  <a:pt x="2661004" y="1309283"/>
                  <a:pt x="2657184" y="1272264"/>
                  <a:pt x="2653980" y="1235244"/>
                </a:cubicBezTo>
                <a:cubicBezTo>
                  <a:pt x="2653364" y="1227742"/>
                  <a:pt x="2658786" y="1221101"/>
                  <a:pt x="2666427" y="1220486"/>
                </a:cubicBezTo>
                <a:close/>
                <a:moveTo>
                  <a:pt x="2861265" y="993572"/>
                </a:moveTo>
                <a:cubicBezTo>
                  <a:pt x="2439670" y="1051130"/>
                  <a:pt x="2027934" y="1170060"/>
                  <a:pt x="1629630" y="1285177"/>
                </a:cubicBezTo>
                <a:cubicBezTo>
                  <a:pt x="1489016" y="1325886"/>
                  <a:pt x="1343720" y="1367825"/>
                  <a:pt x="1199162" y="1406812"/>
                </a:cubicBezTo>
                <a:cubicBezTo>
                  <a:pt x="1247101" y="1594123"/>
                  <a:pt x="1287030" y="1785739"/>
                  <a:pt x="1317963" y="1976739"/>
                </a:cubicBezTo>
                <a:cubicBezTo>
                  <a:pt x="1601902" y="1902331"/>
                  <a:pt x="1886334" y="1830383"/>
                  <a:pt x="2161523" y="1760772"/>
                </a:cubicBezTo>
                <a:lnTo>
                  <a:pt x="2161523" y="1760649"/>
                </a:lnTo>
                <a:cubicBezTo>
                  <a:pt x="2437082" y="1690915"/>
                  <a:pt x="2721884" y="1618967"/>
                  <a:pt x="3006069" y="1544313"/>
                </a:cubicBezTo>
                <a:cubicBezTo>
                  <a:pt x="2987214" y="1474702"/>
                  <a:pt x="2898976" y="1150136"/>
                  <a:pt x="2861265" y="993572"/>
                </a:cubicBezTo>
                <a:close/>
                <a:moveTo>
                  <a:pt x="2869768" y="965038"/>
                </a:moveTo>
                <a:cubicBezTo>
                  <a:pt x="2876793" y="964055"/>
                  <a:pt x="2883324" y="968482"/>
                  <a:pt x="2884927" y="975369"/>
                </a:cubicBezTo>
                <a:cubicBezTo>
                  <a:pt x="2924732" y="1143617"/>
                  <a:pt x="3034906" y="1546527"/>
                  <a:pt x="3036016" y="1550585"/>
                </a:cubicBezTo>
                <a:cubicBezTo>
                  <a:pt x="3037002" y="1554152"/>
                  <a:pt x="3036509" y="1557841"/>
                  <a:pt x="3034660" y="1561039"/>
                </a:cubicBezTo>
                <a:cubicBezTo>
                  <a:pt x="3032811" y="1564237"/>
                  <a:pt x="3029854" y="1566451"/>
                  <a:pt x="3026280" y="1567435"/>
                </a:cubicBezTo>
                <a:cubicBezTo>
                  <a:pt x="2737535" y="1643318"/>
                  <a:pt x="2448050" y="1716619"/>
                  <a:pt x="2168178" y="1787337"/>
                </a:cubicBezTo>
                <a:cubicBezTo>
                  <a:pt x="1888306" y="1858179"/>
                  <a:pt x="1598944" y="1931357"/>
                  <a:pt x="1310322" y="2007240"/>
                </a:cubicBezTo>
                <a:lnTo>
                  <a:pt x="1310076" y="2007240"/>
                </a:lnTo>
                <a:cubicBezTo>
                  <a:pt x="1306379" y="2008101"/>
                  <a:pt x="1302558" y="2007486"/>
                  <a:pt x="1299354" y="2005395"/>
                </a:cubicBezTo>
                <a:cubicBezTo>
                  <a:pt x="1296150" y="2003182"/>
                  <a:pt x="1293932" y="1999861"/>
                  <a:pt x="1293315" y="1996048"/>
                </a:cubicBezTo>
                <a:cubicBezTo>
                  <a:pt x="1261520" y="1796562"/>
                  <a:pt x="1219743" y="1596214"/>
                  <a:pt x="1169215" y="1400663"/>
                </a:cubicBezTo>
                <a:cubicBezTo>
                  <a:pt x="1167367" y="1393406"/>
                  <a:pt x="1171680" y="1386027"/>
                  <a:pt x="1178951" y="1384059"/>
                </a:cubicBezTo>
                <a:cubicBezTo>
                  <a:pt x="1327575" y="1344088"/>
                  <a:pt x="1477186" y="1300919"/>
                  <a:pt x="1621866" y="1259103"/>
                </a:cubicBezTo>
                <a:cubicBezTo>
                  <a:pt x="2024976" y="1142633"/>
                  <a:pt x="2441888" y="1022228"/>
                  <a:pt x="2869768" y="965038"/>
                </a:cubicBezTo>
                <a:close/>
                <a:moveTo>
                  <a:pt x="33829" y="630019"/>
                </a:moveTo>
                <a:cubicBezTo>
                  <a:pt x="62543" y="765552"/>
                  <a:pt x="175675" y="1298829"/>
                  <a:pt x="303472" y="1899257"/>
                </a:cubicBezTo>
                <a:cubicBezTo>
                  <a:pt x="421903" y="1946977"/>
                  <a:pt x="500652" y="1977232"/>
                  <a:pt x="623889" y="2018925"/>
                </a:cubicBezTo>
                <a:cubicBezTo>
                  <a:pt x="537870" y="1627945"/>
                  <a:pt x="457889" y="1236228"/>
                  <a:pt x="384316" y="845003"/>
                </a:cubicBezTo>
                <a:cubicBezTo>
                  <a:pt x="383576" y="844757"/>
                  <a:pt x="382591" y="844634"/>
                  <a:pt x="381851" y="844142"/>
                </a:cubicBezTo>
                <a:cubicBezTo>
                  <a:pt x="247522" y="767766"/>
                  <a:pt x="165323" y="718694"/>
                  <a:pt x="33829" y="630019"/>
                </a:cubicBezTo>
                <a:close/>
                <a:moveTo>
                  <a:pt x="3093567" y="42751"/>
                </a:moveTo>
                <a:cubicBezTo>
                  <a:pt x="2259496" y="133024"/>
                  <a:pt x="1235763" y="322180"/>
                  <a:pt x="46769" y="605914"/>
                </a:cubicBezTo>
                <a:cubicBezTo>
                  <a:pt x="177154" y="693850"/>
                  <a:pt x="258614" y="742676"/>
                  <a:pt x="389492" y="817084"/>
                </a:cubicBezTo>
                <a:cubicBezTo>
                  <a:pt x="390601" y="816592"/>
                  <a:pt x="391587" y="815977"/>
                  <a:pt x="392819" y="815731"/>
                </a:cubicBezTo>
                <a:cubicBezTo>
                  <a:pt x="393435" y="815608"/>
                  <a:pt x="393928" y="815731"/>
                  <a:pt x="394545" y="815731"/>
                </a:cubicBezTo>
                <a:cubicBezTo>
                  <a:pt x="835611" y="660151"/>
                  <a:pt x="1775913" y="403598"/>
                  <a:pt x="2464070" y="215918"/>
                </a:cubicBezTo>
                <a:cubicBezTo>
                  <a:pt x="2708943" y="149136"/>
                  <a:pt x="2929045" y="89117"/>
                  <a:pt x="3093567" y="42751"/>
                </a:cubicBezTo>
                <a:close/>
                <a:moveTo>
                  <a:pt x="3226910" y="32912"/>
                </a:moveTo>
                <a:cubicBezTo>
                  <a:pt x="3058937" y="81861"/>
                  <a:pt x="2785720" y="156269"/>
                  <a:pt x="2471218" y="242115"/>
                </a:cubicBezTo>
                <a:cubicBezTo>
                  <a:pt x="1787250" y="428688"/>
                  <a:pt x="854097" y="683273"/>
                  <a:pt x="411058" y="838730"/>
                </a:cubicBezTo>
                <a:cubicBezTo>
                  <a:pt x="611319" y="1903931"/>
                  <a:pt x="859026" y="2973682"/>
                  <a:pt x="1147279" y="4018835"/>
                </a:cubicBezTo>
                <a:lnTo>
                  <a:pt x="4004661" y="3214370"/>
                </a:lnTo>
                <a:lnTo>
                  <a:pt x="4004661" y="3214247"/>
                </a:lnTo>
                <a:cubicBezTo>
                  <a:pt x="3750422" y="2352346"/>
                  <a:pt x="3467346" y="1194535"/>
                  <a:pt x="3226910" y="32912"/>
                </a:cubicBezTo>
                <a:close/>
                <a:moveTo>
                  <a:pt x="3243424" y="74"/>
                </a:moveTo>
                <a:cubicBezTo>
                  <a:pt x="3250325" y="-664"/>
                  <a:pt x="3256733" y="4132"/>
                  <a:pt x="3258089" y="11020"/>
                </a:cubicBezTo>
                <a:lnTo>
                  <a:pt x="3253087" y="24292"/>
                </a:lnTo>
                <a:lnTo>
                  <a:pt x="3253036" y="24057"/>
                </a:lnTo>
                <a:lnTo>
                  <a:pt x="3253036" y="24426"/>
                </a:lnTo>
                <a:lnTo>
                  <a:pt x="3253087" y="24292"/>
                </a:lnTo>
                <a:lnTo>
                  <a:pt x="3441239" y="894644"/>
                </a:lnTo>
                <a:cubicBezTo>
                  <a:pt x="3635257" y="1755253"/>
                  <a:pt x="3843312" y="2572002"/>
                  <a:pt x="4034731" y="3219535"/>
                </a:cubicBezTo>
                <a:cubicBezTo>
                  <a:pt x="4035840" y="3222979"/>
                  <a:pt x="4035347" y="3226792"/>
                  <a:pt x="4033622" y="3229990"/>
                </a:cubicBezTo>
                <a:cubicBezTo>
                  <a:pt x="4031896" y="3233187"/>
                  <a:pt x="4028939" y="3235524"/>
                  <a:pt x="4025365" y="3236508"/>
                </a:cubicBezTo>
                <a:lnTo>
                  <a:pt x="1141486" y="4048476"/>
                </a:lnTo>
                <a:cubicBezTo>
                  <a:pt x="1141363" y="4048599"/>
                  <a:pt x="1141117" y="4048599"/>
                  <a:pt x="1140994" y="4048599"/>
                </a:cubicBezTo>
                <a:cubicBezTo>
                  <a:pt x="1139515" y="4048968"/>
                  <a:pt x="1137913" y="4048968"/>
                  <a:pt x="1136311" y="4048845"/>
                </a:cubicBezTo>
                <a:cubicBezTo>
                  <a:pt x="1135818" y="4048845"/>
                  <a:pt x="1135325" y="4048599"/>
                  <a:pt x="1134708" y="4048476"/>
                </a:cubicBezTo>
                <a:cubicBezTo>
                  <a:pt x="1133969" y="4048353"/>
                  <a:pt x="1133353" y="4048230"/>
                  <a:pt x="1132613" y="4047984"/>
                </a:cubicBezTo>
                <a:lnTo>
                  <a:pt x="705965" y="3872357"/>
                </a:lnTo>
                <a:cubicBezTo>
                  <a:pt x="701899" y="3870635"/>
                  <a:pt x="698818" y="3867068"/>
                  <a:pt x="697832" y="3862763"/>
                </a:cubicBezTo>
                <a:cubicBezTo>
                  <a:pt x="582358" y="3349042"/>
                  <a:pt x="5977" y="629650"/>
                  <a:pt x="185" y="602224"/>
                </a:cubicBezTo>
                <a:cubicBezTo>
                  <a:pt x="185" y="602101"/>
                  <a:pt x="185" y="601978"/>
                  <a:pt x="185" y="601732"/>
                </a:cubicBezTo>
                <a:cubicBezTo>
                  <a:pt x="-62" y="600256"/>
                  <a:pt x="-62" y="598657"/>
                  <a:pt x="185" y="597058"/>
                </a:cubicBezTo>
                <a:cubicBezTo>
                  <a:pt x="185" y="596936"/>
                  <a:pt x="185" y="596936"/>
                  <a:pt x="185" y="596936"/>
                </a:cubicBezTo>
                <a:cubicBezTo>
                  <a:pt x="431" y="595460"/>
                  <a:pt x="1048" y="593984"/>
                  <a:pt x="1787" y="592754"/>
                </a:cubicBezTo>
                <a:cubicBezTo>
                  <a:pt x="1910" y="592385"/>
                  <a:pt x="2280" y="592016"/>
                  <a:pt x="2526" y="591647"/>
                </a:cubicBezTo>
                <a:cubicBezTo>
                  <a:pt x="3266" y="590786"/>
                  <a:pt x="4005" y="589925"/>
                  <a:pt x="4868" y="589187"/>
                </a:cubicBezTo>
                <a:cubicBezTo>
                  <a:pt x="5238" y="588941"/>
                  <a:pt x="5607" y="588572"/>
                  <a:pt x="5977" y="588326"/>
                </a:cubicBezTo>
                <a:cubicBezTo>
                  <a:pt x="7333" y="587465"/>
                  <a:pt x="8688" y="586727"/>
                  <a:pt x="10290" y="586359"/>
                </a:cubicBezTo>
                <a:lnTo>
                  <a:pt x="10660" y="586359"/>
                </a:lnTo>
                <a:cubicBezTo>
                  <a:pt x="1287153" y="280856"/>
                  <a:pt x="2374846" y="83583"/>
                  <a:pt x="3243424" y="74"/>
                </a:cubicBezTo>
                <a:close/>
              </a:path>
            </a:pathLst>
          </a:custGeom>
          <a:solidFill>
            <a:schemeClr val="bg2"/>
          </a:solidFill>
          <a:ln w="12321" cap="flat">
            <a:noFill/>
            <a:prstDash val="solid"/>
            <a:miter/>
          </a:ln>
        </p:spPr>
        <p:txBody>
          <a:bodyPr rtlCol="0" anchor="ctr"/>
          <a:lstStyle/>
          <a:p>
            <a:endParaRPr lang="es-SV" dirty="0">
              <a:latin typeface="Nunito Sans 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E8CB6-12B2-9416-AD6D-5246057634F3}"/>
              </a:ext>
            </a:extLst>
          </p:cNvPr>
          <p:cNvSpPr txBox="1"/>
          <p:nvPr/>
        </p:nvSpPr>
        <p:spPr>
          <a:xfrm>
            <a:off x="8266137" y="5147145"/>
            <a:ext cx="8849828" cy="21359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6600" b="1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Thank </a:t>
            </a:r>
            <a:r>
              <a:rPr lang="en-US" sz="16600" b="1" dirty="0" smtClean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you</a:t>
            </a:r>
            <a:endParaRPr lang="en-US" sz="16600" b="1" dirty="0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2" name="TextBox 76">
            <a:extLst>
              <a:ext uri="{FF2B5EF4-FFF2-40B4-BE49-F238E27FC236}">
                <a16:creationId xmlns:a16="http://schemas.microsoft.com/office/drawing/2014/main" id="{15C42437-FCB0-AFB9-419A-BDE3BEF72FC1}"/>
              </a:ext>
            </a:extLst>
          </p:cNvPr>
          <p:cNvSpPr txBox="1"/>
          <p:nvPr/>
        </p:nvSpPr>
        <p:spPr>
          <a:xfrm>
            <a:off x="6245225" y="8234946"/>
            <a:ext cx="11887200" cy="16158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SV"/>
            </a:defPPr>
            <a:lvl1pPr algn="ctr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defRPr sz="2900" spc="300"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th-TH" sz="3000" dirty="0">
                <a:solidFill>
                  <a:schemeClr val="bg1"/>
                </a:solidFill>
              </a:rPr>
              <a:t>นางปิยะมาศ   รุจิ</a:t>
            </a:r>
            <a:r>
              <a:rPr lang="th-TH" sz="3000" dirty="0" smtClean="0">
                <a:solidFill>
                  <a:schemeClr val="bg1"/>
                </a:solidFill>
              </a:rPr>
              <a:t>ธันยา</a:t>
            </a:r>
          </a:p>
          <a:p>
            <a:r>
              <a:rPr lang="th-TH" sz="3000" dirty="0">
                <a:solidFill>
                  <a:schemeClr val="bg1"/>
                </a:solidFill>
              </a:rPr>
              <a:t>ครูชำนาญการพิเศษ โรงเรียนอนุบาลหัวหิน(บ้านหนองขอน)</a:t>
            </a:r>
          </a:p>
        </p:txBody>
      </p:sp>
    </p:spTree>
    <p:extLst>
      <p:ext uri="{BB962C8B-B14F-4D97-AF65-F5344CB8AC3E}">
        <p14:creationId xmlns:p14="http://schemas.microsoft.com/office/powerpoint/2010/main" val="33791347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33 Doodle Math">
      <a:dk1>
        <a:srgbClr val="68686E"/>
      </a:dk1>
      <a:lt1>
        <a:srgbClr val="FFFFFF"/>
      </a:lt1>
      <a:dk2>
        <a:srgbClr val="131316"/>
      </a:dk2>
      <a:lt2>
        <a:srgbClr val="FFFFFF"/>
      </a:lt2>
      <a:accent1>
        <a:srgbClr val="181D3B"/>
      </a:accent1>
      <a:accent2>
        <a:srgbClr val="263F47"/>
      </a:accent2>
      <a:accent3>
        <a:srgbClr val="BACCC8"/>
      </a:accent3>
      <a:accent4>
        <a:srgbClr val="CC9841"/>
      </a:accent4>
      <a:accent5>
        <a:srgbClr val="F9F7EC"/>
      </a:accent5>
      <a:accent6>
        <a:srgbClr val="C8C8C8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89390</TotalTime>
  <Words>235</Words>
  <Application>Microsoft Office PowerPoint</Application>
  <PresentationFormat>กำหนดเอง</PresentationFormat>
  <Paragraphs>36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8" baseType="lpstr">
      <vt:lpstr>Arial</vt:lpstr>
      <vt:lpstr>Arimo</vt:lpstr>
      <vt:lpstr>Kanit</vt:lpstr>
      <vt:lpstr>Nunito Sans Light</vt:lpstr>
      <vt:lpstr>Open Sans</vt:lpstr>
      <vt:lpstr>Open Sans Light</vt:lpstr>
      <vt:lpstr>Poppins Light</vt:lpstr>
      <vt:lpstr>Tajawal Light</vt:lpstr>
      <vt:lpstr>TH SarabunPSK</vt:lpstr>
      <vt:lpstr>Default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Teacher</dc:creator>
  <cp:keywords/>
  <dc:description/>
  <cp:lastModifiedBy>Windows User</cp:lastModifiedBy>
  <cp:revision>9993</cp:revision>
  <cp:lastPrinted>2019-09-18T23:04:43Z</cp:lastPrinted>
  <dcterms:created xsi:type="dcterms:W3CDTF">2014-11-12T21:47:38Z</dcterms:created>
  <dcterms:modified xsi:type="dcterms:W3CDTF">2023-09-11T15:17:09Z</dcterms:modified>
  <cp:category/>
</cp:coreProperties>
</file>