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notesMasterIdLst>
    <p:notesMasterId r:id="rId10"/>
  </p:notesMasterIdLst>
  <p:handoutMasterIdLst>
    <p:handoutMasterId r:id="rId11"/>
  </p:handoutMasterIdLst>
  <p:sldIdLst>
    <p:sldId id="4092" r:id="rId2"/>
    <p:sldId id="4094" r:id="rId3"/>
    <p:sldId id="4131" r:id="rId4"/>
    <p:sldId id="4095" r:id="rId5"/>
    <p:sldId id="4133" r:id="rId6"/>
    <p:sldId id="4132" r:id="rId7"/>
    <p:sldId id="4118" r:id="rId8"/>
    <p:sldId id="4124" r:id="rId9"/>
  </p:sldIdLst>
  <p:sldSz cx="24377650" cy="13716000"/>
  <p:notesSz cx="6858000" cy="9144000"/>
  <p:defaultTextStyle>
    <a:defPPr>
      <a:defRPr lang="en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a Moncada" initials="IM" lastIdx="1" clrIdx="0">
    <p:extLst>
      <p:ext uri="{19B8F6BF-5375-455C-9EA6-DF929625EA0E}">
        <p15:presenceInfo xmlns:p15="http://schemas.microsoft.com/office/powerpoint/2012/main" userId="1dd2522dea6a05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E6C"/>
    <a:srgbClr val="FFFFFF"/>
    <a:srgbClr val="98D6E6"/>
    <a:srgbClr val="91CDDC"/>
    <a:srgbClr val="86BFCD"/>
    <a:srgbClr val="DDA610"/>
    <a:srgbClr val="E5C304"/>
    <a:srgbClr val="E5A808"/>
    <a:srgbClr val="FDCA32"/>
    <a:srgbClr val="FDC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1" autoAdjust="0"/>
    <p:restoredTop sz="94632" autoAdjust="0"/>
  </p:normalViewPr>
  <p:slideViewPr>
    <p:cSldViewPr snapToGrid="0" snapToObjects="1">
      <p:cViewPr varScale="1">
        <p:scale>
          <a:sx n="36" d="100"/>
          <a:sy n="36" d="100"/>
        </p:scale>
        <p:origin x="13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26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A8CC17-646F-73E1-7D24-4E2487F31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V" dirty="0">
              <a:latin typeface="Poppins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D9A24-F6B2-C20A-53C4-52C0140066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17C2F-A953-DE46-83E0-C29BD32C63DD}" type="datetimeFigureOut">
              <a:rPr lang="en-SV" smtClean="0">
                <a:latin typeface="Poppins Light" pitchFamily="2" charset="77"/>
              </a:rPr>
              <a:t>09/09/2023</a:t>
            </a:fld>
            <a:endParaRPr lang="en-SV" dirty="0">
              <a:latin typeface="Poppins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4B987-4CB2-6A39-1F93-1C18EF635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V" dirty="0">
              <a:latin typeface="Poppins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22519-FF0E-8FA1-65AF-D3B28188C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3924-7150-BC47-B5C8-C73D8660BDAF}" type="slidenum">
              <a:rPr lang="en-SV" smtClean="0">
                <a:latin typeface="Poppins Light" pitchFamily="2" charset="77"/>
              </a:rPr>
              <a:t>‹#›</a:t>
            </a:fld>
            <a:endParaRPr lang="en-SV" dirty="0">
              <a:latin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5760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 Light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9/9/2023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 Light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Poppins Light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Poppins Light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Poppins Light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Poppins Light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Poppins Light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4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4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2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6">
            <a:extLst>
              <a:ext uri="{FF2B5EF4-FFF2-40B4-BE49-F238E27FC236}">
                <a16:creationId xmlns:a16="http://schemas.microsoft.com/office/drawing/2014/main" id="{E3469A83-76B8-A1E2-ABB1-4B463194EB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31938" y="2166938"/>
            <a:ext cx="9367058" cy="9382123"/>
          </a:xfrm>
          <a:custGeom>
            <a:avLst/>
            <a:gdLst>
              <a:gd name="connsiteX0" fmla="*/ 1708383 w 3416765"/>
              <a:gd name="connsiteY0" fmla="*/ 0 h 3422260"/>
              <a:gd name="connsiteX1" fmla="*/ 3416765 w 3416765"/>
              <a:gd name="connsiteY1" fmla="*/ 1710507 h 3422260"/>
              <a:gd name="connsiteX2" fmla="*/ 1708383 w 3416765"/>
              <a:gd name="connsiteY2" fmla="*/ 3422260 h 3422260"/>
              <a:gd name="connsiteX3" fmla="*/ 0 w 3416765"/>
              <a:gd name="connsiteY3" fmla="*/ 1710507 h 3422260"/>
              <a:gd name="connsiteX4" fmla="*/ 1708383 w 3416765"/>
              <a:gd name="connsiteY4" fmla="*/ 0 h 34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765" h="3422260">
                <a:moveTo>
                  <a:pt x="1708383" y="0"/>
                </a:moveTo>
                <a:cubicBezTo>
                  <a:pt x="2652227" y="0"/>
                  <a:pt x="3416765" y="765489"/>
                  <a:pt x="3416765" y="1710507"/>
                </a:cubicBezTo>
                <a:cubicBezTo>
                  <a:pt x="3416765" y="2655524"/>
                  <a:pt x="2652227" y="3422260"/>
                  <a:pt x="1708383" y="3422260"/>
                </a:cubicBezTo>
                <a:cubicBezTo>
                  <a:pt x="764539" y="3422260"/>
                  <a:pt x="0" y="2655524"/>
                  <a:pt x="0" y="1710507"/>
                </a:cubicBezTo>
                <a:cubicBezTo>
                  <a:pt x="0" y="765489"/>
                  <a:pt x="764539" y="0"/>
                  <a:pt x="170838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6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BDA1FFFE-75E7-969E-C538-5CFE57BE85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188825" y="2044935"/>
            <a:ext cx="10656888" cy="9626130"/>
          </a:xfrm>
          <a:custGeom>
            <a:avLst/>
            <a:gdLst>
              <a:gd name="connsiteX0" fmla="*/ 1202717 w 4335953"/>
              <a:gd name="connsiteY0" fmla="*/ 238189 h 3916570"/>
              <a:gd name="connsiteX1" fmla="*/ 1895460 w 4335953"/>
              <a:gd name="connsiteY1" fmla="*/ 420029 h 3916570"/>
              <a:gd name="connsiteX2" fmla="*/ 2282948 w 4335953"/>
              <a:gd name="connsiteY2" fmla="*/ 978004 h 3916570"/>
              <a:gd name="connsiteX3" fmla="*/ 3619842 w 4335953"/>
              <a:gd name="connsiteY3" fmla="*/ 2024207 h 3916570"/>
              <a:gd name="connsiteX4" fmla="*/ 3649745 w 4335953"/>
              <a:gd name="connsiteY4" fmla="*/ 2651928 h 3916570"/>
              <a:gd name="connsiteX5" fmla="*/ 3251043 w 4335953"/>
              <a:gd name="connsiteY5" fmla="*/ 3566110 h 3916570"/>
              <a:gd name="connsiteX6" fmla="*/ 2133435 w 4335953"/>
              <a:gd name="connsiteY6" fmla="*/ 3904881 h 3916570"/>
              <a:gd name="connsiteX7" fmla="*/ 1019564 w 4335953"/>
              <a:gd name="connsiteY7" fmla="*/ 3461490 h 3916570"/>
              <a:gd name="connsiteX8" fmla="*/ 107535 w 4335953"/>
              <a:gd name="connsiteY8" fmla="*/ 2526135 h 3916570"/>
              <a:gd name="connsiteX9" fmla="*/ 133700 w 4335953"/>
              <a:gd name="connsiteY9" fmla="*/ 1139916 h 3916570"/>
              <a:gd name="connsiteX10" fmla="*/ 410300 w 4335953"/>
              <a:gd name="connsiteY10" fmla="*/ 559522 h 3916570"/>
              <a:gd name="connsiteX11" fmla="*/ 873789 w 4335953"/>
              <a:gd name="connsiteY11" fmla="*/ 310426 h 3916570"/>
              <a:gd name="connsiteX12" fmla="*/ 1202717 w 4335953"/>
              <a:gd name="connsiteY12" fmla="*/ 238189 h 3916570"/>
              <a:gd name="connsiteX13" fmla="*/ 3214048 w 4335953"/>
              <a:gd name="connsiteY13" fmla="*/ 196 h 3916570"/>
              <a:gd name="connsiteX14" fmla="*/ 3746316 w 4335953"/>
              <a:gd name="connsiteY14" fmla="*/ 111362 h 3916570"/>
              <a:gd name="connsiteX15" fmla="*/ 4329863 w 4335953"/>
              <a:gd name="connsiteY15" fmla="*/ 1101721 h 3916570"/>
              <a:gd name="connsiteX16" fmla="*/ 4293703 w 4335953"/>
              <a:gd name="connsiteY16" fmla="*/ 1242666 h 3916570"/>
              <a:gd name="connsiteX17" fmla="*/ 3897190 w 4335953"/>
              <a:gd name="connsiteY17" fmla="*/ 1694189 h 3916570"/>
              <a:gd name="connsiteX18" fmla="*/ 3311150 w 4335953"/>
              <a:gd name="connsiteY18" fmla="*/ 1426019 h 3916570"/>
              <a:gd name="connsiteX19" fmla="*/ 2763763 w 4335953"/>
              <a:gd name="connsiteY19" fmla="*/ 1034366 h 3916570"/>
              <a:gd name="connsiteX20" fmla="*/ 2489446 w 4335953"/>
              <a:gd name="connsiteY20" fmla="*/ 880948 h 3916570"/>
              <a:gd name="connsiteX21" fmla="*/ 2404657 w 4335953"/>
              <a:gd name="connsiteY21" fmla="*/ 605294 h 3916570"/>
              <a:gd name="connsiteX22" fmla="*/ 2488199 w 4335953"/>
              <a:gd name="connsiteY22" fmla="*/ 121341 h 3916570"/>
              <a:gd name="connsiteX23" fmla="*/ 2671493 w 4335953"/>
              <a:gd name="connsiteY23" fmla="*/ 52739 h 3916570"/>
              <a:gd name="connsiteX24" fmla="*/ 3214048 w 4335953"/>
              <a:gd name="connsiteY24" fmla="*/ 196 h 39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35953" h="3916570">
                <a:moveTo>
                  <a:pt x="1202717" y="238189"/>
                </a:moveTo>
                <a:cubicBezTo>
                  <a:pt x="1454397" y="234452"/>
                  <a:pt x="1708569" y="261853"/>
                  <a:pt x="1895460" y="420029"/>
                </a:cubicBezTo>
                <a:cubicBezTo>
                  <a:pt x="2066154" y="568241"/>
                  <a:pt x="2139665" y="801145"/>
                  <a:pt x="2282948" y="978004"/>
                </a:cubicBezTo>
                <a:cubicBezTo>
                  <a:pt x="2641779" y="1427622"/>
                  <a:pt x="3401802" y="1491141"/>
                  <a:pt x="3619842" y="2024207"/>
                </a:cubicBezTo>
                <a:cubicBezTo>
                  <a:pt x="3700828" y="2220992"/>
                  <a:pt x="3684631" y="2442688"/>
                  <a:pt x="3649745" y="2651928"/>
                </a:cubicBezTo>
                <a:cubicBezTo>
                  <a:pt x="3594923" y="2985717"/>
                  <a:pt x="3487772" y="3325733"/>
                  <a:pt x="3251043" y="3566110"/>
                </a:cubicBezTo>
                <a:cubicBezTo>
                  <a:pt x="2966969" y="3852571"/>
                  <a:pt x="2533382" y="3953455"/>
                  <a:pt x="2133435" y="3904881"/>
                </a:cubicBezTo>
                <a:cubicBezTo>
                  <a:pt x="1734734" y="3856307"/>
                  <a:pt x="1363443" y="3674467"/>
                  <a:pt x="1019564" y="3461490"/>
                </a:cubicBezTo>
                <a:cubicBezTo>
                  <a:pt x="643290" y="3228585"/>
                  <a:pt x="275737" y="2934652"/>
                  <a:pt x="107535" y="2526135"/>
                </a:cubicBezTo>
                <a:cubicBezTo>
                  <a:pt x="-73126" y="2090217"/>
                  <a:pt x="384" y="1592025"/>
                  <a:pt x="133700" y="1139916"/>
                </a:cubicBezTo>
                <a:cubicBezTo>
                  <a:pt x="194751" y="931921"/>
                  <a:pt x="270754" y="723926"/>
                  <a:pt x="410300" y="559522"/>
                </a:cubicBezTo>
                <a:cubicBezTo>
                  <a:pt x="501253" y="453657"/>
                  <a:pt x="833919" y="312917"/>
                  <a:pt x="873789" y="310426"/>
                </a:cubicBezTo>
                <a:cubicBezTo>
                  <a:pt x="908675" y="307935"/>
                  <a:pt x="1142912" y="239434"/>
                  <a:pt x="1202717" y="238189"/>
                </a:cubicBezTo>
                <a:close/>
                <a:moveTo>
                  <a:pt x="3214048" y="196"/>
                </a:moveTo>
                <a:cubicBezTo>
                  <a:pt x="3395627" y="2847"/>
                  <a:pt x="3575492" y="32782"/>
                  <a:pt x="3746316" y="111362"/>
                </a:cubicBezTo>
                <a:cubicBezTo>
                  <a:pt x="4089212" y="271017"/>
                  <a:pt x="4382232" y="682627"/>
                  <a:pt x="4329863" y="1101721"/>
                </a:cubicBezTo>
                <a:lnTo>
                  <a:pt x="4293703" y="1242666"/>
                </a:lnTo>
                <a:cubicBezTo>
                  <a:pt x="4316147" y="1489632"/>
                  <a:pt x="4106668" y="1685458"/>
                  <a:pt x="3897190" y="1694189"/>
                </a:cubicBezTo>
                <a:cubicBezTo>
                  <a:pt x="3687712" y="1700426"/>
                  <a:pt x="3488209" y="1570706"/>
                  <a:pt x="3311150" y="1426019"/>
                </a:cubicBezTo>
                <a:cubicBezTo>
                  <a:pt x="3135337" y="1281332"/>
                  <a:pt x="2965760" y="1115441"/>
                  <a:pt x="2763763" y="1034366"/>
                </a:cubicBezTo>
                <a:cubicBezTo>
                  <a:pt x="2666505" y="995700"/>
                  <a:pt x="2558025" y="972001"/>
                  <a:pt x="2489446" y="880948"/>
                </a:cubicBezTo>
                <a:cubicBezTo>
                  <a:pt x="2432089" y="806110"/>
                  <a:pt x="2417126" y="702584"/>
                  <a:pt x="2404657" y="605294"/>
                </a:cubicBezTo>
                <a:cubicBezTo>
                  <a:pt x="2382213" y="431919"/>
                  <a:pt x="2372238" y="223619"/>
                  <a:pt x="2488199" y="121341"/>
                </a:cubicBezTo>
                <a:cubicBezTo>
                  <a:pt x="2539322" y="76438"/>
                  <a:pt x="2606654" y="63965"/>
                  <a:pt x="2671493" y="52739"/>
                </a:cubicBezTo>
                <a:cubicBezTo>
                  <a:pt x="2849176" y="22180"/>
                  <a:pt x="3032469" y="-2454"/>
                  <a:pt x="3214048" y="19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61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4730E856-23F5-AA7C-2320-54D7B0DF66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166258" y="1265136"/>
            <a:ext cx="8927322" cy="11185728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7063E0FC-4A58-F012-FE5E-DE97399E69A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91268" y="3624943"/>
            <a:ext cx="3883483" cy="4865914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DC9369BA-B47B-F25C-8A1D-72063F1648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74869" y="3624943"/>
            <a:ext cx="3883483" cy="4865914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9BCDB59F-3D77-88D8-4584-CD492F9150D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407667" y="3624943"/>
            <a:ext cx="3883483" cy="4865914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0" i="0">
                <a:latin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54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27" r:id="rId4"/>
    <p:sldLayoutId id="2147484218" r:id="rId5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V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91">
          <p15:clr>
            <a:srgbClr val="A4A3A4"/>
          </p15:clr>
        </p15:guide>
        <p15:guide id="2" pos="965">
          <p15:clr>
            <a:srgbClr val="A4A3A4"/>
          </p15:clr>
        </p15:guide>
        <p15:guide id="3" orient="horz" pos="464">
          <p15:clr>
            <a:srgbClr val="A4A3A4"/>
          </p15:clr>
        </p15:guide>
        <p15:guide id="4" orient="horz" pos="8176">
          <p15:clr>
            <a:srgbClr val="A4A3A4"/>
          </p15:clr>
        </p15:guide>
        <p15:guide id="5" pos="767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reeform 277">
            <a:extLst>
              <a:ext uri="{FF2B5EF4-FFF2-40B4-BE49-F238E27FC236}">
                <a16:creationId xmlns:a16="http://schemas.microsoft.com/office/drawing/2014/main" id="{0B3C02CC-7707-6FCB-FEDF-22AC8385BA34}"/>
              </a:ext>
            </a:extLst>
          </p:cNvPr>
          <p:cNvSpPr/>
          <p:nvPr/>
        </p:nvSpPr>
        <p:spPr>
          <a:xfrm>
            <a:off x="-72042" y="0"/>
            <a:ext cx="24572534" cy="13716000"/>
          </a:xfrm>
          <a:custGeom>
            <a:avLst/>
            <a:gdLst>
              <a:gd name="connsiteX0" fmla="*/ 6607985 w 7927195"/>
              <a:gd name="connsiteY0" fmla="*/ 4219569 h 4424835"/>
              <a:gd name="connsiteX1" fmla="*/ 6627548 w 7927195"/>
              <a:gd name="connsiteY1" fmla="*/ 4243336 h 4424835"/>
              <a:gd name="connsiteX2" fmla="*/ 6627426 w 7927195"/>
              <a:gd name="connsiteY2" fmla="*/ 4264103 h 4424835"/>
              <a:gd name="connsiteX3" fmla="*/ 6614392 w 7927195"/>
              <a:gd name="connsiteY3" fmla="*/ 4292642 h 4424835"/>
              <a:gd name="connsiteX4" fmla="*/ 6603381 w 7927195"/>
              <a:gd name="connsiteY4" fmla="*/ 4308025 h 4424835"/>
              <a:gd name="connsiteX5" fmla="*/ 6526466 w 7927195"/>
              <a:gd name="connsiteY5" fmla="*/ 4397084 h 4424835"/>
              <a:gd name="connsiteX6" fmla="*/ 6504242 w 7927195"/>
              <a:gd name="connsiteY6" fmla="*/ 4416272 h 4424835"/>
              <a:gd name="connsiteX7" fmla="*/ 6479508 w 7927195"/>
              <a:gd name="connsiteY7" fmla="*/ 4424651 h 4424835"/>
              <a:gd name="connsiteX8" fmla="*/ 6445220 w 7927195"/>
              <a:gd name="connsiteY8" fmla="*/ 4381701 h 4424835"/>
              <a:gd name="connsiteX9" fmla="*/ 6455219 w 7927195"/>
              <a:gd name="connsiteY9" fmla="*/ 4356319 h 4424835"/>
              <a:gd name="connsiteX10" fmla="*/ 6486309 w 7927195"/>
              <a:gd name="connsiteY10" fmla="*/ 4308956 h 4424835"/>
              <a:gd name="connsiteX11" fmla="*/ 6545452 w 7927195"/>
              <a:gd name="connsiteY11" fmla="*/ 4243457 h 4424835"/>
              <a:gd name="connsiteX12" fmla="*/ 6566462 w 7927195"/>
              <a:gd name="connsiteY12" fmla="*/ 4226050 h 4424835"/>
              <a:gd name="connsiteX13" fmla="*/ 6577432 w 7927195"/>
              <a:gd name="connsiteY13" fmla="*/ 4219938 h 4424835"/>
              <a:gd name="connsiteX14" fmla="*/ 6607985 w 7927195"/>
              <a:gd name="connsiteY14" fmla="*/ 4219569 h 4424835"/>
              <a:gd name="connsiteX15" fmla="*/ 3085913 w 7927195"/>
              <a:gd name="connsiteY15" fmla="*/ 4217468 h 4424835"/>
              <a:gd name="connsiteX16" fmla="*/ 3093814 w 7927195"/>
              <a:gd name="connsiteY16" fmla="*/ 4220140 h 4424835"/>
              <a:gd name="connsiteX17" fmla="*/ 3112909 w 7927195"/>
              <a:gd name="connsiteY17" fmla="*/ 4259164 h 4424835"/>
              <a:gd name="connsiteX18" fmla="*/ 3107562 w 7927195"/>
              <a:gd name="connsiteY18" fmla="*/ 4277259 h 4424835"/>
              <a:gd name="connsiteX19" fmla="*/ 3093571 w 7927195"/>
              <a:gd name="connsiteY19" fmla="*/ 4300697 h 4424835"/>
              <a:gd name="connsiteX20" fmla="*/ 3007095 w 7927195"/>
              <a:gd name="connsiteY20" fmla="*/ 4401213 h 4424835"/>
              <a:gd name="connsiteX21" fmla="*/ 2985806 w 7927195"/>
              <a:gd name="connsiteY21" fmla="*/ 4418255 h 4424835"/>
              <a:gd name="connsiteX22" fmla="*/ 2963886 w 7927195"/>
              <a:gd name="connsiteY22" fmla="*/ 4424813 h 4424835"/>
              <a:gd name="connsiteX23" fmla="*/ 2929999 w 7927195"/>
              <a:gd name="connsiteY23" fmla="*/ 4385384 h 4424835"/>
              <a:gd name="connsiteX24" fmla="*/ 2933112 w 7927195"/>
              <a:gd name="connsiteY24" fmla="*/ 4373443 h 4424835"/>
              <a:gd name="connsiteX25" fmla="*/ 2943609 w 7927195"/>
              <a:gd name="connsiteY25" fmla="*/ 4350530 h 4424835"/>
              <a:gd name="connsiteX26" fmla="*/ 2970460 w 7927195"/>
              <a:gd name="connsiteY26" fmla="*/ 4310292 h 4424835"/>
              <a:gd name="connsiteX27" fmla="*/ 3029445 w 7927195"/>
              <a:gd name="connsiteY27" fmla="*/ 4244429 h 4424835"/>
              <a:gd name="connsiteX28" fmla="*/ 3059377 w 7927195"/>
              <a:gd name="connsiteY28" fmla="*/ 4221435 h 4424835"/>
              <a:gd name="connsiteX29" fmla="*/ 3085913 w 7927195"/>
              <a:gd name="connsiteY29" fmla="*/ 4217468 h 4424835"/>
              <a:gd name="connsiteX30" fmla="*/ 1314223 w 7927195"/>
              <a:gd name="connsiteY30" fmla="*/ 4217225 h 4424835"/>
              <a:gd name="connsiteX31" fmla="*/ 1355582 w 7927195"/>
              <a:gd name="connsiteY31" fmla="*/ 4261309 h 4424835"/>
              <a:gd name="connsiteX32" fmla="*/ 1342240 w 7927195"/>
              <a:gd name="connsiteY32" fmla="*/ 4291995 h 4424835"/>
              <a:gd name="connsiteX33" fmla="*/ 1330010 w 7927195"/>
              <a:gd name="connsiteY33" fmla="*/ 4309078 h 4424835"/>
              <a:gd name="connsiteX34" fmla="*/ 1253011 w 7927195"/>
              <a:gd name="connsiteY34" fmla="*/ 4398015 h 4424835"/>
              <a:gd name="connsiteX35" fmla="*/ 1230621 w 7927195"/>
              <a:gd name="connsiteY35" fmla="*/ 4416960 h 4424835"/>
              <a:gd name="connsiteX36" fmla="*/ 1207079 w 7927195"/>
              <a:gd name="connsiteY36" fmla="*/ 4424692 h 4424835"/>
              <a:gd name="connsiteX37" fmla="*/ 1172646 w 7927195"/>
              <a:gd name="connsiteY37" fmla="*/ 4382430 h 4424835"/>
              <a:gd name="connsiteX38" fmla="*/ 1181536 w 7927195"/>
              <a:gd name="connsiteY38" fmla="*/ 4358910 h 4424835"/>
              <a:gd name="connsiteX39" fmla="*/ 1203298 w 7927195"/>
              <a:gd name="connsiteY39" fmla="*/ 4323043 h 4424835"/>
              <a:gd name="connsiteX40" fmla="*/ 1276976 w 7927195"/>
              <a:gd name="connsiteY40" fmla="*/ 4239693 h 4424835"/>
              <a:gd name="connsiteX41" fmla="*/ 1298609 w 7927195"/>
              <a:gd name="connsiteY41" fmla="*/ 4223095 h 4424835"/>
              <a:gd name="connsiteX42" fmla="*/ 1314223 w 7927195"/>
              <a:gd name="connsiteY42" fmla="*/ 4217225 h 4424835"/>
              <a:gd name="connsiteX43" fmla="*/ 4829937 w 7927195"/>
              <a:gd name="connsiteY43" fmla="*/ 4217144 h 4424835"/>
              <a:gd name="connsiteX44" fmla="*/ 4868597 w 7927195"/>
              <a:gd name="connsiteY44" fmla="*/ 4239247 h 4424835"/>
              <a:gd name="connsiteX45" fmla="*/ 4871835 w 7927195"/>
              <a:gd name="connsiteY45" fmla="*/ 4253901 h 4424835"/>
              <a:gd name="connsiteX46" fmla="*/ 4867423 w 7927195"/>
              <a:gd name="connsiteY46" fmla="*/ 4271996 h 4424835"/>
              <a:gd name="connsiteX47" fmla="*/ 4851069 w 7927195"/>
              <a:gd name="connsiteY47" fmla="*/ 4301183 h 4424835"/>
              <a:gd name="connsiteX48" fmla="*/ 4812935 w 7927195"/>
              <a:gd name="connsiteY48" fmla="*/ 4348708 h 4424835"/>
              <a:gd name="connsiteX49" fmla="*/ 4764681 w 7927195"/>
              <a:gd name="connsiteY49" fmla="*/ 4401455 h 4424835"/>
              <a:gd name="connsiteX50" fmla="*/ 4743429 w 7927195"/>
              <a:gd name="connsiteY50" fmla="*/ 4418498 h 4424835"/>
              <a:gd name="connsiteX51" fmla="*/ 4719343 w 7927195"/>
              <a:gd name="connsiteY51" fmla="*/ 4424732 h 4424835"/>
              <a:gd name="connsiteX52" fmla="*/ 4687160 w 7927195"/>
              <a:gd name="connsiteY52" fmla="*/ 4385951 h 4424835"/>
              <a:gd name="connsiteX53" fmla="*/ 4695823 w 7927195"/>
              <a:gd name="connsiteY53" fmla="*/ 4360164 h 4424835"/>
              <a:gd name="connsiteX54" fmla="*/ 4722419 w 7927195"/>
              <a:gd name="connsiteY54" fmla="*/ 4317375 h 4424835"/>
              <a:gd name="connsiteX55" fmla="*/ 4790873 w 7927195"/>
              <a:gd name="connsiteY55" fmla="*/ 4240542 h 4424835"/>
              <a:gd name="connsiteX56" fmla="*/ 4814190 w 7927195"/>
              <a:gd name="connsiteY56" fmla="*/ 4222730 h 4424835"/>
              <a:gd name="connsiteX57" fmla="*/ 4829937 w 7927195"/>
              <a:gd name="connsiteY57" fmla="*/ 4217144 h 4424835"/>
              <a:gd name="connsiteX58" fmla="*/ 5106344 w 7927195"/>
              <a:gd name="connsiteY58" fmla="*/ 3803756 h 4424835"/>
              <a:gd name="connsiteX59" fmla="*/ 5122900 w 7927195"/>
              <a:gd name="connsiteY59" fmla="*/ 3809138 h 4424835"/>
              <a:gd name="connsiteX60" fmla="*/ 5135652 w 7927195"/>
              <a:gd name="connsiteY60" fmla="*/ 3823007 h 4424835"/>
              <a:gd name="connsiteX61" fmla="*/ 5148890 w 7927195"/>
              <a:gd name="connsiteY61" fmla="*/ 3860322 h 4424835"/>
              <a:gd name="connsiteX62" fmla="*/ 5142898 w 7927195"/>
              <a:gd name="connsiteY62" fmla="*/ 3931242 h 4424835"/>
              <a:gd name="connsiteX63" fmla="*/ 5138931 w 7927195"/>
              <a:gd name="connsiteY63" fmla="*/ 3945414 h 4424835"/>
              <a:gd name="connsiteX64" fmla="*/ 5153423 w 7927195"/>
              <a:gd name="connsiteY64" fmla="*/ 3959631 h 4424835"/>
              <a:gd name="connsiteX65" fmla="*/ 5218072 w 7927195"/>
              <a:gd name="connsiteY65" fmla="*/ 3952506 h 4424835"/>
              <a:gd name="connsiteX66" fmla="*/ 5257055 w 7927195"/>
              <a:gd name="connsiteY66" fmla="*/ 3960489 h 4424835"/>
              <a:gd name="connsiteX67" fmla="*/ 5277580 w 7927195"/>
              <a:gd name="connsiteY67" fmla="*/ 3974702 h 4424835"/>
              <a:gd name="connsiteX68" fmla="*/ 5284057 w 7927195"/>
              <a:gd name="connsiteY68" fmla="*/ 3992101 h 4424835"/>
              <a:gd name="connsiteX69" fmla="*/ 5275150 w 7927195"/>
              <a:gd name="connsiteY69" fmla="*/ 4012601 h 4424835"/>
              <a:gd name="connsiteX70" fmla="*/ 5248798 w 7927195"/>
              <a:gd name="connsiteY70" fmla="*/ 4024733 h 4424835"/>
              <a:gd name="connsiteX71" fmla="*/ 5202851 w 7927195"/>
              <a:gd name="connsiteY71" fmla="*/ 4021932 h 4424835"/>
              <a:gd name="connsiteX72" fmla="*/ 5152816 w 7927195"/>
              <a:gd name="connsiteY72" fmla="*/ 4005865 h 4424835"/>
              <a:gd name="connsiteX73" fmla="*/ 5139174 w 7927195"/>
              <a:gd name="connsiteY73" fmla="*/ 4000853 h 4424835"/>
              <a:gd name="connsiteX74" fmla="*/ 5137393 w 7927195"/>
              <a:gd name="connsiteY74" fmla="*/ 4004820 h 4424835"/>
              <a:gd name="connsiteX75" fmla="*/ 5142858 w 7927195"/>
              <a:gd name="connsiteY75" fmla="*/ 4020649 h 4424835"/>
              <a:gd name="connsiteX76" fmla="*/ 5159536 w 7927195"/>
              <a:gd name="connsiteY76" fmla="*/ 4083597 h 4424835"/>
              <a:gd name="connsiteX77" fmla="*/ 5157107 w 7927195"/>
              <a:gd name="connsiteY77" fmla="*/ 4131527 h 4424835"/>
              <a:gd name="connsiteX78" fmla="*/ 5142413 w 7927195"/>
              <a:gd name="connsiteY78" fmla="*/ 4156665 h 4424835"/>
              <a:gd name="connsiteX79" fmla="*/ 5103510 w 7927195"/>
              <a:gd name="connsiteY79" fmla="*/ 4158608 h 4424835"/>
              <a:gd name="connsiteX80" fmla="*/ 5089382 w 7927195"/>
              <a:gd name="connsiteY80" fmla="*/ 4140595 h 4424835"/>
              <a:gd name="connsiteX81" fmla="*/ 5081407 w 7927195"/>
              <a:gd name="connsiteY81" fmla="*/ 4105942 h 4424835"/>
              <a:gd name="connsiteX82" fmla="*/ 5087358 w 7927195"/>
              <a:gd name="connsiteY82" fmla="*/ 4049625 h 4424835"/>
              <a:gd name="connsiteX83" fmla="*/ 5095778 w 7927195"/>
              <a:gd name="connsiteY83" fmla="*/ 4021422 h 4424835"/>
              <a:gd name="connsiteX84" fmla="*/ 5100474 w 7927195"/>
              <a:gd name="connsiteY84" fmla="*/ 4007642 h 4424835"/>
              <a:gd name="connsiteX85" fmla="*/ 5096547 w 7927195"/>
              <a:gd name="connsiteY85" fmla="*/ 4005759 h 4424835"/>
              <a:gd name="connsiteX86" fmla="*/ 5082500 w 7927195"/>
              <a:gd name="connsiteY86" fmla="*/ 4010095 h 4424835"/>
              <a:gd name="connsiteX87" fmla="*/ 5031494 w 7927195"/>
              <a:gd name="connsiteY87" fmla="*/ 4022535 h 4424835"/>
              <a:gd name="connsiteX88" fmla="*/ 4975184 w 7927195"/>
              <a:gd name="connsiteY88" fmla="*/ 4018673 h 4424835"/>
              <a:gd name="connsiteX89" fmla="*/ 4949317 w 7927195"/>
              <a:gd name="connsiteY89" fmla="*/ 4005104 h 4424835"/>
              <a:gd name="connsiteX90" fmla="*/ 4946888 w 7927195"/>
              <a:gd name="connsiteY90" fmla="*/ 3958222 h 4424835"/>
              <a:gd name="connsiteX91" fmla="*/ 4969841 w 7927195"/>
              <a:gd name="connsiteY91" fmla="*/ 3944054 h 4424835"/>
              <a:gd name="connsiteX92" fmla="*/ 5013642 w 7927195"/>
              <a:gd name="connsiteY92" fmla="*/ 3941504 h 4424835"/>
              <a:gd name="connsiteX93" fmla="*/ 5080962 w 7927195"/>
              <a:gd name="connsiteY93" fmla="*/ 3958068 h 4424835"/>
              <a:gd name="connsiteX94" fmla="*/ 5093025 w 7927195"/>
              <a:gd name="connsiteY94" fmla="*/ 3961639 h 4424835"/>
              <a:gd name="connsiteX95" fmla="*/ 5096588 w 7927195"/>
              <a:gd name="connsiteY95" fmla="*/ 3960230 h 4424835"/>
              <a:gd name="connsiteX96" fmla="*/ 5096871 w 7927195"/>
              <a:gd name="connsiteY96" fmla="*/ 3958299 h 4424835"/>
              <a:gd name="connsiteX97" fmla="*/ 5091730 w 7927195"/>
              <a:gd name="connsiteY97" fmla="*/ 3944600 h 4424835"/>
              <a:gd name="connsiteX98" fmla="*/ 5074647 w 7927195"/>
              <a:gd name="connsiteY98" fmla="*/ 3892703 h 4424835"/>
              <a:gd name="connsiteX99" fmla="*/ 5072380 w 7927195"/>
              <a:gd name="connsiteY99" fmla="*/ 3842547 h 4424835"/>
              <a:gd name="connsiteX100" fmla="*/ 5088208 w 7927195"/>
              <a:gd name="connsiteY100" fmla="*/ 3811154 h 4424835"/>
              <a:gd name="connsiteX101" fmla="*/ 5106344 w 7927195"/>
              <a:gd name="connsiteY101" fmla="*/ 3803756 h 4424835"/>
              <a:gd name="connsiteX102" fmla="*/ 3348306 w 7927195"/>
              <a:gd name="connsiteY102" fmla="*/ 3803698 h 4424835"/>
              <a:gd name="connsiteX103" fmla="*/ 3364921 w 7927195"/>
              <a:gd name="connsiteY103" fmla="*/ 3809247 h 4424835"/>
              <a:gd name="connsiteX104" fmla="*/ 3373908 w 7927195"/>
              <a:gd name="connsiteY104" fmla="*/ 3818044 h 4424835"/>
              <a:gd name="connsiteX105" fmla="*/ 3389056 w 7927195"/>
              <a:gd name="connsiteY105" fmla="*/ 3850072 h 4424835"/>
              <a:gd name="connsiteX106" fmla="*/ 3392542 w 7927195"/>
              <a:gd name="connsiteY106" fmla="*/ 3877470 h 4424835"/>
              <a:gd name="connsiteX107" fmla="*/ 3383053 w 7927195"/>
              <a:gd name="connsiteY107" fmla="*/ 3937370 h 4424835"/>
              <a:gd name="connsiteX108" fmla="*/ 3379567 w 7927195"/>
              <a:gd name="connsiteY108" fmla="*/ 3949498 h 4424835"/>
              <a:gd name="connsiteX109" fmla="*/ 3390999 w 7927195"/>
              <a:gd name="connsiteY109" fmla="*/ 3960720 h 4424835"/>
              <a:gd name="connsiteX110" fmla="*/ 3424008 w 7927195"/>
              <a:gd name="connsiteY110" fmla="*/ 3954166 h 4424835"/>
              <a:gd name="connsiteX111" fmla="*/ 3488790 w 7927195"/>
              <a:gd name="connsiteY111" fmla="*/ 3956988 h 4424835"/>
              <a:gd name="connsiteX112" fmla="*/ 3516479 w 7927195"/>
              <a:gd name="connsiteY112" fmla="*/ 3971395 h 4424835"/>
              <a:gd name="connsiteX113" fmla="*/ 3525761 w 7927195"/>
              <a:gd name="connsiteY113" fmla="*/ 3996060 h 4424835"/>
              <a:gd name="connsiteX114" fmla="*/ 3518786 w 7927195"/>
              <a:gd name="connsiteY114" fmla="*/ 4011002 h 4424835"/>
              <a:gd name="connsiteX115" fmla="*/ 3490976 w 7927195"/>
              <a:gd name="connsiteY115" fmla="*/ 4024709 h 4424835"/>
              <a:gd name="connsiteX116" fmla="*/ 3444985 w 7927195"/>
              <a:gd name="connsiteY116" fmla="*/ 4021988 h 4424835"/>
              <a:gd name="connsiteX117" fmla="*/ 3396905 w 7927195"/>
              <a:gd name="connsiteY117" fmla="*/ 4006694 h 4424835"/>
              <a:gd name="connsiteX118" fmla="*/ 3383142 w 7927195"/>
              <a:gd name="connsiteY118" fmla="*/ 4001513 h 4424835"/>
              <a:gd name="connsiteX119" fmla="*/ 3379567 w 7927195"/>
              <a:gd name="connsiteY119" fmla="*/ 4002687 h 4424835"/>
              <a:gd name="connsiteX120" fmla="*/ 3379150 w 7927195"/>
              <a:gd name="connsiteY120" fmla="*/ 4004545 h 4424835"/>
              <a:gd name="connsiteX121" fmla="*/ 3383931 w 7927195"/>
              <a:gd name="connsiteY121" fmla="*/ 4018418 h 4424835"/>
              <a:gd name="connsiteX122" fmla="*/ 3400460 w 7927195"/>
              <a:gd name="connsiteY122" fmla="*/ 4077079 h 4424835"/>
              <a:gd name="connsiteX123" fmla="*/ 3402281 w 7927195"/>
              <a:gd name="connsiteY123" fmla="*/ 4114808 h 4424835"/>
              <a:gd name="connsiteX124" fmla="*/ 3390048 w 7927195"/>
              <a:gd name="connsiteY124" fmla="*/ 4150148 h 4424835"/>
              <a:gd name="connsiteX125" fmla="*/ 3359201 w 7927195"/>
              <a:gd name="connsiteY125" fmla="*/ 4164033 h 4424835"/>
              <a:gd name="connsiteX126" fmla="*/ 3342365 w 7927195"/>
              <a:gd name="connsiteY126" fmla="*/ 4156099 h 4424835"/>
              <a:gd name="connsiteX127" fmla="*/ 3327128 w 7927195"/>
              <a:gd name="connsiteY127" fmla="*/ 4128976 h 4424835"/>
              <a:gd name="connsiteX128" fmla="*/ 3323898 w 7927195"/>
              <a:gd name="connsiteY128" fmla="*/ 4080925 h 4424835"/>
              <a:gd name="connsiteX129" fmla="*/ 3337726 w 7927195"/>
              <a:gd name="connsiteY129" fmla="*/ 4021652 h 4424835"/>
              <a:gd name="connsiteX130" fmla="*/ 3341709 w 7927195"/>
              <a:gd name="connsiteY130" fmla="*/ 4009710 h 4424835"/>
              <a:gd name="connsiteX131" fmla="*/ 3340515 w 7927195"/>
              <a:gd name="connsiteY131" fmla="*/ 4006091 h 4424835"/>
              <a:gd name="connsiteX132" fmla="*/ 3338774 w 7927195"/>
              <a:gd name="connsiteY132" fmla="*/ 4005597 h 4424835"/>
              <a:gd name="connsiteX133" fmla="*/ 3324748 w 7927195"/>
              <a:gd name="connsiteY133" fmla="*/ 4009982 h 4424835"/>
              <a:gd name="connsiteX134" fmla="*/ 3273725 w 7927195"/>
              <a:gd name="connsiteY134" fmla="*/ 4022502 h 4424835"/>
              <a:gd name="connsiteX135" fmla="*/ 3217375 w 7927195"/>
              <a:gd name="connsiteY135" fmla="*/ 4018770 h 4424835"/>
              <a:gd name="connsiteX136" fmla="*/ 3191427 w 7927195"/>
              <a:gd name="connsiteY136" fmla="*/ 4005318 h 4424835"/>
              <a:gd name="connsiteX137" fmla="*/ 3188650 w 7927195"/>
              <a:gd name="connsiteY137" fmla="*/ 3958445 h 4424835"/>
              <a:gd name="connsiteX138" fmla="*/ 3211530 w 7927195"/>
              <a:gd name="connsiteY138" fmla="*/ 3944135 h 4424835"/>
              <a:gd name="connsiteX139" fmla="*/ 3255334 w 7927195"/>
              <a:gd name="connsiteY139" fmla="*/ 3941471 h 4424835"/>
              <a:gd name="connsiteX140" fmla="*/ 3322671 w 7927195"/>
              <a:gd name="connsiteY140" fmla="*/ 3957979 h 4424835"/>
              <a:gd name="connsiteX141" fmla="*/ 3334702 w 7927195"/>
              <a:gd name="connsiteY141" fmla="*/ 3961651 h 4424835"/>
              <a:gd name="connsiteX142" fmla="*/ 3338620 w 7927195"/>
              <a:gd name="connsiteY142" fmla="*/ 3958226 h 4424835"/>
              <a:gd name="connsiteX143" fmla="*/ 3332836 w 7927195"/>
              <a:gd name="connsiteY143" fmla="*/ 3942544 h 4424835"/>
              <a:gd name="connsiteX144" fmla="*/ 3316141 w 7927195"/>
              <a:gd name="connsiteY144" fmla="*/ 3890521 h 4424835"/>
              <a:gd name="connsiteX145" fmla="*/ 3314008 w 7927195"/>
              <a:gd name="connsiteY145" fmla="*/ 3844490 h 4424835"/>
              <a:gd name="connsiteX146" fmla="*/ 3330257 w 7927195"/>
              <a:gd name="connsiteY146" fmla="*/ 3811069 h 4424835"/>
              <a:gd name="connsiteX147" fmla="*/ 3348306 w 7927195"/>
              <a:gd name="connsiteY147" fmla="*/ 3803698 h 4424835"/>
              <a:gd name="connsiteX148" fmla="*/ 6863235 w 7927195"/>
              <a:gd name="connsiteY148" fmla="*/ 3803686 h 4424835"/>
              <a:gd name="connsiteX149" fmla="*/ 6880717 w 7927195"/>
              <a:gd name="connsiteY149" fmla="*/ 3809911 h 4424835"/>
              <a:gd name="connsiteX150" fmla="*/ 6903104 w 7927195"/>
              <a:gd name="connsiteY150" fmla="*/ 3847210 h 4424835"/>
              <a:gd name="connsiteX151" fmla="*/ 6905411 w 7927195"/>
              <a:gd name="connsiteY151" fmla="*/ 3901556 h 4424835"/>
              <a:gd name="connsiteX152" fmla="*/ 6892902 w 7927195"/>
              <a:gd name="connsiteY152" fmla="*/ 3954805 h 4424835"/>
              <a:gd name="connsiteX153" fmla="*/ 6892619 w 7927195"/>
              <a:gd name="connsiteY153" fmla="*/ 3960784 h 4424835"/>
              <a:gd name="connsiteX154" fmla="*/ 6894117 w 7927195"/>
              <a:gd name="connsiteY154" fmla="*/ 3962108 h 4424835"/>
              <a:gd name="connsiteX155" fmla="*/ 6904440 w 7927195"/>
              <a:gd name="connsiteY155" fmla="*/ 3960910 h 4424835"/>
              <a:gd name="connsiteX156" fmla="*/ 6933303 w 7927195"/>
              <a:gd name="connsiteY156" fmla="*/ 3955145 h 4424835"/>
              <a:gd name="connsiteX157" fmla="*/ 6979492 w 7927195"/>
              <a:gd name="connsiteY157" fmla="*/ 3952842 h 4424835"/>
              <a:gd name="connsiteX158" fmla="*/ 7016249 w 7927195"/>
              <a:gd name="connsiteY158" fmla="*/ 3961440 h 4424835"/>
              <a:gd name="connsiteX159" fmla="*/ 7034627 w 7927195"/>
              <a:gd name="connsiteY159" fmla="*/ 3975184 h 4424835"/>
              <a:gd name="connsiteX160" fmla="*/ 7031510 w 7927195"/>
              <a:gd name="connsiteY160" fmla="*/ 4012868 h 4424835"/>
              <a:gd name="connsiteX161" fmla="*/ 7007141 w 7927195"/>
              <a:gd name="connsiteY161" fmla="*/ 4024510 h 4424835"/>
              <a:gd name="connsiteX162" fmla="*/ 6961113 w 7927195"/>
              <a:gd name="connsiteY162" fmla="*/ 4022190 h 4424835"/>
              <a:gd name="connsiteX163" fmla="*/ 6918891 w 7927195"/>
              <a:gd name="connsiteY163" fmla="*/ 4009265 h 4424835"/>
              <a:gd name="connsiteX164" fmla="*/ 6901161 w 7927195"/>
              <a:gd name="connsiteY164" fmla="*/ 4002606 h 4424835"/>
              <a:gd name="connsiteX165" fmla="*/ 6895372 w 7927195"/>
              <a:gd name="connsiteY165" fmla="*/ 4002112 h 4424835"/>
              <a:gd name="connsiteX166" fmla="*/ 6895331 w 7927195"/>
              <a:gd name="connsiteY166" fmla="*/ 4009933 h 4424835"/>
              <a:gd name="connsiteX167" fmla="*/ 6905371 w 7927195"/>
              <a:gd name="connsiteY167" fmla="*/ 4037638 h 4424835"/>
              <a:gd name="connsiteX168" fmla="*/ 6916948 w 7927195"/>
              <a:gd name="connsiteY168" fmla="*/ 4095255 h 4424835"/>
              <a:gd name="connsiteX169" fmla="*/ 6915774 w 7927195"/>
              <a:gd name="connsiteY169" fmla="*/ 4122580 h 4424835"/>
              <a:gd name="connsiteX170" fmla="*/ 6902618 w 7927195"/>
              <a:gd name="connsiteY170" fmla="*/ 4153103 h 4424835"/>
              <a:gd name="connsiteX171" fmla="*/ 6855903 w 7927195"/>
              <a:gd name="connsiteY171" fmla="*/ 4155046 h 4424835"/>
              <a:gd name="connsiteX172" fmla="*/ 6845539 w 7927195"/>
              <a:gd name="connsiteY172" fmla="*/ 4139339 h 4424835"/>
              <a:gd name="connsiteX173" fmla="*/ 6839305 w 7927195"/>
              <a:gd name="connsiteY173" fmla="*/ 4114970 h 4424835"/>
              <a:gd name="connsiteX174" fmla="*/ 6846673 w 7927195"/>
              <a:gd name="connsiteY174" fmla="*/ 4039966 h 4424835"/>
              <a:gd name="connsiteX175" fmla="*/ 6855943 w 7927195"/>
              <a:gd name="connsiteY175" fmla="*/ 4011997 h 4424835"/>
              <a:gd name="connsiteX176" fmla="*/ 6854769 w 7927195"/>
              <a:gd name="connsiteY176" fmla="*/ 4006285 h 4424835"/>
              <a:gd name="connsiteX177" fmla="*/ 6850923 w 7927195"/>
              <a:gd name="connsiteY177" fmla="*/ 4006196 h 4424835"/>
              <a:gd name="connsiteX178" fmla="*/ 6830885 w 7927195"/>
              <a:gd name="connsiteY178" fmla="*/ 4012621 h 4424835"/>
              <a:gd name="connsiteX179" fmla="*/ 6785748 w 7927195"/>
              <a:gd name="connsiteY179" fmla="*/ 4022818 h 4424835"/>
              <a:gd name="connsiteX180" fmla="*/ 6731463 w 7927195"/>
              <a:gd name="connsiteY180" fmla="*/ 4018547 h 4424835"/>
              <a:gd name="connsiteX181" fmla="*/ 6705636 w 7927195"/>
              <a:gd name="connsiteY181" fmla="*/ 4004836 h 4424835"/>
              <a:gd name="connsiteX182" fmla="*/ 6702721 w 7927195"/>
              <a:gd name="connsiteY182" fmla="*/ 3959242 h 4424835"/>
              <a:gd name="connsiteX183" fmla="*/ 6727334 w 7927195"/>
              <a:gd name="connsiteY183" fmla="*/ 3943859 h 4424835"/>
              <a:gd name="connsiteX184" fmla="*/ 6771216 w 7927195"/>
              <a:gd name="connsiteY184" fmla="*/ 3941653 h 4424835"/>
              <a:gd name="connsiteX185" fmla="*/ 6826513 w 7927195"/>
              <a:gd name="connsiteY185" fmla="*/ 3954502 h 4424835"/>
              <a:gd name="connsiteX186" fmla="*/ 6844527 w 7927195"/>
              <a:gd name="connsiteY186" fmla="*/ 3960465 h 4424835"/>
              <a:gd name="connsiteX187" fmla="*/ 6852281 w 7927195"/>
              <a:gd name="connsiteY187" fmla="*/ 3960691 h 4424835"/>
              <a:gd name="connsiteX188" fmla="*/ 6852300 w 7927195"/>
              <a:gd name="connsiteY188" fmla="*/ 3961218 h 4424835"/>
              <a:gd name="connsiteX189" fmla="*/ 6852705 w 7927195"/>
              <a:gd name="connsiteY189" fmla="*/ 3960704 h 4424835"/>
              <a:gd name="connsiteX190" fmla="*/ 6853555 w 7927195"/>
              <a:gd name="connsiteY190" fmla="*/ 3960898 h 4424835"/>
              <a:gd name="connsiteX191" fmla="*/ 6852705 w 7927195"/>
              <a:gd name="connsiteY191" fmla="*/ 3960703 h 4424835"/>
              <a:gd name="connsiteX192" fmla="*/ 6852281 w 7927195"/>
              <a:gd name="connsiteY192" fmla="*/ 3960691 h 4424835"/>
              <a:gd name="connsiteX193" fmla="*/ 6852016 w 7927195"/>
              <a:gd name="connsiteY193" fmla="*/ 3953121 h 4424835"/>
              <a:gd name="connsiteX194" fmla="*/ 6841896 w 7927195"/>
              <a:gd name="connsiteY194" fmla="*/ 3927683 h 4424835"/>
              <a:gd name="connsiteX195" fmla="*/ 6828780 w 7927195"/>
              <a:gd name="connsiteY195" fmla="*/ 3878960 h 4424835"/>
              <a:gd name="connsiteX196" fmla="*/ 6831452 w 7927195"/>
              <a:gd name="connsiteY196" fmla="*/ 3833123 h 4424835"/>
              <a:gd name="connsiteX197" fmla="*/ 6844325 w 7927195"/>
              <a:gd name="connsiteY197" fmla="*/ 3811639 h 4424835"/>
              <a:gd name="connsiteX198" fmla="*/ 6863235 w 7927195"/>
              <a:gd name="connsiteY198" fmla="*/ 3803686 h 4424835"/>
              <a:gd name="connsiteX199" fmla="*/ 1590099 w 7927195"/>
              <a:gd name="connsiteY199" fmla="*/ 3803685 h 4424835"/>
              <a:gd name="connsiteX200" fmla="*/ 1606995 w 7927195"/>
              <a:gd name="connsiteY200" fmla="*/ 3808721 h 4424835"/>
              <a:gd name="connsiteX201" fmla="*/ 1630615 w 7927195"/>
              <a:gd name="connsiteY201" fmla="*/ 3845174 h 4424835"/>
              <a:gd name="connsiteX202" fmla="*/ 1633441 w 7927195"/>
              <a:gd name="connsiteY202" fmla="*/ 3901552 h 4424835"/>
              <a:gd name="connsiteX203" fmla="*/ 1620940 w 7927195"/>
              <a:gd name="connsiteY203" fmla="*/ 3954806 h 4424835"/>
              <a:gd name="connsiteX204" fmla="*/ 1620633 w 7927195"/>
              <a:gd name="connsiteY204" fmla="*/ 3960789 h 4424835"/>
              <a:gd name="connsiteX205" fmla="*/ 1622135 w 7927195"/>
              <a:gd name="connsiteY205" fmla="*/ 3962116 h 4424835"/>
              <a:gd name="connsiteX206" fmla="*/ 1634518 w 7927195"/>
              <a:gd name="connsiteY206" fmla="*/ 3960534 h 4424835"/>
              <a:gd name="connsiteX207" fmla="*/ 1665494 w 7927195"/>
              <a:gd name="connsiteY207" fmla="*/ 3954405 h 4424835"/>
              <a:gd name="connsiteX208" fmla="*/ 1730353 w 7927195"/>
              <a:gd name="connsiteY208" fmla="*/ 3956672 h 4424835"/>
              <a:gd name="connsiteX209" fmla="*/ 1751679 w 7927195"/>
              <a:gd name="connsiteY209" fmla="*/ 3965444 h 4424835"/>
              <a:gd name="connsiteX210" fmla="*/ 1766899 w 7927195"/>
              <a:gd name="connsiteY210" fmla="*/ 3982422 h 4424835"/>
              <a:gd name="connsiteX211" fmla="*/ 1762447 w 7927195"/>
              <a:gd name="connsiteY211" fmla="*/ 4009832 h 4424835"/>
              <a:gd name="connsiteX212" fmla="*/ 1735182 w 7927195"/>
              <a:gd name="connsiteY212" fmla="*/ 4024494 h 4424835"/>
              <a:gd name="connsiteX213" fmla="*/ 1689155 w 7927195"/>
              <a:gd name="connsiteY213" fmla="*/ 4022203 h 4424835"/>
              <a:gd name="connsiteX214" fmla="*/ 1648840 w 7927195"/>
              <a:gd name="connsiteY214" fmla="*/ 4010107 h 4424835"/>
              <a:gd name="connsiteX215" fmla="*/ 1635129 w 7927195"/>
              <a:gd name="connsiteY215" fmla="*/ 4004739 h 4424835"/>
              <a:gd name="connsiteX216" fmla="*/ 1623616 w 7927195"/>
              <a:gd name="connsiteY216" fmla="*/ 4002339 h 4424835"/>
              <a:gd name="connsiteX217" fmla="*/ 1624980 w 7927195"/>
              <a:gd name="connsiteY217" fmla="*/ 4013831 h 4424835"/>
              <a:gd name="connsiteX218" fmla="*/ 1634097 w 7927195"/>
              <a:gd name="connsiteY218" fmla="*/ 4039638 h 4424835"/>
              <a:gd name="connsiteX219" fmla="*/ 1644978 w 7927195"/>
              <a:gd name="connsiteY219" fmla="*/ 4095296 h 4424835"/>
              <a:gd name="connsiteX220" fmla="*/ 1643808 w 7927195"/>
              <a:gd name="connsiteY220" fmla="*/ 4122580 h 4424835"/>
              <a:gd name="connsiteX221" fmla="*/ 1629207 w 7927195"/>
              <a:gd name="connsiteY221" fmla="*/ 4154641 h 4424835"/>
              <a:gd name="connsiteX222" fmla="*/ 1585471 w 7927195"/>
              <a:gd name="connsiteY222" fmla="*/ 4156503 h 4424835"/>
              <a:gd name="connsiteX223" fmla="*/ 1573557 w 7927195"/>
              <a:gd name="connsiteY223" fmla="*/ 4139299 h 4424835"/>
              <a:gd name="connsiteX224" fmla="*/ 1567315 w 7927195"/>
              <a:gd name="connsiteY224" fmla="*/ 4114929 h 4424835"/>
              <a:gd name="connsiteX225" fmla="*/ 1574715 w 7927195"/>
              <a:gd name="connsiteY225" fmla="*/ 4039942 h 4424835"/>
              <a:gd name="connsiteX226" fmla="*/ 1583981 w 7927195"/>
              <a:gd name="connsiteY226" fmla="*/ 4011977 h 4424835"/>
              <a:gd name="connsiteX227" fmla="*/ 1582779 w 7927195"/>
              <a:gd name="connsiteY227" fmla="*/ 4006269 h 4424835"/>
              <a:gd name="connsiteX228" fmla="*/ 1578937 w 7927195"/>
              <a:gd name="connsiteY228" fmla="*/ 4006209 h 4424835"/>
              <a:gd name="connsiteX229" fmla="*/ 1558891 w 7927195"/>
              <a:gd name="connsiteY229" fmla="*/ 4012629 h 4424835"/>
              <a:gd name="connsiteX230" fmla="*/ 1513758 w 7927195"/>
              <a:gd name="connsiteY230" fmla="*/ 4022822 h 4424835"/>
              <a:gd name="connsiteX231" fmla="*/ 1459481 w 7927195"/>
              <a:gd name="connsiteY231" fmla="*/ 4018551 h 4424835"/>
              <a:gd name="connsiteX232" fmla="*/ 1435220 w 7927195"/>
              <a:gd name="connsiteY232" fmla="*/ 4006217 h 4424835"/>
              <a:gd name="connsiteX233" fmla="*/ 1432156 w 7927195"/>
              <a:gd name="connsiteY233" fmla="*/ 3957655 h 4424835"/>
              <a:gd name="connsiteX234" fmla="*/ 1455396 w 7927195"/>
              <a:gd name="connsiteY234" fmla="*/ 3943843 h 4424835"/>
              <a:gd name="connsiteX235" fmla="*/ 1499262 w 7927195"/>
              <a:gd name="connsiteY235" fmla="*/ 3941657 h 4424835"/>
              <a:gd name="connsiteX236" fmla="*/ 1554575 w 7927195"/>
              <a:gd name="connsiteY236" fmla="*/ 3954510 h 4424835"/>
              <a:gd name="connsiteX237" fmla="*/ 1572557 w 7927195"/>
              <a:gd name="connsiteY237" fmla="*/ 3960469 h 4424835"/>
              <a:gd name="connsiteX238" fmla="*/ 1580315 w 7927195"/>
              <a:gd name="connsiteY238" fmla="*/ 3960688 h 4424835"/>
              <a:gd name="connsiteX239" fmla="*/ 1580334 w 7927195"/>
              <a:gd name="connsiteY239" fmla="*/ 3961214 h 4424835"/>
              <a:gd name="connsiteX240" fmla="*/ 1580747 w 7927195"/>
              <a:gd name="connsiteY240" fmla="*/ 3960700 h 4424835"/>
              <a:gd name="connsiteX241" fmla="*/ 1580315 w 7927195"/>
              <a:gd name="connsiteY241" fmla="*/ 3960688 h 4424835"/>
              <a:gd name="connsiteX242" fmla="*/ 1580046 w 7927195"/>
              <a:gd name="connsiteY242" fmla="*/ 3953121 h 4424835"/>
              <a:gd name="connsiteX243" fmla="*/ 1569926 w 7927195"/>
              <a:gd name="connsiteY243" fmla="*/ 3927683 h 4424835"/>
              <a:gd name="connsiteX244" fmla="*/ 1556810 w 7927195"/>
              <a:gd name="connsiteY244" fmla="*/ 3878956 h 4424835"/>
              <a:gd name="connsiteX245" fmla="*/ 1559470 w 7927195"/>
              <a:gd name="connsiteY245" fmla="*/ 3833119 h 4424835"/>
              <a:gd name="connsiteX246" fmla="*/ 1573921 w 7927195"/>
              <a:gd name="connsiteY246" fmla="*/ 3810231 h 4424835"/>
              <a:gd name="connsiteX247" fmla="*/ 1590099 w 7927195"/>
              <a:gd name="connsiteY247" fmla="*/ 3803685 h 4424835"/>
              <a:gd name="connsiteX248" fmla="*/ 7295924 w 7927195"/>
              <a:gd name="connsiteY248" fmla="*/ 3672504 h 4424835"/>
              <a:gd name="connsiteX249" fmla="*/ 7320709 w 7927195"/>
              <a:gd name="connsiteY249" fmla="*/ 3683189 h 4424835"/>
              <a:gd name="connsiteX250" fmla="*/ 7341557 w 7927195"/>
              <a:gd name="connsiteY250" fmla="*/ 3727087 h 4424835"/>
              <a:gd name="connsiteX251" fmla="*/ 7338075 w 7927195"/>
              <a:gd name="connsiteY251" fmla="*/ 3739449 h 4424835"/>
              <a:gd name="connsiteX252" fmla="*/ 7309900 w 7927195"/>
              <a:gd name="connsiteY252" fmla="*/ 3772608 h 4424835"/>
              <a:gd name="connsiteX253" fmla="*/ 7273953 w 7927195"/>
              <a:gd name="connsiteY253" fmla="*/ 3774624 h 4424835"/>
              <a:gd name="connsiteX254" fmla="*/ 7239989 w 7927195"/>
              <a:gd name="connsiteY254" fmla="*/ 3733685 h 4424835"/>
              <a:gd name="connsiteX255" fmla="*/ 7243430 w 7927195"/>
              <a:gd name="connsiteY255" fmla="*/ 3705283 h 4424835"/>
              <a:gd name="connsiteX256" fmla="*/ 7269743 w 7927195"/>
              <a:gd name="connsiteY256" fmla="*/ 3678614 h 4424835"/>
              <a:gd name="connsiteX257" fmla="*/ 7295924 w 7927195"/>
              <a:gd name="connsiteY257" fmla="*/ 3672504 h 4424835"/>
              <a:gd name="connsiteX258" fmla="*/ 263307 w 7927195"/>
              <a:gd name="connsiteY258" fmla="*/ 3672419 h 4424835"/>
              <a:gd name="connsiteX259" fmla="*/ 291109 w 7927195"/>
              <a:gd name="connsiteY259" fmla="*/ 3683196 h 4424835"/>
              <a:gd name="connsiteX260" fmla="*/ 311292 w 7927195"/>
              <a:gd name="connsiteY260" fmla="*/ 3723880 h 4424835"/>
              <a:gd name="connsiteX261" fmla="*/ 306673 w 7927195"/>
              <a:gd name="connsiteY261" fmla="*/ 3743505 h 4424835"/>
              <a:gd name="connsiteX262" fmla="*/ 280018 w 7927195"/>
              <a:gd name="connsiteY262" fmla="*/ 3772705 h 4424835"/>
              <a:gd name="connsiteX263" fmla="*/ 244015 w 7927195"/>
              <a:gd name="connsiteY263" fmla="*/ 3774550 h 4424835"/>
              <a:gd name="connsiteX264" fmla="*/ 210682 w 7927195"/>
              <a:gd name="connsiteY264" fmla="*/ 3735595 h 4424835"/>
              <a:gd name="connsiteX265" fmla="*/ 214722 w 7927195"/>
              <a:gd name="connsiteY265" fmla="*/ 3703267 h 4424835"/>
              <a:gd name="connsiteX266" fmla="*/ 238276 w 7927195"/>
              <a:gd name="connsiteY266" fmla="*/ 3679565 h 4424835"/>
              <a:gd name="connsiteX267" fmla="*/ 263307 w 7927195"/>
              <a:gd name="connsiteY267" fmla="*/ 3672419 h 4424835"/>
              <a:gd name="connsiteX268" fmla="*/ 3782465 w 7927195"/>
              <a:gd name="connsiteY268" fmla="*/ 3672402 h 4424835"/>
              <a:gd name="connsiteX269" fmla="*/ 3803681 w 7927195"/>
              <a:gd name="connsiteY269" fmla="*/ 3681399 h 4424835"/>
              <a:gd name="connsiteX270" fmla="*/ 3825662 w 7927195"/>
              <a:gd name="connsiteY270" fmla="*/ 3716112 h 4424835"/>
              <a:gd name="connsiteX271" fmla="*/ 3822023 w 7927195"/>
              <a:gd name="connsiteY271" fmla="*/ 3742733 h 4424835"/>
              <a:gd name="connsiteX272" fmla="*/ 3795718 w 7927195"/>
              <a:gd name="connsiteY272" fmla="*/ 3772284 h 4424835"/>
              <a:gd name="connsiteX273" fmla="*/ 3759759 w 7927195"/>
              <a:gd name="connsiteY273" fmla="*/ 3774887 h 4424835"/>
              <a:gd name="connsiteX274" fmla="*/ 3723759 w 7927195"/>
              <a:gd name="connsiteY274" fmla="*/ 3728224 h 4424835"/>
              <a:gd name="connsiteX275" fmla="*/ 3723273 w 7927195"/>
              <a:gd name="connsiteY275" fmla="*/ 3722447 h 4424835"/>
              <a:gd name="connsiteX276" fmla="*/ 3725767 w 7927195"/>
              <a:gd name="connsiteY276" fmla="*/ 3711752 h 4424835"/>
              <a:gd name="connsiteX277" fmla="*/ 3759969 w 7927195"/>
              <a:gd name="connsiteY277" fmla="*/ 3676234 h 4424835"/>
              <a:gd name="connsiteX278" fmla="*/ 3782465 w 7927195"/>
              <a:gd name="connsiteY278" fmla="*/ 3672402 h 4424835"/>
              <a:gd name="connsiteX279" fmla="*/ 2021473 w 7927195"/>
              <a:gd name="connsiteY279" fmla="*/ 3672401 h 4424835"/>
              <a:gd name="connsiteX280" fmla="*/ 2048653 w 7927195"/>
              <a:gd name="connsiteY280" fmla="*/ 3683035 h 4424835"/>
              <a:gd name="connsiteX281" fmla="*/ 2069577 w 7927195"/>
              <a:gd name="connsiteY281" fmla="*/ 3726949 h 4424835"/>
              <a:gd name="connsiteX282" fmla="*/ 2066189 w 7927195"/>
              <a:gd name="connsiteY282" fmla="*/ 3739279 h 4424835"/>
              <a:gd name="connsiteX283" fmla="*/ 2036330 w 7927195"/>
              <a:gd name="connsiteY283" fmla="*/ 3773628 h 4424835"/>
              <a:gd name="connsiteX284" fmla="*/ 2002132 w 7927195"/>
              <a:gd name="connsiteY284" fmla="*/ 3774712 h 4424835"/>
              <a:gd name="connsiteX285" fmla="*/ 1968050 w 7927195"/>
              <a:gd name="connsiteY285" fmla="*/ 3733867 h 4424835"/>
              <a:gd name="connsiteX286" fmla="*/ 1971370 w 7927195"/>
              <a:gd name="connsiteY286" fmla="*/ 3705441 h 4424835"/>
              <a:gd name="connsiteX287" fmla="*/ 1997618 w 7927195"/>
              <a:gd name="connsiteY287" fmla="*/ 3678687 h 4424835"/>
              <a:gd name="connsiteX288" fmla="*/ 2021473 w 7927195"/>
              <a:gd name="connsiteY288" fmla="*/ 3672401 h 4424835"/>
              <a:gd name="connsiteX289" fmla="*/ 5538471 w 7927195"/>
              <a:gd name="connsiteY289" fmla="*/ 3672257 h 4424835"/>
              <a:gd name="connsiteX290" fmla="*/ 5559977 w 7927195"/>
              <a:gd name="connsiteY290" fmla="*/ 3680128 h 4424835"/>
              <a:gd name="connsiteX291" fmla="*/ 5584144 w 7927195"/>
              <a:gd name="connsiteY291" fmla="*/ 3724418 h 4424835"/>
              <a:gd name="connsiteX292" fmla="*/ 5578193 w 7927195"/>
              <a:gd name="connsiteY292" fmla="*/ 3746477 h 4424835"/>
              <a:gd name="connsiteX293" fmla="*/ 5555483 w 7927195"/>
              <a:gd name="connsiteY293" fmla="*/ 3771020 h 4424835"/>
              <a:gd name="connsiteX294" fmla="*/ 5542287 w 7927195"/>
              <a:gd name="connsiteY294" fmla="*/ 3777400 h 4424835"/>
              <a:gd name="connsiteX295" fmla="*/ 5525770 w 7927195"/>
              <a:gd name="connsiteY295" fmla="*/ 3777680 h 4424835"/>
              <a:gd name="connsiteX296" fmla="*/ 5482334 w 7927195"/>
              <a:gd name="connsiteY296" fmla="*/ 3730337 h 4424835"/>
              <a:gd name="connsiteX297" fmla="*/ 5485329 w 7927195"/>
              <a:gd name="connsiteY297" fmla="*/ 3707858 h 4424835"/>
              <a:gd name="connsiteX298" fmla="*/ 5516054 w 7927195"/>
              <a:gd name="connsiteY298" fmla="*/ 3677128 h 4424835"/>
              <a:gd name="connsiteX299" fmla="*/ 5538471 w 7927195"/>
              <a:gd name="connsiteY299" fmla="*/ 3672257 h 4424835"/>
              <a:gd name="connsiteX300" fmla="*/ 3751789 w 7927195"/>
              <a:gd name="connsiteY300" fmla="*/ 3542071 h 4424835"/>
              <a:gd name="connsiteX301" fmla="*/ 3778676 w 7927195"/>
              <a:gd name="connsiteY301" fmla="*/ 3550617 h 4424835"/>
              <a:gd name="connsiteX302" fmla="*/ 3787740 w 7927195"/>
              <a:gd name="connsiteY302" fmla="*/ 3585394 h 4424835"/>
              <a:gd name="connsiteX303" fmla="*/ 3774932 w 7927195"/>
              <a:gd name="connsiteY303" fmla="*/ 3611760 h 4424835"/>
              <a:gd name="connsiteX304" fmla="*/ 3753266 w 7927195"/>
              <a:gd name="connsiteY304" fmla="*/ 3640254 h 4424835"/>
              <a:gd name="connsiteX305" fmla="*/ 3675951 w 7927195"/>
              <a:gd name="connsiteY305" fmla="*/ 3726500 h 4424835"/>
              <a:gd name="connsiteX306" fmla="*/ 3653561 w 7927195"/>
              <a:gd name="connsiteY306" fmla="*/ 3745570 h 4424835"/>
              <a:gd name="connsiteX307" fmla="*/ 3633207 w 7927195"/>
              <a:gd name="connsiteY307" fmla="*/ 3752027 h 4424835"/>
              <a:gd name="connsiteX308" fmla="*/ 3601563 w 7927195"/>
              <a:gd name="connsiteY308" fmla="*/ 3714914 h 4424835"/>
              <a:gd name="connsiteX309" fmla="*/ 3608141 w 7927195"/>
              <a:gd name="connsiteY309" fmla="*/ 3697236 h 4424835"/>
              <a:gd name="connsiteX310" fmla="*/ 3624034 w 7927195"/>
              <a:gd name="connsiteY310" fmla="*/ 3669992 h 4424835"/>
              <a:gd name="connsiteX311" fmla="*/ 3658763 w 7927195"/>
              <a:gd name="connsiteY311" fmla="*/ 3624997 h 4424835"/>
              <a:gd name="connsiteX312" fmla="*/ 3713149 w 7927195"/>
              <a:gd name="connsiteY312" fmla="*/ 3566295 h 4424835"/>
              <a:gd name="connsiteX313" fmla="*/ 3736102 w 7927195"/>
              <a:gd name="connsiteY313" fmla="*/ 3547900 h 4424835"/>
              <a:gd name="connsiteX314" fmla="*/ 3751789 w 7927195"/>
              <a:gd name="connsiteY314" fmla="*/ 3542071 h 4424835"/>
              <a:gd name="connsiteX315" fmla="*/ 237174 w 7927195"/>
              <a:gd name="connsiteY315" fmla="*/ 3541978 h 4424835"/>
              <a:gd name="connsiteX316" fmla="*/ 273489 w 7927195"/>
              <a:gd name="connsiteY316" fmla="*/ 3569197 h 4424835"/>
              <a:gd name="connsiteX317" fmla="*/ 274101 w 7927195"/>
              <a:gd name="connsiteY317" fmla="*/ 3578662 h 4424835"/>
              <a:gd name="connsiteX318" fmla="*/ 270492 w 7927195"/>
              <a:gd name="connsiteY318" fmla="*/ 3591822 h 4424835"/>
              <a:gd name="connsiteX319" fmla="*/ 259611 w 7927195"/>
              <a:gd name="connsiteY319" fmla="*/ 3612168 h 4424835"/>
              <a:gd name="connsiteX320" fmla="*/ 243252 w 7927195"/>
              <a:gd name="connsiteY320" fmla="*/ 3634093 h 4424835"/>
              <a:gd name="connsiteX321" fmla="*/ 159105 w 7927195"/>
              <a:gd name="connsiteY321" fmla="*/ 3728240 h 4424835"/>
              <a:gd name="connsiteX322" fmla="*/ 138211 w 7927195"/>
              <a:gd name="connsiteY322" fmla="*/ 3745801 h 4424835"/>
              <a:gd name="connsiteX323" fmla="*/ 120414 w 7927195"/>
              <a:gd name="connsiteY323" fmla="*/ 3751768 h 4424835"/>
              <a:gd name="connsiteX324" fmla="*/ 90053 w 7927195"/>
              <a:gd name="connsiteY324" fmla="*/ 3736826 h 4424835"/>
              <a:gd name="connsiteX325" fmla="*/ 86200 w 7927195"/>
              <a:gd name="connsiteY325" fmla="*/ 3722811 h 4424835"/>
              <a:gd name="connsiteX326" fmla="*/ 89800 w 7927195"/>
              <a:gd name="connsiteY326" fmla="*/ 3704368 h 4424835"/>
              <a:gd name="connsiteX327" fmla="*/ 99245 w 7927195"/>
              <a:gd name="connsiteY327" fmla="*/ 3685605 h 4424835"/>
              <a:gd name="connsiteX328" fmla="*/ 117838 w 7927195"/>
              <a:gd name="connsiteY328" fmla="*/ 3657556 h 4424835"/>
              <a:gd name="connsiteX329" fmla="*/ 199992 w 7927195"/>
              <a:gd name="connsiteY329" fmla="*/ 3564554 h 4424835"/>
              <a:gd name="connsiteX330" fmla="*/ 219687 w 7927195"/>
              <a:gd name="connsiteY330" fmla="*/ 3548831 h 4424835"/>
              <a:gd name="connsiteX331" fmla="*/ 237174 w 7927195"/>
              <a:gd name="connsiteY331" fmla="*/ 3541978 h 4424835"/>
              <a:gd name="connsiteX332" fmla="*/ 7267759 w 7927195"/>
              <a:gd name="connsiteY332" fmla="*/ 3541910 h 4424835"/>
              <a:gd name="connsiteX333" fmla="*/ 7292776 w 7927195"/>
              <a:gd name="connsiteY333" fmla="*/ 3549982 h 4424835"/>
              <a:gd name="connsiteX334" fmla="*/ 7303909 w 7927195"/>
              <a:gd name="connsiteY334" fmla="*/ 3574149 h 4424835"/>
              <a:gd name="connsiteX335" fmla="*/ 7300913 w 7927195"/>
              <a:gd name="connsiteY335" fmla="*/ 3590600 h 4424835"/>
              <a:gd name="connsiteX336" fmla="*/ 7289012 w 7927195"/>
              <a:gd name="connsiteY336" fmla="*/ 3612800 h 4424835"/>
              <a:gd name="connsiteX337" fmla="*/ 7272576 w 7927195"/>
              <a:gd name="connsiteY337" fmla="*/ 3634676 h 4424835"/>
              <a:gd name="connsiteX338" fmla="*/ 7188375 w 7927195"/>
              <a:gd name="connsiteY338" fmla="*/ 3728816 h 4424835"/>
              <a:gd name="connsiteX339" fmla="*/ 7167284 w 7927195"/>
              <a:gd name="connsiteY339" fmla="*/ 3746158 h 4424835"/>
              <a:gd name="connsiteX340" fmla="*/ 7149392 w 7927195"/>
              <a:gd name="connsiteY340" fmla="*/ 3751902 h 4424835"/>
              <a:gd name="connsiteX341" fmla="*/ 7116400 w 7927195"/>
              <a:gd name="connsiteY341" fmla="*/ 3728281 h 4424835"/>
              <a:gd name="connsiteX342" fmla="*/ 7116319 w 7927195"/>
              <a:gd name="connsiteY342" fmla="*/ 3715813 h 4424835"/>
              <a:gd name="connsiteX343" fmla="*/ 7123403 w 7927195"/>
              <a:gd name="connsiteY343" fmla="*/ 3696082 h 4424835"/>
              <a:gd name="connsiteX344" fmla="*/ 7141943 w 7927195"/>
              <a:gd name="connsiteY344" fmla="*/ 3665531 h 4424835"/>
              <a:gd name="connsiteX345" fmla="*/ 7231892 w 7927195"/>
              <a:gd name="connsiteY345" fmla="*/ 3562620 h 4424835"/>
              <a:gd name="connsiteX346" fmla="*/ 7251971 w 7927195"/>
              <a:gd name="connsiteY346" fmla="*/ 3547374 h 4424835"/>
              <a:gd name="connsiteX347" fmla="*/ 7267759 w 7927195"/>
              <a:gd name="connsiteY347" fmla="*/ 3541910 h 4424835"/>
              <a:gd name="connsiteX348" fmla="*/ 2000436 w 7927195"/>
              <a:gd name="connsiteY348" fmla="*/ 3541395 h 4424835"/>
              <a:gd name="connsiteX349" fmla="*/ 2019940 w 7927195"/>
              <a:gd name="connsiteY349" fmla="*/ 3549050 h 4424835"/>
              <a:gd name="connsiteX350" fmla="*/ 2030036 w 7927195"/>
              <a:gd name="connsiteY350" fmla="*/ 3587394 h 4424835"/>
              <a:gd name="connsiteX351" fmla="*/ 2018960 w 7927195"/>
              <a:gd name="connsiteY351" fmla="*/ 3609991 h 4424835"/>
              <a:gd name="connsiteX352" fmla="*/ 2002703 w 7927195"/>
              <a:gd name="connsiteY352" fmla="*/ 3632000 h 4424835"/>
              <a:gd name="connsiteX353" fmla="*/ 1915814 w 7927195"/>
              <a:gd name="connsiteY353" fmla="*/ 3729402 h 4424835"/>
              <a:gd name="connsiteX354" fmla="*/ 1894602 w 7927195"/>
              <a:gd name="connsiteY354" fmla="*/ 3746558 h 4424835"/>
              <a:gd name="connsiteX355" fmla="*/ 1876620 w 7927195"/>
              <a:gd name="connsiteY355" fmla="*/ 3751934 h 4424835"/>
              <a:gd name="connsiteX356" fmla="*/ 1844340 w 7927195"/>
              <a:gd name="connsiteY356" fmla="*/ 3727467 h 4424835"/>
              <a:gd name="connsiteX357" fmla="*/ 1844122 w 7927195"/>
              <a:gd name="connsiteY357" fmla="*/ 3717072 h 4424835"/>
              <a:gd name="connsiteX358" fmla="*/ 1853594 w 7927195"/>
              <a:gd name="connsiteY358" fmla="*/ 3691548 h 4424835"/>
              <a:gd name="connsiteX359" fmla="*/ 1880368 w 7927195"/>
              <a:gd name="connsiteY359" fmla="*/ 3651265 h 4424835"/>
              <a:gd name="connsiteX360" fmla="*/ 1919631 w 7927195"/>
              <a:gd name="connsiteY360" fmla="*/ 3604509 h 4424835"/>
              <a:gd name="connsiteX361" fmla="*/ 1955886 w 7927195"/>
              <a:gd name="connsiteY361" fmla="*/ 3566336 h 4424835"/>
              <a:gd name="connsiteX362" fmla="*/ 1980661 w 7927195"/>
              <a:gd name="connsiteY362" fmla="*/ 3546900 h 4424835"/>
              <a:gd name="connsiteX363" fmla="*/ 2000436 w 7927195"/>
              <a:gd name="connsiteY363" fmla="*/ 3541395 h 4424835"/>
              <a:gd name="connsiteX364" fmla="*/ 5515002 w 7927195"/>
              <a:gd name="connsiteY364" fmla="*/ 3541354 h 4424835"/>
              <a:gd name="connsiteX365" fmla="*/ 5544918 w 7927195"/>
              <a:gd name="connsiteY365" fmla="*/ 3563052 h 4424835"/>
              <a:gd name="connsiteX366" fmla="*/ 5546537 w 7927195"/>
              <a:gd name="connsiteY366" fmla="*/ 3581645 h 4424835"/>
              <a:gd name="connsiteX367" fmla="*/ 5537227 w 7927195"/>
              <a:gd name="connsiteY367" fmla="*/ 3604954 h 4424835"/>
              <a:gd name="connsiteX368" fmla="*/ 5521520 w 7927195"/>
              <a:gd name="connsiteY368" fmla="*/ 3627340 h 4424835"/>
              <a:gd name="connsiteX369" fmla="*/ 5430720 w 7927195"/>
              <a:gd name="connsiteY369" fmla="*/ 3729669 h 4424835"/>
              <a:gd name="connsiteX370" fmla="*/ 5411249 w 7927195"/>
              <a:gd name="connsiteY370" fmla="*/ 3745651 h 4424835"/>
              <a:gd name="connsiteX371" fmla="*/ 5391413 w 7927195"/>
              <a:gd name="connsiteY371" fmla="*/ 3751938 h 4424835"/>
              <a:gd name="connsiteX372" fmla="*/ 5359230 w 7927195"/>
              <a:gd name="connsiteY372" fmla="*/ 3718731 h 4424835"/>
              <a:gd name="connsiteX373" fmla="*/ 5362185 w 7927195"/>
              <a:gd name="connsiteY373" fmla="*/ 3706550 h 4424835"/>
              <a:gd name="connsiteX374" fmla="*/ 5374370 w 7927195"/>
              <a:gd name="connsiteY374" fmla="*/ 3682116 h 4424835"/>
              <a:gd name="connsiteX375" fmla="*/ 5399752 w 7927195"/>
              <a:gd name="connsiteY375" fmla="*/ 3645946 h 4424835"/>
              <a:gd name="connsiteX376" fmla="*/ 5468368 w 7927195"/>
              <a:gd name="connsiteY376" fmla="*/ 3568958 h 4424835"/>
              <a:gd name="connsiteX377" fmla="*/ 5494397 w 7927195"/>
              <a:gd name="connsiteY377" fmla="*/ 3547722 h 4424835"/>
              <a:gd name="connsiteX378" fmla="*/ 5515002 w 7927195"/>
              <a:gd name="connsiteY378" fmla="*/ 3541354 h 4424835"/>
              <a:gd name="connsiteX379" fmla="*/ 1869414 w 7927195"/>
              <a:gd name="connsiteY379" fmla="*/ 3514106 h 4424835"/>
              <a:gd name="connsiteX380" fmla="*/ 1875495 w 7927195"/>
              <a:gd name="connsiteY380" fmla="*/ 3515665 h 4424835"/>
              <a:gd name="connsiteX381" fmla="*/ 1910062 w 7927195"/>
              <a:gd name="connsiteY381" fmla="*/ 3564975 h 4424835"/>
              <a:gd name="connsiteX382" fmla="*/ 1904585 w 7927195"/>
              <a:gd name="connsiteY382" fmla="*/ 3586470 h 4424835"/>
              <a:gd name="connsiteX383" fmla="*/ 1880632 w 7927195"/>
              <a:gd name="connsiteY383" fmla="*/ 3612662 h 4424835"/>
              <a:gd name="connsiteX384" fmla="*/ 1840944 w 7927195"/>
              <a:gd name="connsiteY384" fmla="*/ 3614637 h 4424835"/>
              <a:gd name="connsiteX385" fmla="*/ 1810146 w 7927195"/>
              <a:gd name="connsiteY385" fmla="*/ 3578633 h 4424835"/>
              <a:gd name="connsiteX386" fmla="*/ 1813575 w 7927195"/>
              <a:gd name="connsiteY386" fmla="*/ 3544330 h 4424835"/>
              <a:gd name="connsiteX387" fmla="*/ 1837143 w 7927195"/>
              <a:gd name="connsiteY387" fmla="*/ 3520636 h 4424835"/>
              <a:gd name="connsiteX388" fmla="*/ 1869414 w 7927195"/>
              <a:gd name="connsiteY388" fmla="*/ 3514106 h 4424835"/>
              <a:gd name="connsiteX389" fmla="*/ 7134090 w 7927195"/>
              <a:gd name="connsiteY389" fmla="*/ 3513677 h 4424835"/>
              <a:gd name="connsiteX390" fmla="*/ 7154735 w 7927195"/>
              <a:gd name="connsiteY390" fmla="*/ 3519231 h 4424835"/>
              <a:gd name="connsiteX391" fmla="*/ 7176271 w 7927195"/>
              <a:gd name="connsiteY391" fmla="*/ 3541816 h 4424835"/>
              <a:gd name="connsiteX392" fmla="*/ 7174571 w 7927195"/>
              <a:gd name="connsiteY392" fmla="*/ 3589806 h 4424835"/>
              <a:gd name="connsiteX393" fmla="*/ 7152873 w 7927195"/>
              <a:gd name="connsiteY393" fmla="*/ 3612496 h 4424835"/>
              <a:gd name="connsiteX394" fmla="*/ 7111339 w 7927195"/>
              <a:gd name="connsiteY394" fmla="*/ 3613779 h 4424835"/>
              <a:gd name="connsiteX395" fmla="*/ 7082962 w 7927195"/>
              <a:gd name="connsiteY395" fmla="*/ 3580904 h 4424835"/>
              <a:gd name="connsiteX396" fmla="*/ 7086524 w 7927195"/>
              <a:gd name="connsiteY396" fmla="*/ 3542852 h 4424835"/>
              <a:gd name="connsiteX397" fmla="*/ 7108870 w 7927195"/>
              <a:gd name="connsiteY397" fmla="*/ 3520850 h 4424835"/>
              <a:gd name="connsiteX398" fmla="*/ 7134090 w 7927195"/>
              <a:gd name="connsiteY398" fmla="*/ 3513677 h 4424835"/>
              <a:gd name="connsiteX399" fmla="*/ 103202 w 7927195"/>
              <a:gd name="connsiteY399" fmla="*/ 3513649 h 4424835"/>
              <a:gd name="connsiteX400" fmla="*/ 126976 w 7927195"/>
              <a:gd name="connsiteY400" fmla="*/ 3520539 h 4424835"/>
              <a:gd name="connsiteX401" fmla="*/ 147502 w 7927195"/>
              <a:gd name="connsiteY401" fmla="*/ 3544006 h 4424835"/>
              <a:gd name="connsiteX402" fmla="*/ 145657 w 7927195"/>
              <a:gd name="connsiteY402" fmla="*/ 3588345 h 4424835"/>
              <a:gd name="connsiteX403" fmla="*/ 119189 w 7927195"/>
              <a:gd name="connsiteY403" fmla="*/ 3614897 h 4424835"/>
              <a:gd name="connsiteX404" fmla="*/ 86897 w 7927195"/>
              <a:gd name="connsiteY404" fmla="*/ 3616346 h 4424835"/>
              <a:gd name="connsiteX405" fmla="*/ 50491 w 7927195"/>
              <a:gd name="connsiteY405" fmla="*/ 3572521 h 4424835"/>
              <a:gd name="connsiteX406" fmla="*/ 52853 w 7927195"/>
              <a:gd name="connsiteY406" fmla="*/ 3549969 h 4424835"/>
              <a:gd name="connsiteX407" fmla="*/ 82984 w 7927195"/>
              <a:gd name="connsiteY407" fmla="*/ 3518608 h 4424835"/>
              <a:gd name="connsiteX408" fmla="*/ 103202 w 7927195"/>
              <a:gd name="connsiteY408" fmla="*/ 3513649 h 4424835"/>
              <a:gd name="connsiteX409" fmla="*/ 5380579 w 7927195"/>
              <a:gd name="connsiteY409" fmla="*/ 3513290 h 4424835"/>
              <a:gd name="connsiteX410" fmla="*/ 5397566 w 7927195"/>
              <a:gd name="connsiteY410" fmla="*/ 3518992 h 4424835"/>
              <a:gd name="connsiteX411" fmla="*/ 5425255 w 7927195"/>
              <a:gd name="connsiteY411" fmla="*/ 3559316 h 4424835"/>
              <a:gd name="connsiteX412" fmla="*/ 5425781 w 7927195"/>
              <a:gd name="connsiteY412" fmla="*/ 3564926 h 4424835"/>
              <a:gd name="connsiteX413" fmla="*/ 5421125 w 7927195"/>
              <a:gd name="connsiteY413" fmla="*/ 3583839 h 4424835"/>
              <a:gd name="connsiteX414" fmla="*/ 5392991 w 7927195"/>
              <a:gd name="connsiteY414" fmla="*/ 3614476 h 4424835"/>
              <a:gd name="connsiteX415" fmla="*/ 5358784 w 7927195"/>
              <a:gd name="connsiteY415" fmla="*/ 3615852 h 4424835"/>
              <a:gd name="connsiteX416" fmla="*/ 5322756 w 7927195"/>
              <a:gd name="connsiteY416" fmla="*/ 3569197 h 4424835"/>
              <a:gd name="connsiteX417" fmla="*/ 5324133 w 7927195"/>
              <a:gd name="connsiteY417" fmla="*/ 3554709 h 4424835"/>
              <a:gd name="connsiteX418" fmla="*/ 5363075 w 7927195"/>
              <a:gd name="connsiteY418" fmla="*/ 3515746 h 4424835"/>
              <a:gd name="connsiteX419" fmla="*/ 5380579 w 7927195"/>
              <a:gd name="connsiteY419" fmla="*/ 3513290 h 4424835"/>
              <a:gd name="connsiteX420" fmla="*/ 3619463 w 7927195"/>
              <a:gd name="connsiteY420" fmla="*/ 3512815 h 4424835"/>
              <a:gd name="connsiteX421" fmla="*/ 3639635 w 7927195"/>
              <a:gd name="connsiteY421" fmla="*/ 3519065 h 4424835"/>
              <a:gd name="connsiteX422" fmla="*/ 3665997 w 7927195"/>
              <a:gd name="connsiteY422" fmla="*/ 3553240 h 4424835"/>
              <a:gd name="connsiteX423" fmla="*/ 3663900 w 7927195"/>
              <a:gd name="connsiteY423" fmla="*/ 3581998 h 4424835"/>
              <a:gd name="connsiteX424" fmla="*/ 3634871 w 7927195"/>
              <a:gd name="connsiteY424" fmla="*/ 3614504 h 4424835"/>
              <a:gd name="connsiteX425" fmla="*/ 3600672 w 7927195"/>
              <a:gd name="connsiteY425" fmla="*/ 3615807 h 4424835"/>
              <a:gd name="connsiteX426" fmla="*/ 3566279 w 7927195"/>
              <a:gd name="connsiteY426" fmla="*/ 3575257 h 4424835"/>
              <a:gd name="connsiteX427" fmla="*/ 3568465 w 7927195"/>
              <a:gd name="connsiteY427" fmla="*/ 3548718 h 4424835"/>
              <a:gd name="connsiteX428" fmla="*/ 3603174 w 7927195"/>
              <a:gd name="connsiteY428" fmla="*/ 3516430 h 4424835"/>
              <a:gd name="connsiteX429" fmla="*/ 3619463 w 7927195"/>
              <a:gd name="connsiteY429" fmla="*/ 3512815 h 4424835"/>
              <a:gd name="connsiteX430" fmla="*/ 2406556 w 7927195"/>
              <a:gd name="connsiteY430" fmla="*/ 3233373 h 4424835"/>
              <a:gd name="connsiteX431" fmla="*/ 2427129 w 7927195"/>
              <a:gd name="connsiteY431" fmla="*/ 3234850 h 4424835"/>
              <a:gd name="connsiteX432" fmla="*/ 2451600 w 7927195"/>
              <a:gd name="connsiteY432" fmla="*/ 3271627 h 4424835"/>
              <a:gd name="connsiteX433" fmla="*/ 2446212 w 7927195"/>
              <a:gd name="connsiteY433" fmla="*/ 3293540 h 4424835"/>
              <a:gd name="connsiteX434" fmla="*/ 2432480 w 7927195"/>
              <a:gd name="connsiteY434" fmla="*/ 3317120 h 4424835"/>
              <a:gd name="connsiteX435" fmla="*/ 2405346 w 7927195"/>
              <a:gd name="connsiteY435" fmla="*/ 3351999 h 4424835"/>
              <a:gd name="connsiteX436" fmla="*/ 2320683 w 7927195"/>
              <a:gd name="connsiteY436" fmla="*/ 3445673 h 4424835"/>
              <a:gd name="connsiteX437" fmla="*/ 2300273 w 7927195"/>
              <a:gd name="connsiteY437" fmla="*/ 3463808 h 4424835"/>
              <a:gd name="connsiteX438" fmla="*/ 2281607 w 7927195"/>
              <a:gd name="connsiteY438" fmla="*/ 3473188 h 4424835"/>
              <a:gd name="connsiteX439" fmla="*/ 2237102 w 7927195"/>
              <a:gd name="connsiteY439" fmla="*/ 3451077 h 4424835"/>
              <a:gd name="connsiteX440" fmla="*/ 2235741 w 7927195"/>
              <a:gd name="connsiteY440" fmla="*/ 3432492 h 4424835"/>
              <a:gd name="connsiteX441" fmla="*/ 2244542 w 7927195"/>
              <a:gd name="connsiteY441" fmla="*/ 3408904 h 4424835"/>
              <a:gd name="connsiteX442" fmla="*/ 2260714 w 7927195"/>
              <a:gd name="connsiteY442" fmla="*/ 3381834 h 4424835"/>
              <a:gd name="connsiteX443" fmla="*/ 2284392 w 7927195"/>
              <a:gd name="connsiteY443" fmla="*/ 3349623 h 4424835"/>
              <a:gd name="connsiteX444" fmla="*/ 2361743 w 7927195"/>
              <a:gd name="connsiteY444" fmla="*/ 3263568 h 4424835"/>
              <a:gd name="connsiteX445" fmla="*/ 2385733 w 7927195"/>
              <a:gd name="connsiteY445" fmla="*/ 3243137 h 4424835"/>
              <a:gd name="connsiteX446" fmla="*/ 2406556 w 7927195"/>
              <a:gd name="connsiteY446" fmla="*/ 3233373 h 4424835"/>
              <a:gd name="connsiteX447" fmla="*/ 5937910 w 7927195"/>
              <a:gd name="connsiteY447" fmla="*/ 3233148 h 4424835"/>
              <a:gd name="connsiteX448" fmla="*/ 5953252 w 7927195"/>
              <a:gd name="connsiteY448" fmla="*/ 3241806 h 4424835"/>
              <a:gd name="connsiteX449" fmla="*/ 5966408 w 7927195"/>
              <a:gd name="connsiteY449" fmla="*/ 3276260 h 4424835"/>
              <a:gd name="connsiteX450" fmla="*/ 5964142 w 7927195"/>
              <a:gd name="connsiteY450" fmla="*/ 3285894 h 4424835"/>
              <a:gd name="connsiteX451" fmla="*/ 5949933 w 7927195"/>
              <a:gd name="connsiteY451" fmla="*/ 3313895 h 4424835"/>
              <a:gd name="connsiteX452" fmla="*/ 5923053 w 7927195"/>
              <a:gd name="connsiteY452" fmla="*/ 3348948 h 4424835"/>
              <a:gd name="connsiteX453" fmla="*/ 5838690 w 7927195"/>
              <a:gd name="connsiteY453" fmla="*/ 3442868 h 4424835"/>
              <a:gd name="connsiteX454" fmla="*/ 5820352 w 7927195"/>
              <a:gd name="connsiteY454" fmla="*/ 3460194 h 4424835"/>
              <a:gd name="connsiteX455" fmla="*/ 5796590 w 7927195"/>
              <a:gd name="connsiteY455" fmla="*/ 3473286 h 4424835"/>
              <a:gd name="connsiteX456" fmla="*/ 5753963 w 7927195"/>
              <a:gd name="connsiteY456" fmla="*/ 3454648 h 4424835"/>
              <a:gd name="connsiteX457" fmla="*/ 5751048 w 7927195"/>
              <a:gd name="connsiteY457" fmla="*/ 3444670 h 4424835"/>
              <a:gd name="connsiteX458" fmla="*/ 5754125 w 7927195"/>
              <a:gd name="connsiteY458" fmla="*/ 3422016 h 4424835"/>
              <a:gd name="connsiteX459" fmla="*/ 5767200 w 7927195"/>
              <a:gd name="connsiteY459" fmla="*/ 3395695 h 4424835"/>
              <a:gd name="connsiteX460" fmla="*/ 5798533 w 7927195"/>
              <a:gd name="connsiteY460" fmla="*/ 3350911 h 4424835"/>
              <a:gd name="connsiteX461" fmla="*/ 5875690 w 7927195"/>
              <a:gd name="connsiteY461" fmla="*/ 3264702 h 4424835"/>
              <a:gd name="connsiteX462" fmla="*/ 5901234 w 7927195"/>
              <a:gd name="connsiteY462" fmla="*/ 3242858 h 4424835"/>
              <a:gd name="connsiteX463" fmla="*/ 5920139 w 7927195"/>
              <a:gd name="connsiteY463" fmla="*/ 3233835 h 4424835"/>
              <a:gd name="connsiteX464" fmla="*/ 5937910 w 7927195"/>
              <a:gd name="connsiteY464" fmla="*/ 3233148 h 4424835"/>
              <a:gd name="connsiteX465" fmla="*/ 7694694 w 7927195"/>
              <a:gd name="connsiteY465" fmla="*/ 3233136 h 4424835"/>
              <a:gd name="connsiteX466" fmla="*/ 7709247 w 7927195"/>
              <a:gd name="connsiteY466" fmla="*/ 3241161 h 4424835"/>
              <a:gd name="connsiteX467" fmla="*/ 7722040 w 7927195"/>
              <a:gd name="connsiteY467" fmla="*/ 3280934 h 4424835"/>
              <a:gd name="connsiteX468" fmla="*/ 7715724 w 7927195"/>
              <a:gd name="connsiteY468" fmla="*/ 3298693 h 4424835"/>
              <a:gd name="connsiteX469" fmla="*/ 7703539 w 7927195"/>
              <a:gd name="connsiteY469" fmla="*/ 3318315 h 4424835"/>
              <a:gd name="connsiteX470" fmla="*/ 7680344 w 7927195"/>
              <a:gd name="connsiteY470" fmla="*/ 3348267 h 4424835"/>
              <a:gd name="connsiteX471" fmla="*/ 7591690 w 7927195"/>
              <a:gd name="connsiteY471" fmla="*/ 3446843 h 4424835"/>
              <a:gd name="connsiteX472" fmla="*/ 7569385 w 7927195"/>
              <a:gd name="connsiteY472" fmla="*/ 3465978 h 4424835"/>
              <a:gd name="connsiteX473" fmla="*/ 7545298 w 7927195"/>
              <a:gd name="connsiteY473" fmla="*/ 3474892 h 4424835"/>
              <a:gd name="connsiteX474" fmla="*/ 7508015 w 7927195"/>
              <a:gd name="connsiteY474" fmla="*/ 3431031 h 4424835"/>
              <a:gd name="connsiteX475" fmla="*/ 7518176 w 7927195"/>
              <a:gd name="connsiteY475" fmla="*/ 3405714 h 4424835"/>
              <a:gd name="connsiteX476" fmla="*/ 7544408 w 7927195"/>
              <a:gd name="connsiteY476" fmla="*/ 3365091 h 4424835"/>
              <a:gd name="connsiteX477" fmla="*/ 7637757 w 7927195"/>
              <a:gd name="connsiteY477" fmla="*/ 3259540 h 4424835"/>
              <a:gd name="connsiteX478" fmla="*/ 7658930 w 7927195"/>
              <a:gd name="connsiteY478" fmla="*/ 3242283 h 4424835"/>
              <a:gd name="connsiteX479" fmla="*/ 7677955 w 7927195"/>
              <a:gd name="connsiteY479" fmla="*/ 3233535 h 4424835"/>
              <a:gd name="connsiteX480" fmla="*/ 7694694 w 7927195"/>
              <a:gd name="connsiteY480" fmla="*/ 3233136 h 4424835"/>
              <a:gd name="connsiteX481" fmla="*/ 4179465 w 7927195"/>
              <a:gd name="connsiteY481" fmla="*/ 3233081 h 4424835"/>
              <a:gd name="connsiteX482" fmla="*/ 4194099 w 7927195"/>
              <a:gd name="connsiteY482" fmla="*/ 3240910 h 4424835"/>
              <a:gd name="connsiteX483" fmla="*/ 4208469 w 7927195"/>
              <a:gd name="connsiteY483" fmla="*/ 3270130 h 4424835"/>
              <a:gd name="connsiteX484" fmla="*/ 4205272 w 7927195"/>
              <a:gd name="connsiteY484" fmla="*/ 3288658 h 4424835"/>
              <a:gd name="connsiteX485" fmla="*/ 4191427 w 7927195"/>
              <a:gd name="connsiteY485" fmla="*/ 3314533 h 4424835"/>
              <a:gd name="connsiteX486" fmla="*/ 4168514 w 7927195"/>
              <a:gd name="connsiteY486" fmla="*/ 3344672 h 4424835"/>
              <a:gd name="connsiteX487" fmla="*/ 4077156 w 7927195"/>
              <a:gd name="connsiteY487" fmla="*/ 3446426 h 4424835"/>
              <a:gd name="connsiteX488" fmla="*/ 4058353 w 7927195"/>
              <a:gd name="connsiteY488" fmla="*/ 3463225 h 4424835"/>
              <a:gd name="connsiteX489" fmla="*/ 4037796 w 7927195"/>
              <a:gd name="connsiteY489" fmla="*/ 3473467 h 4424835"/>
              <a:gd name="connsiteX490" fmla="*/ 3994651 w 7927195"/>
              <a:gd name="connsiteY490" fmla="*/ 3452089 h 4424835"/>
              <a:gd name="connsiteX491" fmla="*/ 3994283 w 7927195"/>
              <a:gd name="connsiteY491" fmla="*/ 3427314 h 4424835"/>
              <a:gd name="connsiteX492" fmla="*/ 4002278 w 7927195"/>
              <a:gd name="connsiteY492" fmla="*/ 3407903 h 4424835"/>
              <a:gd name="connsiteX493" fmla="*/ 4015046 w 7927195"/>
              <a:gd name="connsiteY493" fmla="*/ 3386149 h 4424835"/>
              <a:gd name="connsiteX494" fmla="*/ 4040986 w 7927195"/>
              <a:gd name="connsiteY494" fmla="*/ 3350404 h 4424835"/>
              <a:gd name="connsiteX495" fmla="*/ 4118148 w 7927195"/>
              <a:gd name="connsiteY495" fmla="*/ 3264207 h 4424835"/>
              <a:gd name="connsiteX496" fmla="*/ 4143781 w 7927195"/>
              <a:gd name="connsiteY496" fmla="*/ 3242453 h 4424835"/>
              <a:gd name="connsiteX497" fmla="*/ 4162766 w 7927195"/>
              <a:gd name="connsiteY497" fmla="*/ 3233644 h 4424835"/>
              <a:gd name="connsiteX498" fmla="*/ 4179465 w 7927195"/>
              <a:gd name="connsiteY498" fmla="*/ 3233081 h 4424835"/>
              <a:gd name="connsiteX499" fmla="*/ 663330 w 7927195"/>
              <a:gd name="connsiteY499" fmla="*/ 3232868 h 4424835"/>
              <a:gd name="connsiteX500" fmla="*/ 677435 w 7927195"/>
              <a:gd name="connsiteY500" fmla="*/ 3239465 h 4424835"/>
              <a:gd name="connsiteX501" fmla="*/ 692084 w 7927195"/>
              <a:gd name="connsiteY501" fmla="*/ 3282392 h 4424835"/>
              <a:gd name="connsiteX502" fmla="*/ 678913 w 7927195"/>
              <a:gd name="connsiteY502" fmla="*/ 3310886 h 4424835"/>
              <a:gd name="connsiteX503" fmla="*/ 662794 w 7927195"/>
              <a:gd name="connsiteY503" fmla="*/ 3332981 h 4424835"/>
              <a:gd name="connsiteX504" fmla="*/ 559340 w 7927195"/>
              <a:gd name="connsiteY504" fmla="*/ 3449332 h 4424835"/>
              <a:gd name="connsiteX505" fmla="*/ 536484 w 7927195"/>
              <a:gd name="connsiteY505" fmla="*/ 3467779 h 4424835"/>
              <a:gd name="connsiteX506" fmla="*/ 513518 w 7927195"/>
              <a:gd name="connsiteY506" fmla="*/ 3474961 h 4424835"/>
              <a:gd name="connsiteX507" fmla="*/ 477612 w 7927195"/>
              <a:gd name="connsiteY507" fmla="*/ 3444082 h 4424835"/>
              <a:gd name="connsiteX508" fmla="*/ 477968 w 7927195"/>
              <a:gd name="connsiteY508" fmla="*/ 3433678 h 4424835"/>
              <a:gd name="connsiteX509" fmla="*/ 486189 w 7927195"/>
              <a:gd name="connsiteY509" fmla="*/ 3409920 h 4424835"/>
              <a:gd name="connsiteX510" fmla="*/ 508160 w 7927195"/>
              <a:gd name="connsiteY510" fmla="*/ 3374065 h 4424835"/>
              <a:gd name="connsiteX511" fmla="*/ 555614 w 7927195"/>
              <a:gd name="connsiteY511" fmla="*/ 3315044 h 4424835"/>
              <a:gd name="connsiteX512" fmla="*/ 600128 w 7927195"/>
              <a:gd name="connsiteY512" fmla="*/ 3267332 h 4424835"/>
              <a:gd name="connsiteX513" fmla="*/ 623539 w 7927195"/>
              <a:gd name="connsiteY513" fmla="*/ 3246201 h 4424835"/>
              <a:gd name="connsiteX514" fmla="*/ 647643 w 7927195"/>
              <a:gd name="connsiteY514" fmla="*/ 3233652 h 4424835"/>
              <a:gd name="connsiteX515" fmla="*/ 663330 w 7927195"/>
              <a:gd name="connsiteY515" fmla="*/ 3232868 h 4424835"/>
              <a:gd name="connsiteX516" fmla="*/ 5824805 w 7927195"/>
              <a:gd name="connsiteY516" fmla="*/ 3121779 h 4424835"/>
              <a:gd name="connsiteX517" fmla="*/ 5830918 w 7927195"/>
              <a:gd name="connsiteY517" fmla="*/ 3123216 h 4424835"/>
              <a:gd name="connsiteX518" fmla="*/ 5854842 w 7927195"/>
              <a:gd name="connsiteY518" fmla="*/ 3163867 h 4424835"/>
              <a:gd name="connsiteX519" fmla="*/ 5846179 w 7927195"/>
              <a:gd name="connsiteY519" fmla="*/ 3189613 h 4424835"/>
              <a:gd name="connsiteX520" fmla="*/ 5831080 w 7927195"/>
              <a:gd name="connsiteY520" fmla="*/ 3212376 h 4424835"/>
              <a:gd name="connsiteX521" fmla="*/ 5782907 w 7927195"/>
              <a:gd name="connsiteY521" fmla="*/ 3270770 h 4424835"/>
              <a:gd name="connsiteX522" fmla="*/ 5721416 w 7927195"/>
              <a:gd name="connsiteY522" fmla="*/ 3337135 h 4424835"/>
              <a:gd name="connsiteX523" fmla="*/ 5695063 w 7927195"/>
              <a:gd name="connsiteY523" fmla="*/ 3357837 h 4424835"/>
              <a:gd name="connsiteX524" fmla="*/ 5674903 w 7927195"/>
              <a:gd name="connsiteY524" fmla="*/ 3362833 h 4424835"/>
              <a:gd name="connsiteX525" fmla="*/ 5641587 w 7927195"/>
              <a:gd name="connsiteY525" fmla="*/ 3341422 h 4424835"/>
              <a:gd name="connsiteX526" fmla="*/ 5639442 w 7927195"/>
              <a:gd name="connsiteY526" fmla="*/ 3320951 h 4424835"/>
              <a:gd name="connsiteX527" fmla="*/ 5645635 w 7927195"/>
              <a:gd name="connsiteY527" fmla="*/ 3303123 h 4424835"/>
              <a:gd name="connsiteX528" fmla="*/ 5657618 w 7927195"/>
              <a:gd name="connsiteY528" fmla="*/ 3280947 h 4424835"/>
              <a:gd name="connsiteX529" fmla="*/ 5684173 w 7927195"/>
              <a:gd name="connsiteY529" fmla="*/ 3243085 h 4424835"/>
              <a:gd name="connsiteX530" fmla="*/ 5766796 w 7927195"/>
              <a:gd name="connsiteY530" fmla="*/ 3150545 h 4424835"/>
              <a:gd name="connsiteX531" fmla="*/ 5796428 w 7927195"/>
              <a:gd name="connsiteY531" fmla="*/ 3127147 h 4424835"/>
              <a:gd name="connsiteX532" fmla="*/ 5824805 w 7927195"/>
              <a:gd name="connsiteY532" fmla="*/ 3121779 h 4424835"/>
              <a:gd name="connsiteX533" fmla="*/ 4065802 w 7927195"/>
              <a:gd name="connsiteY533" fmla="*/ 3121645 h 4424835"/>
              <a:gd name="connsiteX534" fmla="*/ 4071983 w 7927195"/>
              <a:gd name="connsiteY534" fmla="*/ 3122839 h 4424835"/>
              <a:gd name="connsiteX535" fmla="*/ 4096903 w 7927195"/>
              <a:gd name="connsiteY535" fmla="*/ 3164928 h 4424835"/>
              <a:gd name="connsiteX536" fmla="*/ 4087658 w 7927195"/>
              <a:gd name="connsiteY536" fmla="*/ 3190512 h 4424835"/>
              <a:gd name="connsiteX537" fmla="*/ 4073695 w 7927195"/>
              <a:gd name="connsiteY537" fmla="*/ 3211501 h 4424835"/>
              <a:gd name="connsiteX538" fmla="*/ 4032550 w 7927195"/>
              <a:gd name="connsiteY538" fmla="*/ 3262087 h 4424835"/>
              <a:gd name="connsiteX539" fmla="*/ 3962684 w 7927195"/>
              <a:gd name="connsiteY539" fmla="*/ 3337880 h 4424835"/>
              <a:gd name="connsiteX540" fmla="*/ 3938002 w 7927195"/>
              <a:gd name="connsiteY540" fmla="*/ 3357359 h 4424835"/>
              <a:gd name="connsiteX541" fmla="*/ 3918252 w 7927195"/>
              <a:gd name="connsiteY541" fmla="*/ 3362861 h 4424835"/>
              <a:gd name="connsiteX542" fmla="*/ 3881827 w 7927195"/>
              <a:gd name="connsiteY542" fmla="*/ 3336483 h 4424835"/>
              <a:gd name="connsiteX543" fmla="*/ 3881308 w 7927195"/>
              <a:gd name="connsiteY543" fmla="*/ 3321938 h 4424835"/>
              <a:gd name="connsiteX544" fmla="*/ 3888809 w 7927195"/>
              <a:gd name="connsiteY544" fmla="*/ 3300135 h 4424835"/>
              <a:gd name="connsiteX545" fmla="*/ 3905840 w 7927195"/>
              <a:gd name="connsiteY545" fmla="*/ 3271159 h 4424835"/>
              <a:gd name="connsiteX546" fmla="*/ 3937387 w 7927195"/>
              <a:gd name="connsiteY546" fmla="*/ 3229111 h 4424835"/>
              <a:gd name="connsiteX547" fmla="*/ 4006513 w 7927195"/>
              <a:gd name="connsiteY547" fmla="*/ 3152674 h 4424835"/>
              <a:gd name="connsiteX548" fmla="*/ 4037518 w 7927195"/>
              <a:gd name="connsiteY548" fmla="*/ 3127624 h 4424835"/>
              <a:gd name="connsiteX549" fmla="*/ 4065802 w 7927195"/>
              <a:gd name="connsiteY549" fmla="*/ 3121645 h 4424835"/>
              <a:gd name="connsiteX550" fmla="*/ 2308685 w 7927195"/>
              <a:gd name="connsiteY550" fmla="*/ 3121625 h 4424835"/>
              <a:gd name="connsiteX551" fmla="*/ 2320461 w 7927195"/>
              <a:gd name="connsiteY551" fmla="*/ 3125722 h 4424835"/>
              <a:gd name="connsiteX552" fmla="*/ 2338293 w 7927195"/>
              <a:gd name="connsiteY552" fmla="*/ 3171198 h 4424835"/>
              <a:gd name="connsiteX553" fmla="*/ 2329342 w 7927195"/>
              <a:gd name="connsiteY553" fmla="*/ 3192427 h 4424835"/>
              <a:gd name="connsiteX554" fmla="*/ 2317712 w 7927195"/>
              <a:gd name="connsiteY554" fmla="*/ 3209915 h 4424835"/>
              <a:gd name="connsiteX555" fmla="*/ 2279433 w 7927195"/>
              <a:gd name="connsiteY555" fmla="*/ 3257391 h 4424835"/>
              <a:gd name="connsiteX556" fmla="*/ 2206972 w 7927195"/>
              <a:gd name="connsiteY556" fmla="*/ 3336487 h 4424835"/>
              <a:gd name="connsiteX557" fmla="*/ 2182614 w 7927195"/>
              <a:gd name="connsiteY557" fmla="*/ 3356400 h 4424835"/>
              <a:gd name="connsiteX558" fmla="*/ 2159208 w 7927195"/>
              <a:gd name="connsiteY558" fmla="*/ 3362804 h 4424835"/>
              <a:gd name="connsiteX559" fmla="*/ 2123868 w 7927195"/>
              <a:gd name="connsiteY559" fmla="*/ 3326015 h 4424835"/>
              <a:gd name="connsiteX560" fmla="*/ 2127552 w 7927195"/>
              <a:gd name="connsiteY560" fmla="*/ 3309693 h 4424835"/>
              <a:gd name="connsiteX561" fmla="*/ 2142902 w 7927195"/>
              <a:gd name="connsiteY561" fmla="*/ 3279826 h 4424835"/>
              <a:gd name="connsiteX562" fmla="*/ 2177481 w 7927195"/>
              <a:gd name="connsiteY562" fmla="*/ 3232196 h 4424835"/>
              <a:gd name="connsiteX563" fmla="*/ 2247890 w 7927195"/>
              <a:gd name="connsiteY563" fmla="*/ 3154095 h 4424835"/>
              <a:gd name="connsiteX564" fmla="*/ 2278599 w 7927195"/>
              <a:gd name="connsiteY564" fmla="*/ 3128681 h 4424835"/>
              <a:gd name="connsiteX565" fmla="*/ 2308685 w 7927195"/>
              <a:gd name="connsiteY565" fmla="*/ 3121625 h 4424835"/>
              <a:gd name="connsiteX566" fmla="*/ 7576712 w 7927195"/>
              <a:gd name="connsiteY566" fmla="*/ 3121422 h 4424835"/>
              <a:gd name="connsiteX567" fmla="*/ 7597560 w 7927195"/>
              <a:gd name="connsiteY567" fmla="*/ 3129494 h 4424835"/>
              <a:gd name="connsiteX568" fmla="*/ 7609745 w 7927195"/>
              <a:gd name="connsiteY568" fmla="*/ 3173311 h 4424835"/>
              <a:gd name="connsiteX569" fmla="*/ 7596953 w 7927195"/>
              <a:gd name="connsiteY569" fmla="*/ 3199681 h 4424835"/>
              <a:gd name="connsiteX570" fmla="*/ 7578170 w 7927195"/>
              <a:gd name="connsiteY570" fmla="*/ 3225038 h 4424835"/>
              <a:gd name="connsiteX571" fmla="*/ 7478869 w 7927195"/>
              <a:gd name="connsiteY571" fmla="*/ 3336532 h 4424835"/>
              <a:gd name="connsiteX572" fmla="*/ 7454540 w 7927195"/>
              <a:gd name="connsiteY572" fmla="*/ 3356436 h 4424835"/>
              <a:gd name="connsiteX573" fmla="*/ 7430494 w 7927195"/>
              <a:gd name="connsiteY573" fmla="*/ 3362966 h 4424835"/>
              <a:gd name="connsiteX574" fmla="*/ 7395923 w 7927195"/>
              <a:gd name="connsiteY574" fmla="*/ 3325954 h 4424835"/>
              <a:gd name="connsiteX575" fmla="*/ 7398959 w 7927195"/>
              <a:gd name="connsiteY575" fmla="*/ 3311660 h 4424835"/>
              <a:gd name="connsiteX576" fmla="*/ 7411792 w 7927195"/>
              <a:gd name="connsiteY576" fmla="*/ 3285258 h 4424835"/>
              <a:gd name="connsiteX577" fmla="*/ 7439157 w 7927195"/>
              <a:gd name="connsiteY577" fmla="*/ 3245416 h 4424835"/>
              <a:gd name="connsiteX578" fmla="*/ 7522913 w 7927195"/>
              <a:gd name="connsiteY578" fmla="*/ 3151091 h 4424835"/>
              <a:gd name="connsiteX579" fmla="*/ 7554286 w 7927195"/>
              <a:gd name="connsiteY579" fmla="*/ 3126592 h 4424835"/>
              <a:gd name="connsiteX580" fmla="*/ 7576712 w 7927195"/>
              <a:gd name="connsiteY580" fmla="*/ 3121422 h 4424835"/>
              <a:gd name="connsiteX581" fmla="*/ 545480 w 7927195"/>
              <a:gd name="connsiteY581" fmla="*/ 3121296 h 4424835"/>
              <a:gd name="connsiteX582" fmla="*/ 581415 w 7927195"/>
              <a:gd name="connsiteY582" fmla="*/ 3153410 h 4424835"/>
              <a:gd name="connsiteX583" fmla="*/ 578204 w 7927195"/>
              <a:gd name="connsiteY583" fmla="*/ 3178124 h 4424835"/>
              <a:gd name="connsiteX584" fmla="*/ 566573 w 7927195"/>
              <a:gd name="connsiteY584" fmla="*/ 3200425 h 4424835"/>
              <a:gd name="connsiteX585" fmla="*/ 550426 w 7927195"/>
              <a:gd name="connsiteY585" fmla="*/ 3222475 h 4424835"/>
              <a:gd name="connsiteX586" fmla="*/ 446868 w 7927195"/>
              <a:gd name="connsiteY586" fmla="*/ 3338604 h 4424835"/>
              <a:gd name="connsiteX587" fmla="*/ 422051 w 7927195"/>
              <a:gd name="connsiteY587" fmla="*/ 3357861 h 4424835"/>
              <a:gd name="connsiteX588" fmla="*/ 402813 w 7927195"/>
              <a:gd name="connsiteY588" fmla="*/ 3362832 h 4424835"/>
              <a:gd name="connsiteX589" fmla="*/ 367641 w 7927195"/>
              <a:gd name="connsiteY589" fmla="*/ 3339559 h 4424835"/>
              <a:gd name="connsiteX590" fmla="*/ 367394 w 7927195"/>
              <a:gd name="connsiteY590" fmla="*/ 3316825 h 4424835"/>
              <a:gd name="connsiteX591" fmla="*/ 375237 w 7927195"/>
              <a:gd name="connsiteY591" fmla="*/ 3297366 h 4424835"/>
              <a:gd name="connsiteX592" fmla="*/ 387886 w 7927195"/>
              <a:gd name="connsiteY592" fmla="*/ 3275554 h 4424835"/>
              <a:gd name="connsiteX593" fmla="*/ 411137 w 7927195"/>
              <a:gd name="connsiteY593" fmla="*/ 3243072 h 4424835"/>
              <a:gd name="connsiteX594" fmla="*/ 493780 w 7927195"/>
              <a:gd name="connsiteY594" fmla="*/ 3150568 h 4424835"/>
              <a:gd name="connsiteX595" fmla="*/ 523384 w 7927195"/>
              <a:gd name="connsiteY595" fmla="*/ 3127166 h 4424835"/>
              <a:gd name="connsiteX596" fmla="*/ 545480 w 7927195"/>
              <a:gd name="connsiteY596" fmla="*/ 3121296 h 4424835"/>
              <a:gd name="connsiteX597" fmla="*/ 6697433 w 7927195"/>
              <a:gd name="connsiteY597" fmla="*/ 2778945 h 4424835"/>
              <a:gd name="connsiteX598" fmla="*/ 6715473 w 7927195"/>
              <a:gd name="connsiteY598" fmla="*/ 2783683 h 4424835"/>
              <a:gd name="connsiteX599" fmla="*/ 6730330 w 7927195"/>
              <a:gd name="connsiteY599" fmla="*/ 2795257 h 4424835"/>
              <a:gd name="connsiteX600" fmla="*/ 6762876 w 7927195"/>
              <a:gd name="connsiteY600" fmla="*/ 2838985 h 4424835"/>
              <a:gd name="connsiteX601" fmla="*/ 6770649 w 7927195"/>
              <a:gd name="connsiteY601" fmla="*/ 2849530 h 4424835"/>
              <a:gd name="connsiteX602" fmla="*/ 6780526 w 7927195"/>
              <a:gd name="connsiteY602" fmla="*/ 2836297 h 4424835"/>
              <a:gd name="connsiteX603" fmla="*/ 6808944 w 7927195"/>
              <a:gd name="connsiteY603" fmla="*/ 2802503 h 4424835"/>
              <a:gd name="connsiteX604" fmla="*/ 6833557 w 7927195"/>
              <a:gd name="connsiteY604" fmla="*/ 2786825 h 4424835"/>
              <a:gd name="connsiteX605" fmla="*/ 6854040 w 7927195"/>
              <a:gd name="connsiteY605" fmla="*/ 2787630 h 4424835"/>
              <a:gd name="connsiteX606" fmla="*/ 6879584 w 7927195"/>
              <a:gd name="connsiteY606" fmla="*/ 2811644 h 4424835"/>
              <a:gd name="connsiteX607" fmla="*/ 6879989 w 7927195"/>
              <a:gd name="connsiteY607" fmla="*/ 2842365 h 4424835"/>
              <a:gd name="connsiteX608" fmla="*/ 6863918 w 7927195"/>
              <a:gd name="connsiteY608" fmla="*/ 2866811 h 4424835"/>
              <a:gd name="connsiteX609" fmla="*/ 6834407 w 7927195"/>
              <a:gd name="connsiteY609" fmla="*/ 2893796 h 4424835"/>
              <a:gd name="connsiteX610" fmla="*/ 6824934 w 7927195"/>
              <a:gd name="connsiteY610" fmla="*/ 2902095 h 4424835"/>
              <a:gd name="connsiteX611" fmla="*/ 6825501 w 7927195"/>
              <a:gd name="connsiteY611" fmla="*/ 2907325 h 4424835"/>
              <a:gd name="connsiteX612" fmla="*/ 6841855 w 7927195"/>
              <a:gd name="connsiteY612" fmla="*/ 2916786 h 4424835"/>
              <a:gd name="connsiteX613" fmla="*/ 6879908 w 7927195"/>
              <a:gd name="connsiteY613" fmla="*/ 2943086 h 4424835"/>
              <a:gd name="connsiteX614" fmla="*/ 6896708 w 7927195"/>
              <a:gd name="connsiteY614" fmla="*/ 2961849 h 4424835"/>
              <a:gd name="connsiteX615" fmla="*/ 6903711 w 7927195"/>
              <a:gd name="connsiteY615" fmla="*/ 2983608 h 4424835"/>
              <a:gd name="connsiteX616" fmla="*/ 6896789 w 7927195"/>
              <a:gd name="connsiteY616" fmla="*/ 3007415 h 4424835"/>
              <a:gd name="connsiteX617" fmla="*/ 6875657 w 7927195"/>
              <a:gd name="connsiteY617" fmla="*/ 3027652 h 4424835"/>
              <a:gd name="connsiteX618" fmla="*/ 6835621 w 7927195"/>
              <a:gd name="connsiteY618" fmla="*/ 3029052 h 4424835"/>
              <a:gd name="connsiteX619" fmla="*/ 6812506 w 7927195"/>
              <a:gd name="connsiteY619" fmla="*/ 3010961 h 4424835"/>
              <a:gd name="connsiteX620" fmla="*/ 6780121 w 7927195"/>
              <a:gd name="connsiteY620" fmla="*/ 2972212 h 4424835"/>
              <a:gd name="connsiteX621" fmla="*/ 6770244 w 7927195"/>
              <a:gd name="connsiteY621" fmla="*/ 2960270 h 4424835"/>
              <a:gd name="connsiteX622" fmla="*/ 6762512 w 7927195"/>
              <a:gd name="connsiteY622" fmla="*/ 2971128 h 4424835"/>
              <a:gd name="connsiteX623" fmla="*/ 6729156 w 7927195"/>
              <a:gd name="connsiteY623" fmla="*/ 3011670 h 4424835"/>
              <a:gd name="connsiteX624" fmla="*/ 6706081 w 7927195"/>
              <a:gd name="connsiteY624" fmla="*/ 3025850 h 4424835"/>
              <a:gd name="connsiteX625" fmla="*/ 6679809 w 7927195"/>
              <a:gd name="connsiteY625" fmla="*/ 3022531 h 4424835"/>
              <a:gd name="connsiteX626" fmla="*/ 6657990 w 7927195"/>
              <a:gd name="connsiteY626" fmla="*/ 2997586 h 4424835"/>
              <a:gd name="connsiteX627" fmla="*/ 6656735 w 7927195"/>
              <a:gd name="connsiteY627" fmla="*/ 2968881 h 4424835"/>
              <a:gd name="connsiteX628" fmla="*/ 6670903 w 7927195"/>
              <a:gd name="connsiteY628" fmla="*/ 2945750 h 4424835"/>
              <a:gd name="connsiteX629" fmla="*/ 6702317 w 7927195"/>
              <a:gd name="connsiteY629" fmla="*/ 2917794 h 4424835"/>
              <a:gd name="connsiteX630" fmla="*/ 6710615 w 7927195"/>
              <a:gd name="connsiteY630" fmla="*/ 2911325 h 4424835"/>
              <a:gd name="connsiteX631" fmla="*/ 6710534 w 7927195"/>
              <a:gd name="connsiteY631" fmla="*/ 2904103 h 4424835"/>
              <a:gd name="connsiteX632" fmla="*/ 6698673 w 7927195"/>
              <a:gd name="connsiteY632" fmla="*/ 2892133 h 4424835"/>
              <a:gd name="connsiteX633" fmla="*/ 6674506 w 7927195"/>
              <a:gd name="connsiteY633" fmla="*/ 2863006 h 4424835"/>
              <a:gd name="connsiteX634" fmla="*/ 6660419 w 7927195"/>
              <a:gd name="connsiteY634" fmla="*/ 2832613 h 4424835"/>
              <a:gd name="connsiteX635" fmla="*/ 6669041 w 7927195"/>
              <a:gd name="connsiteY635" fmla="*/ 2795326 h 4424835"/>
              <a:gd name="connsiteX636" fmla="*/ 6679849 w 7927195"/>
              <a:gd name="connsiteY636" fmla="*/ 2785392 h 4424835"/>
              <a:gd name="connsiteX637" fmla="*/ 6697433 w 7927195"/>
              <a:gd name="connsiteY637" fmla="*/ 2778945 h 4424835"/>
              <a:gd name="connsiteX638" fmla="*/ 1425653 w 7927195"/>
              <a:gd name="connsiteY638" fmla="*/ 2778944 h 4424835"/>
              <a:gd name="connsiteX639" fmla="*/ 1443665 w 7927195"/>
              <a:gd name="connsiteY639" fmla="*/ 2783772 h 4424835"/>
              <a:gd name="connsiteX640" fmla="*/ 1458486 w 7927195"/>
              <a:gd name="connsiteY640" fmla="*/ 2795386 h 4424835"/>
              <a:gd name="connsiteX641" fmla="*/ 1490988 w 7927195"/>
              <a:gd name="connsiteY641" fmla="*/ 2839143 h 4424835"/>
              <a:gd name="connsiteX642" fmla="*/ 1498837 w 7927195"/>
              <a:gd name="connsiteY642" fmla="*/ 2849457 h 4424835"/>
              <a:gd name="connsiteX643" fmla="*/ 1508682 w 7927195"/>
              <a:gd name="connsiteY643" fmla="*/ 2836143 h 4424835"/>
              <a:gd name="connsiteX644" fmla="*/ 1537108 w 7927195"/>
              <a:gd name="connsiteY644" fmla="*/ 2802349 h 4424835"/>
              <a:gd name="connsiteX645" fmla="*/ 1561786 w 7927195"/>
              <a:gd name="connsiteY645" fmla="*/ 2786764 h 4424835"/>
              <a:gd name="connsiteX646" fmla="*/ 1582261 w 7927195"/>
              <a:gd name="connsiteY646" fmla="*/ 2787699 h 4424835"/>
              <a:gd name="connsiteX647" fmla="*/ 1607691 w 7927195"/>
              <a:gd name="connsiteY647" fmla="*/ 2811806 h 4424835"/>
              <a:gd name="connsiteX648" fmla="*/ 1607942 w 7927195"/>
              <a:gd name="connsiteY648" fmla="*/ 2842535 h 4424835"/>
              <a:gd name="connsiteX649" fmla="*/ 1591843 w 7927195"/>
              <a:gd name="connsiteY649" fmla="*/ 2866945 h 4424835"/>
              <a:gd name="connsiteX650" fmla="*/ 1562340 w 7927195"/>
              <a:gd name="connsiteY650" fmla="*/ 2893942 h 4424835"/>
              <a:gd name="connsiteX651" fmla="*/ 1551665 w 7927195"/>
              <a:gd name="connsiteY651" fmla="*/ 2904597 h 4424835"/>
              <a:gd name="connsiteX652" fmla="*/ 1555418 w 7927195"/>
              <a:gd name="connsiteY652" fmla="*/ 2908633 h 4424835"/>
              <a:gd name="connsiteX653" fmla="*/ 1575509 w 7927195"/>
              <a:gd name="connsiteY653" fmla="*/ 2920121 h 4424835"/>
              <a:gd name="connsiteX654" fmla="*/ 1609675 w 7927195"/>
              <a:gd name="connsiteY654" fmla="*/ 2944621 h 4424835"/>
              <a:gd name="connsiteX655" fmla="*/ 1625912 w 7927195"/>
              <a:gd name="connsiteY655" fmla="*/ 2963825 h 4424835"/>
              <a:gd name="connsiteX656" fmla="*/ 1622220 w 7927195"/>
              <a:gd name="connsiteY656" fmla="*/ 3010973 h 4424835"/>
              <a:gd name="connsiteX657" fmla="*/ 1603497 w 7927195"/>
              <a:gd name="connsiteY657" fmla="*/ 3027769 h 4424835"/>
              <a:gd name="connsiteX658" fmla="*/ 1563461 w 7927195"/>
              <a:gd name="connsiteY658" fmla="*/ 3028963 h 4424835"/>
              <a:gd name="connsiteX659" fmla="*/ 1538991 w 7927195"/>
              <a:gd name="connsiteY659" fmla="*/ 3009253 h 4424835"/>
              <a:gd name="connsiteX660" fmla="*/ 1506808 w 7927195"/>
              <a:gd name="connsiteY660" fmla="*/ 2970338 h 4424835"/>
              <a:gd name="connsiteX661" fmla="*/ 1497400 w 7927195"/>
              <a:gd name="connsiteY661" fmla="*/ 2961287 h 4424835"/>
              <a:gd name="connsiteX662" fmla="*/ 1489243 w 7927195"/>
              <a:gd name="connsiteY662" fmla="*/ 2973030 h 4424835"/>
              <a:gd name="connsiteX663" fmla="*/ 1457036 w 7927195"/>
              <a:gd name="connsiteY663" fmla="*/ 3011795 h 4424835"/>
              <a:gd name="connsiteX664" fmla="*/ 1433918 w 7927195"/>
              <a:gd name="connsiteY664" fmla="*/ 3025907 h 4424835"/>
              <a:gd name="connsiteX665" fmla="*/ 1407682 w 7927195"/>
              <a:gd name="connsiteY665" fmla="*/ 3022421 h 4424835"/>
              <a:gd name="connsiteX666" fmla="*/ 1385943 w 7927195"/>
              <a:gd name="connsiteY666" fmla="*/ 2997412 h 4424835"/>
              <a:gd name="connsiteX667" fmla="*/ 1384810 w 7927195"/>
              <a:gd name="connsiteY667" fmla="*/ 2968699 h 4424835"/>
              <a:gd name="connsiteX668" fmla="*/ 1399051 w 7927195"/>
              <a:gd name="connsiteY668" fmla="*/ 2945608 h 4424835"/>
              <a:gd name="connsiteX669" fmla="*/ 1430505 w 7927195"/>
              <a:gd name="connsiteY669" fmla="*/ 2917672 h 4424835"/>
              <a:gd name="connsiteX670" fmla="*/ 1438800 w 7927195"/>
              <a:gd name="connsiteY670" fmla="*/ 2911203 h 4424835"/>
              <a:gd name="connsiteX671" fmla="*/ 1439690 w 7927195"/>
              <a:gd name="connsiteY671" fmla="*/ 2905637 h 4424835"/>
              <a:gd name="connsiteX672" fmla="*/ 1429521 w 7927195"/>
              <a:gd name="connsiteY672" fmla="*/ 2895003 h 4424835"/>
              <a:gd name="connsiteX673" fmla="*/ 1403593 w 7927195"/>
              <a:gd name="connsiteY673" fmla="*/ 2864597 h 4424835"/>
              <a:gd name="connsiteX674" fmla="*/ 1388396 w 7927195"/>
              <a:gd name="connsiteY674" fmla="*/ 2832427 h 4424835"/>
              <a:gd name="connsiteX675" fmla="*/ 1397201 w 7927195"/>
              <a:gd name="connsiteY675" fmla="*/ 2795172 h 4424835"/>
              <a:gd name="connsiteX676" fmla="*/ 1408050 w 7927195"/>
              <a:gd name="connsiteY676" fmla="*/ 2785286 h 4424835"/>
              <a:gd name="connsiteX677" fmla="*/ 1425653 w 7927195"/>
              <a:gd name="connsiteY677" fmla="*/ 2778944 h 4424835"/>
              <a:gd name="connsiteX678" fmla="*/ 4941034 w 7927195"/>
              <a:gd name="connsiteY678" fmla="*/ 2778900 h 4424835"/>
              <a:gd name="connsiteX679" fmla="*/ 4959073 w 7927195"/>
              <a:gd name="connsiteY679" fmla="*/ 2783841 h 4424835"/>
              <a:gd name="connsiteX680" fmla="*/ 4972311 w 7927195"/>
              <a:gd name="connsiteY680" fmla="*/ 2794099 h 4424835"/>
              <a:gd name="connsiteX681" fmla="*/ 5004331 w 7927195"/>
              <a:gd name="connsiteY681" fmla="*/ 2835605 h 4424835"/>
              <a:gd name="connsiteX682" fmla="*/ 5011010 w 7927195"/>
              <a:gd name="connsiteY682" fmla="*/ 2848421 h 4424835"/>
              <a:gd name="connsiteX683" fmla="*/ 5015464 w 7927195"/>
              <a:gd name="connsiteY683" fmla="*/ 2847340 h 4424835"/>
              <a:gd name="connsiteX684" fmla="*/ 5021819 w 7927195"/>
              <a:gd name="connsiteY684" fmla="*/ 2839086 h 4424835"/>
              <a:gd name="connsiteX685" fmla="*/ 5052747 w 7927195"/>
              <a:gd name="connsiteY685" fmla="*/ 2801961 h 4424835"/>
              <a:gd name="connsiteX686" fmla="*/ 5077521 w 7927195"/>
              <a:gd name="connsiteY686" fmla="*/ 2786574 h 4424835"/>
              <a:gd name="connsiteX687" fmla="*/ 5098005 w 7927195"/>
              <a:gd name="connsiteY687" fmla="*/ 2787902 h 4424835"/>
              <a:gd name="connsiteX688" fmla="*/ 5120067 w 7927195"/>
              <a:gd name="connsiteY688" fmla="*/ 2806762 h 4424835"/>
              <a:gd name="connsiteX689" fmla="*/ 5124965 w 7927195"/>
              <a:gd name="connsiteY689" fmla="*/ 2836839 h 4424835"/>
              <a:gd name="connsiteX690" fmla="*/ 5108246 w 7927195"/>
              <a:gd name="connsiteY690" fmla="*/ 2865613 h 4424835"/>
              <a:gd name="connsiteX691" fmla="*/ 5075659 w 7927195"/>
              <a:gd name="connsiteY691" fmla="*/ 2895440 h 4424835"/>
              <a:gd name="connsiteX692" fmla="*/ 5066510 w 7927195"/>
              <a:gd name="connsiteY692" fmla="*/ 2903496 h 4424835"/>
              <a:gd name="connsiteX693" fmla="*/ 5074080 w 7927195"/>
              <a:gd name="connsiteY693" fmla="*/ 2910730 h 4424835"/>
              <a:gd name="connsiteX694" fmla="*/ 5109825 w 7927195"/>
              <a:gd name="connsiteY694" fmla="*/ 2932853 h 4424835"/>
              <a:gd name="connsiteX695" fmla="*/ 5132171 w 7927195"/>
              <a:gd name="connsiteY695" fmla="*/ 2951936 h 4424835"/>
              <a:gd name="connsiteX696" fmla="*/ 5145206 w 7927195"/>
              <a:gd name="connsiteY696" fmla="*/ 2973257 h 4424835"/>
              <a:gd name="connsiteX697" fmla="*/ 5141198 w 7927195"/>
              <a:gd name="connsiteY697" fmla="*/ 3005497 h 4424835"/>
              <a:gd name="connsiteX698" fmla="*/ 5119015 w 7927195"/>
              <a:gd name="connsiteY698" fmla="*/ 3027543 h 4424835"/>
              <a:gd name="connsiteX699" fmla="*/ 5079060 w 7927195"/>
              <a:gd name="connsiteY699" fmla="*/ 3029113 h 4424835"/>
              <a:gd name="connsiteX700" fmla="*/ 5058940 w 7927195"/>
              <a:gd name="connsiteY700" fmla="*/ 3014002 h 4424835"/>
              <a:gd name="connsiteX701" fmla="*/ 5023479 w 7927195"/>
              <a:gd name="connsiteY701" fmla="*/ 2972403 h 4424835"/>
              <a:gd name="connsiteX702" fmla="*/ 5015423 w 7927195"/>
              <a:gd name="connsiteY702" fmla="*/ 2962797 h 4424835"/>
              <a:gd name="connsiteX703" fmla="*/ 5011699 w 7927195"/>
              <a:gd name="connsiteY703" fmla="*/ 2962821 h 4424835"/>
              <a:gd name="connsiteX704" fmla="*/ 5004452 w 7927195"/>
              <a:gd name="connsiteY704" fmla="*/ 2973095 h 4424835"/>
              <a:gd name="connsiteX705" fmla="*/ 4972229 w 7927195"/>
              <a:gd name="connsiteY705" fmla="*/ 3011804 h 4424835"/>
              <a:gd name="connsiteX706" fmla="*/ 4949115 w 7927195"/>
              <a:gd name="connsiteY706" fmla="*/ 3025931 h 4424835"/>
              <a:gd name="connsiteX707" fmla="*/ 4922924 w 7927195"/>
              <a:gd name="connsiteY707" fmla="*/ 3022345 h 4424835"/>
              <a:gd name="connsiteX708" fmla="*/ 4910172 w 7927195"/>
              <a:gd name="connsiteY708" fmla="*/ 3011544 h 4424835"/>
              <a:gd name="connsiteX709" fmla="*/ 4905435 w 7927195"/>
              <a:gd name="connsiteY709" fmla="*/ 2957146 h 4424835"/>
              <a:gd name="connsiteX710" fmla="*/ 4917337 w 7927195"/>
              <a:gd name="connsiteY710" fmla="*/ 2942512 h 4424835"/>
              <a:gd name="connsiteX711" fmla="*/ 4940897 w 7927195"/>
              <a:gd name="connsiteY711" fmla="*/ 2921518 h 4424835"/>
              <a:gd name="connsiteX712" fmla="*/ 4956118 w 7927195"/>
              <a:gd name="connsiteY712" fmla="*/ 2909592 h 4424835"/>
              <a:gd name="connsiteX713" fmla="*/ 4946200 w 7927195"/>
              <a:gd name="connsiteY713" fmla="*/ 2896379 h 4424835"/>
              <a:gd name="connsiteX714" fmla="*/ 4922559 w 7927195"/>
              <a:gd name="connsiteY714" fmla="*/ 2869560 h 4424835"/>
              <a:gd name="connsiteX715" fmla="*/ 4912236 w 7927195"/>
              <a:gd name="connsiteY715" fmla="*/ 2853748 h 4424835"/>
              <a:gd name="connsiteX716" fmla="*/ 4905354 w 7927195"/>
              <a:gd name="connsiteY716" fmla="*/ 2838430 h 4424835"/>
              <a:gd name="connsiteX717" fmla="*/ 4923449 w 7927195"/>
              <a:gd name="connsiteY717" fmla="*/ 2785149 h 4424835"/>
              <a:gd name="connsiteX718" fmla="*/ 4941034 w 7927195"/>
              <a:gd name="connsiteY718" fmla="*/ 2778900 h 4424835"/>
              <a:gd name="connsiteX719" fmla="*/ 3183615 w 7927195"/>
              <a:gd name="connsiteY719" fmla="*/ 2778848 h 4424835"/>
              <a:gd name="connsiteX720" fmla="*/ 3201584 w 7927195"/>
              <a:gd name="connsiteY720" fmla="*/ 2784177 h 4424835"/>
              <a:gd name="connsiteX721" fmla="*/ 3216303 w 7927195"/>
              <a:gd name="connsiteY721" fmla="*/ 2795977 h 4424835"/>
              <a:gd name="connsiteX722" fmla="*/ 3246603 w 7927195"/>
              <a:gd name="connsiteY722" fmla="*/ 2836240 h 4424835"/>
              <a:gd name="connsiteX723" fmla="*/ 3253060 w 7927195"/>
              <a:gd name="connsiteY723" fmla="*/ 2847028 h 4424835"/>
              <a:gd name="connsiteX724" fmla="*/ 3256752 w 7927195"/>
              <a:gd name="connsiteY724" fmla="*/ 2847510 h 4424835"/>
              <a:gd name="connsiteX725" fmla="*/ 3263464 w 7927195"/>
              <a:gd name="connsiteY725" fmla="*/ 2839507 h 4424835"/>
              <a:gd name="connsiteX726" fmla="*/ 3294395 w 7927195"/>
              <a:gd name="connsiteY726" fmla="*/ 2802289 h 4424835"/>
              <a:gd name="connsiteX727" fmla="*/ 3319097 w 7927195"/>
              <a:gd name="connsiteY727" fmla="*/ 2786703 h 4424835"/>
              <a:gd name="connsiteX728" fmla="*/ 3339605 w 7927195"/>
              <a:gd name="connsiteY728" fmla="*/ 2787748 h 4424835"/>
              <a:gd name="connsiteX729" fmla="*/ 3360647 w 7927195"/>
              <a:gd name="connsiteY729" fmla="*/ 2804766 h 4424835"/>
              <a:gd name="connsiteX730" fmla="*/ 3366448 w 7927195"/>
              <a:gd name="connsiteY730" fmla="*/ 2838600 h 4424835"/>
              <a:gd name="connsiteX731" fmla="*/ 3350349 w 7927195"/>
              <a:gd name="connsiteY731" fmla="*/ 2865419 h 4424835"/>
              <a:gd name="connsiteX732" fmla="*/ 3317806 w 7927195"/>
              <a:gd name="connsiteY732" fmla="*/ 2895367 h 4424835"/>
              <a:gd name="connsiteX733" fmla="*/ 3308888 w 7927195"/>
              <a:gd name="connsiteY733" fmla="*/ 2904107 h 4424835"/>
              <a:gd name="connsiteX734" fmla="*/ 3314223 w 7927195"/>
              <a:gd name="connsiteY734" fmla="*/ 2909734 h 4424835"/>
              <a:gd name="connsiteX735" fmla="*/ 3348478 w 7927195"/>
              <a:gd name="connsiteY735" fmla="*/ 2930367 h 4424835"/>
              <a:gd name="connsiteX736" fmla="*/ 3374309 w 7927195"/>
              <a:gd name="connsiteY736" fmla="*/ 2951919 h 4424835"/>
              <a:gd name="connsiteX737" fmla="*/ 3387887 w 7927195"/>
              <a:gd name="connsiteY737" fmla="*/ 2975394 h 4424835"/>
              <a:gd name="connsiteX738" fmla="*/ 3386757 w 7927195"/>
              <a:gd name="connsiteY738" fmla="*/ 2998064 h 4424835"/>
              <a:gd name="connsiteX739" fmla="*/ 3351304 w 7927195"/>
              <a:gd name="connsiteY739" fmla="*/ 3032109 h 4424835"/>
              <a:gd name="connsiteX740" fmla="*/ 3324594 w 7927195"/>
              <a:gd name="connsiteY740" fmla="*/ 3030789 h 4424835"/>
              <a:gd name="connsiteX741" fmla="*/ 3300650 w 7927195"/>
              <a:gd name="connsiteY741" fmla="*/ 3013864 h 4424835"/>
              <a:gd name="connsiteX742" fmla="*/ 3269034 w 7927195"/>
              <a:gd name="connsiteY742" fmla="*/ 2977176 h 4424835"/>
              <a:gd name="connsiteX743" fmla="*/ 3258877 w 7927195"/>
              <a:gd name="connsiteY743" fmla="*/ 2963736 h 4424835"/>
              <a:gd name="connsiteX744" fmla="*/ 3251797 w 7927195"/>
              <a:gd name="connsiteY744" fmla="*/ 2964481 h 4424835"/>
              <a:gd name="connsiteX745" fmla="*/ 3243862 w 7927195"/>
              <a:gd name="connsiteY745" fmla="*/ 2976900 h 4424835"/>
              <a:gd name="connsiteX746" fmla="*/ 3213902 w 7927195"/>
              <a:gd name="connsiteY746" fmla="*/ 3012139 h 4424835"/>
              <a:gd name="connsiteX747" fmla="*/ 3190622 w 7927195"/>
              <a:gd name="connsiteY747" fmla="*/ 3026036 h 4424835"/>
              <a:gd name="connsiteX748" fmla="*/ 3164406 w 7927195"/>
              <a:gd name="connsiteY748" fmla="*/ 3022175 h 4424835"/>
              <a:gd name="connsiteX749" fmla="*/ 3142918 w 7927195"/>
              <a:gd name="connsiteY749" fmla="*/ 2996922 h 4424835"/>
              <a:gd name="connsiteX750" fmla="*/ 3143760 w 7927195"/>
              <a:gd name="connsiteY750" fmla="*/ 2964104 h 4424835"/>
              <a:gd name="connsiteX751" fmla="*/ 3158208 w 7927195"/>
              <a:gd name="connsiteY751" fmla="*/ 2943576 h 4424835"/>
              <a:gd name="connsiteX752" fmla="*/ 3188314 w 7927195"/>
              <a:gd name="connsiteY752" fmla="*/ 2917239 h 4424835"/>
              <a:gd name="connsiteX753" fmla="*/ 3197888 w 7927195"/>
              <a:gd name="connsiteY753" fmla="*/ 2909620 h 4424835"/>
              <a:gd name="connsiteX754" fmla="*/ 3192281 w 7927195"/>
              <a:gd name="connsiteY754" fmla="*/ 2900516 h 4424835"/>
              <a:gd name="connsiteX755" fmla="*/ 3168102 w 7927195"/>
              <a:gd name="connsiteY755" fmla="*/ 2874126 h 4424835"/>
              <a:gd name="connsiteX756" fmla="*/ 3155982 w 7927195"/>
              <a:gd name="connsiteY756" fmla="*/ 2856942 h 4424835"/>
              <a:gd name="connsiteX757" fmla="*/ 3147950 w 7927195"/>
              <a:gd name="connsiteY757" fmla="*/ 2839839 h 4424835"/>
              <a:gd name="connsiteX758" fmla="*/ 3165904 w 7927195"/>
              <a:gd name="connsiteY758" fmla="*/ 2784837 h 4424835"/>
              <a:gd name="connsiteX759" fmla="*/ 3183615 w 7927195"/>
              <a:gd name="connsiteY759" fmla="*/ 2778848 h 4424835"/>
              <a:gd name="connsiteX760" fmla="*/ 1899796 w 7927195"/>
              <a:gd name="connsiteY760" fmla="*/ 2460622 h 4424835"/>
              <a:gd name="connsiteX761" fmla="*/ 1941738 w 7927195"/>
              <a:gd name="connsiteY761" fmla="*/ 2502452 h 4424835"/>
              <a:gd name="connsiteX762" fmla="*/ 1931246 w 7927195"/>
              <a:gd name="connsiteY762" fmla="*/ 2529833 h 4424835"/>
              <a:gd name="connsiteX763" fmla="*/ 1919563 w 7927195"/>
              <a:gd name="connsiteY763" fmla="*/ 2547313 h 4424835"/>
              <a:gd name="connsiteX764" fmla="*/ 1837183 w 7927195"/>
              <a:gd name="connsiteY764" fmla="*/ 2642990 h 4424835"/>
              <a:gd name="connsiteX765" fmla="*/ 1814457 w 7927195"/>
              <a:gd name="connsiteY765" fmla="*/ 2661620 h 4424835"/>
              <a:gd name="connsiteX766" fmla="*/ 1793249 w 7927195"/>
              <a:gd name="connsiteY766" fmla="*/ 2667737 h 4424835"/>
              <a:gd name="connsiteX767" fmla="*/ 1758727 w 7927195"/>
              <a:gd name="connsiteY767" fmla="*/ 2626891 h 4424835"/>
              <a:gd name="connsiteX768" fmla="*/ 1767341 w 7927195"/>
              <a:gd name="connsiteY768" fmla="*/ 2603242 h 4424835"/>
              <a:gd name="connsiteX769" fmla="*/ 1792711 w 7927195"/>
              <a:gd name="connsiteY769" fmla="*/ 2562085 h 4424835"/>
              <a:gd name="connsiteX770" fmla="*/ 1862699 w 7927195"/>
              <a:gd name="connsiteY770" fmla="*/ 2483575 h 4424835"/>
              <a:gd name="connsiteX771" fmla="*/ 1884344 w 7927195"/>
              <a:gd name="connsiteY771" fmla="*/ 2466958 h 4424835"/>
              <a:gd name="connsiteX772" fmla="*/ 1899796 w 7927195"/>
              <a:gd name="connsiteY772" fmla="*/ 2460622 h 4424835"/>
              <a:gd name="connsiteX773" fmla="*/ 7171819 w 7927195"/>
              <a:gd name="connsiteY773" fmla="*/ 2460614 h 4424835"/>
              <a:gd name="connsiteX774" fmla="*/ 7213676 w 7927195"/>
              <a:gd name="connsiteY774" fmla="*/ 2502500 h 4424835"/>
              <a:gd name="connsiteX775" fmla="*/ 7203192 w 7927195"/>
              <a:gd name="connsiteY775" fmla="*/ 2529878 h 4424835"/>
              <a:gd name="connsiteX776" fmla="*/ 7191533 w 7927195"/>
              <a:gd name="connsiteY776" fmla="*/ 2547362 h 4424835"/>
              <a:gd name="connsiteX777" fmla="*/ 7109154 w 7927195"/>
              <a:gd name="connsiteY777" fmla="*/ 2643059 h 4424835"/>
              <a:gd name="connsiteX778" fmla="*/ 7086363 w 7927195"/>
              <a:gd name="connsiteY778" fmla="*/ 2661644 h 4424835"/>
              <a:gd name="connsiteX779" fmla="*/ 7065151 w 7927195"/>
              <a:gd name="connsiteY779" fmla="*/ 2667737 h 4424835"/>
              <a:gd name="connsiteX780" fmla="*/ 7030701 w 7927195"/>
              <a:gd name="connsiteY780" fmla="*/ 2626847 h 4424835"/>
              <a:gd name="connsiteX781" fmla="*/ 7039324 w 7927195"/>
              <a:gd name="connsiteY781" fmla="*/ 2603194 h 4424835"/>
              <a:gd name="connsiteX782" fmla="*/ 7064705 w 7927195"/>
              <a:gd name="connsiteY782" fmla="*/ 2562044 h 4424835"/>
              <a:gd name="connsiteX783" fmla="*/ 7134698 w 7927195"/>
              <a:gd name="connsiteY783" fmla="*/ 2483547 h 4424835"/>
              <a:gd name="connsiteX784" fmla="*/ 7156355 w 7927195"/>
              <a:gd name="connsiteY784" fmla="*/ 2466934 h 4424835"/>
              <a:gd name="connsiteX785" fmla="*/ 7171819 w 7927195"/>
              <a:gd name="connsiteY785" fmla="*/ 2460614 h 4424835"/>
              <a:gd name="connsiteX786" fmla="*/ 5426469 w 7927195"/>
              <a:gd name="connsiteY786" fmla="*/ 2460145 h 4424835"/>
              <a:gd name="connsiteX787" fmla="*/ 5434606 w 7927195"/>
              <a:gd name="connsiteY787" fmla="*/ 2462104 h 4424835"/>
              <a:gd name="connsiteX788" fmla="*/ 5456911 w 7927195"/>
              <a:gd name="connsiteY788" fmla="*/ 2497185 h 4424835"/>
              <a:gd name="connsiteX789" fmla="*/ 5453835 w 7927195"/>
              <a:gd name="connsiteY789" fmla="*/ 2513609 h 4424835"/>
              <a:gd name="connsiteX790" fmla="*/ 5435456 w 7927195"/>
              <a:gd name="connsiteY790" fmla="*/ 2546516 h 4424835"/>
              <a:gd name="connsiteX791" fmla="*/ 5363400 w 7927195"/>
              <a:gd name="connsiteY791" fmla="*/ 2631563 h 4424835"/>
              <a:gd name="connsiteX792" fmla="*/ 5345547 w 7927195"/>
              <a:gd name="connsiteY792" fmla="*/ 2649427 h 4424835"/>
              <a:gd name="connsiteX793" fmla="*/ 5328788 w 7927195"/>
              <a:gd name="connsiteY793" fmla="*/ 2662005 h 4424835"/>
              <a:gd name="connsiteX794" fmla="*/ 5308305 w 7927195"/>
              <a:gd name="connsiteY794" fmla="*/ 2667765 h 4424835"/>
              <a:gd name="connsiteX795" fmla="*/ 5273815 w 7927195"/>
              <a:gd name="connsiteY795" fmla="*/ 2630004 h 4424835"/>
              <a:gd name="connsiteX796" fmla="*/ 5278065 w 7927195"/>
              <a:gd name="connsiteY796" fmla="*/ 2613828 h 4424835"/>
              <a:gd name="connsiteX797" fmla="*/ 5289036 w 7927195"/>
              <a:gd name="connsiteY797" fmla="*/ 2591150 h 4424835"/>
              <a:gd name="connsiteX798" fmla="*/ 5312474 w 7927195"/>
              <a:gd name="connsiteY798" fmla="*/ 2556231 h 4424835"/>
              <a:gd name="connsiteX799" fmla="*/ 5374006 w 7927195"/>
              <a:gd name="connsiteY799" fmla="*/ 2487122 h 4424835"/>
              <a:gd name="connsiteX800" fmla="*/ 5402181 w 7927195"/>
              <a:gd name="connsiteY800" fmla="*/ 2465237 h 4424835"/>
              <a:gd name="connsiteX801" fmla="*/ 5426469 w 7927195"/>
              <a:gd name="connsiteY801" fmla="*/ 2460145 h 4424835"/>
              <a:gd name="connsiteX802" fmla="*/ 3667288 w 7927195"/>
              <a:gd name="connsiteY802" fmla="*/ 2459946 h 4424835"/>
              <a:gd name="connsiteX803" fmla="*/ 3681096 w 7927195"/>
              <a:gd name="connsiteY803" fmla="*/ 2464493 h 4424835"/>
              <a:gd name="connsiteX804" fmla="*/ 3698815 w 7927195"/>
              <a:gd name="connsiteY804" fmla="*/ 2498153 h 4424835"/>
              <a:gd name="connsiteX805" fmla="*/ 3694844 w 7927195"/>
              <a:gd name="connsiteY805" fmla="*/ 2516551 h 4424835"/>
              <a:gd name="connsiteX806" fmla="*/ 3680566 w 7927195"/>
              <a:gd name="connsiteY806" fmla="*/ 2542208 h 4424835"/>
              <a:gd name="connsiteX807" fmla="*/ 3591467 w 7927195"/>
              <a:gd name="connsiteY807" fmla="*/ 2645844 h 4424835"/>
              <a:gd name="connsiteX808" fmla="*/ 3569926 w 7927195"/>
              <a:gd name="connsiteY808" fmla="*/ 2662547 h 4424835"/>
              <a:gd name="connsiteX809" fmla="*/ 3545549 w 7927195"/>
              <a:gd name="connsiteY809" fmla="*/ 2667834 h 4424835"/>
              <a:gd name="connsiteX810" fmla="*/ 3518973 w 7927195"/>
              <a:gd name="connsiteY810" fmla="*/ 2649427 h 4424835"/>
              <a:gd name="connsiteX811" fmla="*/ 3515921 w 7927195"/>
              <a:gd name="connsiteY811" fmla="*/ 2639505 h 4424835"/>
              <a:gd name="connsiteX812" fmla="*/ 3518738 w 7927195"/>
              <a:gd name="connsiteY812" fmla="*/ 2616799 h 4424835"/>
              <a:gd name="connsiteX813" fmla="*/ 3529376 w 7927195"/>
              <a:gd name="connsiteY813" fmla="*/ 2593955 h 4424835"/>
              <a:gd name="connsiteX814" fmla="*/ 3557491 w 7927195"/>
              <a:gd name="connsiteY814" fmla="*/ 2552082 h 4424835"/>
              <a:gd name="connsiteX815" fmla="*/ 3616695 w 7927195"/>
              <a:gd name="connsiteY815" fmla="*/ 2486510 h 4424835"/>
              <a:gd name="connsiteX816" fmla="*/ 3644983 w 7927195"/>
              <a:gd name="connsiteY816" fmla="*/ 2464849 h 4424835"/>
              <a:gd name="connsiteX817" fmla="*/ 3667288 w 7927195"/>
              <a:gd name="connsiteY817" fmla="*/ 2459946 h 4424835"/>
              <a:gd name="connsiteX818" fmla="*/ 152151 w 7927195"/>
              <a:gd name="connsiteY818" fmla="*/ 2459922 h 4424835"/>
              <a:gd name="connsiteX819" fmla="*/ 167743 w 7927195"/>
              <a:gd name="connsiteY819" fmla="*/ 2465598 h 4424835"/>
              <a:gd name="connsiteX820" fmla="*/ 182588 w 7927195"/>
              <a:gd name="connsiteY820" fmla="*/ 2508322 h 4424835"/>
              <a:gd name="connsiteX821" fmla="*/ 171552 w 7927195"/>
              <a:gd name="connsiteY821" fmla="*/ 2533266 h 4424835"/>
              <a:gd name="connsiteX822" fmla="*/ 163237 w 7927195"/>
              <a:gd name="connsiteY822" fmla="*/ 2545427 h 4424835"/>
              <a:gd name="connsiteX823" fmla="*/ 78106 w 7927195"/>
              <a:gd name="connsiteY823" fmla="*/ 2644286 h 4424835"/>
              <a:gd name="connsiteX824" fmla="*/ 55050 w 7927195"/>
              <a:gd name="connsiteY824" fmla="*/ 2662474 h 4424835"/>
              <a:gd name="connsiteX825" fmla="*/ 32339 w 7927195"/>
              <a:gd name="connsiteY825" fmla="*/ 2667887 h 4424835"/>
              <a:gd name="connsiteX826" fmla="*/ 190 w 7927195"/>
              <a:gd name="connsiteY826" fmla="*/ 2637619 h 4424835"/>
              <a:gd name="connsiteX827" fmla="*/ 852 w 7927195"/>
              <a:gd name="connsiteY827" fmla="*/ 2627203 h 4424835"/>
              <a:gd name="connsiteX828" fmla="*/ 10269 w 7927195"/>
              <a:gd name="connsiteY828" fmla="*/ 2601607 h 4424835"/>
              <a:gd name="connsiteX829" fmla="*/ 37229 w 7927195"/>
              <a:gd name="connsiteY829" fmla="*/ 2558956 h 4424835"/>
              <a:gd name="connsiteX830" fmla="*/ 103028 w 7927195"/>
              <a:gd name="connsiteY830" fmla="*/ 2485126 h 4424835"/>
              <a:gd name="connsiteX831" fmla="*/ 129847 w 7927195"/>
              <a:gd name="connsiteY831" fmla="*/ 2464922 h 4424835"/>
              <a:gd name="connsiteX832" fmla="*/ 152151 w 7927195"/>
              <a:gd name="connsiteY832" fmla="*/ 2459922 h 4424835"/>
              <a:gd name="connsiteX833" fmla="*/ 7459195 w 7927195"/>
              <a:gd name="connsiteY833" fmla="*/ 2048989 h 4424835"/>
              <a:gd name="connsiteX834" fmla="*/ 7472554 w 7927195"/>
              <a:gd name="connsiteY834" fmla="*/ 2059053 h 4424835"/>
              <a:gd name="connsiteX835" fmla="*/ 7488908 w 7927195"/>
              <a:gd name="connsiteY835" fmla="*/ 2090491 h 4424835"/>
              <a:gd name="connsiteX836" fmla="*/ 7491742 w 7927195"/>
              <a:gd name="connsiteY836" fmla="*/ 2140606 h 4424835"/>
              <a:gd name="connsiteX837" fmla="*/ 7481581 w 7927195"/>
              <a:gd name="connsiteY837" fmla="*/ 2187852 h 4424835"/>
              <a:gd name="connsiteX838" fmla="*/ 7477250 w 7927195"/>
              <a:gd name="connsiteY838" fmla="*/ 2203854 h 4424835"/>
              <a:gd name="connsiteX839" fmla="*/ 7481257 w 7927195"/>
              <a:gd name="connsiteY839" fmla="*/ 2206000 h 4424835"/>
              <a:gd name="connsiteX840" fmla="*/ 7487410 w 7927195"/>
              <a:gd name="connsiteY840" fmla="*/ 2205048 h 4424835"/>
              <a:gd name="connsiteX841" fmla="*/ 7532871 w 7927195"/>
              <a:gd name="connsiteY841" fmla="*/ 2196628 h 4424835"/>
              <a:gd name="connsiteX842" fmla="*/ 7587237 w 7927195"/>
              <a:gd name="connsiteY842" fmla="*/ 2199814 h 4424835"/>
              <a:gd name="connsiteX843" fmla="*/ 7610432 w 7927195"/>
              <a:gd name="connsiteY843" fmla="*/ 2209433 h 4424835"/>
              <a:gd name="connsiteX844" fmla="*/ 7624237 w 7927195"/>
              <a:gd name="connsiteY844" fmla="*/ 2224941 h 4424835"/>
              <a:gd name="connsiteX845" fmla="*/ 7616464 w 7927195"/>
              <a:gd name="connsiteY845" fmla="*/ 2257111 h 4424835"/>
              <a:gd name="connsiteX846" fmla="*/ 7581367 w 7927195"/>
              <a:gd name="connsiteY846" fmla="*/ 2269531 h 4424835"/>
              <a:gd name="connsiteX847" fmla="*/ 7539793 w 7927195"/>
              <a:gd name="connsiteY847" fmla="*/ 2263977 h 4424835"/>
              <a:gd name="connsiteX848" fmla="*/ 7491984 w 7927195"/>
              <a:gd name="connsiteY848" fmla="*/ 2247914 h 4424835"/>
              <a:gd name="connsiteX849" fmla="*/ 7484091 w 7927195"/>
              <a:gd name="connsiteY849" fmla="*/ 2245327 h 4424835"/>
              <a:gd name="connsiteX850" fmla="*/ 7480286 w 7927195"/>
              <a:gd name="connsiteY850" fmla="*/ 2248963 h 4424835"/>
              <a:gd name="connsiteX851" fmla="*/ 7484212 w 7927195"/>
              <a:gd name="connsiteY851" fmla="*/ 2260900 h 4424835"/>
              <a:gd name="connsiteX852" fmla="*/ 7500080 w 7927195"/>
              <a:gd name="connsiteY852" fmla="*/ 2315364 h 4424835"/>
              <a:gd name="connsiteX853" fmla="*/ 7502065 w 7927195"/>
              <a:gd name="connsiteY853" fmla="*/ 2363549 h 4424835"/>
              <a:gd name="connsiteX854" fmla="*/ 7488584 w 7927195"/>
              <a:gd name="connsiteY854" fmla="*/ 2396140 h 4424835"/>
              <a:gd name="connsiteX855" fmla="*/ 7440735 w 7927195"/>
              <a:gd name="connsiteY855" fmla="*/ 2397359 h 4424835"/>
              <a:gd name="connsiteX856" fmla="*/ 7426081 w 7927195"/>
              <a:gd name="connsiteY856" fmla="*/ 2365265 h 4424835"/>
              <a:gd name="connsiteX857" fmla="*/ 7428146 w 7927195"/>
              <a:gd name="connsiteY857" fmla="*/ 2300451 h 4424835"/>
              <a:gd name="connsiteX858" fmla="*/ 7441828 w 7927195"/>
              <a:gd name="connsiteY858" fmla="*/ 2254116 h 4424835"/>
              <a:gd name="connsiteX859" fmla="*/ 7440776 w 7927195"/>
              <a:gd name="connsiteY859" fmla="*/ 2250598 h 4424835"/>
              <a:gd name="connsiteX860" fmla="*/ 7437051 w 7927195"/>
              <a:gd name="connsiteY860" fmla="*/ 2249602 h 4424835"/>
              <a:gd name="connsiteX861" fmla="*/ 7431020 w 7927195"/>
              <a:gd name="connsiteY861" fmla="*/ 2251278 h 4424835"/>
              <a:gd name="connsiteX862" fmla="*/ 7413086 w 7927195"/>
              <a:gd name="connsiteY862" fmla="*/ 2257298 h 4424835"/>
              <a:gd name="connsiteX863" fmla="*/ 7340423 w 7927195"/>
              <a:gd name="connsiteY863" fmla="*/ 2266232 h 4424835"/>
              <a:gd name="connsiteX864" fmla="*/ 7309779 w 7927195"/>
              <a:gd name="connsiteY864" fmla="*/ 2259249 h 4424835"/>
              <a:gd name="connsiteX865" fmla="*/ 7291805 w 7927195"/>
              <a:gd name="connsiteY865" fmla="*/ 2248505 h 4424835"/>
              <a:gd name="connsiteX866" fmla="*/ 7289457 w 7927195"/>
              <a:gd name="connsiteY866" fmla="*/ 2201559 h 4424835"/>
              <a:gd name="connsiteX867" fmla="*/ 7318603 w 7927195"/>
              <a:gd name="connsiteY867" fmla="*/ 2185970 h 4424835"/>
              <a:gd name="connsiteX868" fmla="*/ 7347952 w 7927195"/>
              <a:gd name="connsiteY868" fmla="*/ 2184480 h 4424835"/>
              <a:gd name="connsiteX869" fmla="*/ 7407621 w 7927195"/>
              <a:gd name="connsiteY869" fmla="*/ 2196487 h 4424835"/>
              <a:gd name="connsiteX870" fmla="*/ 7435594 w 7927195"/>
              <a:gd name="connsiteY870" fmla="*/ 2205644 h 4424835"/>
              <a:gd name="connsiteX871" fmla="*/ 7439116 w 7927195"/>
              <a:gd name="connsiteY871" fmla="*/ 2204166 h 4424835"/>
              <a:gd name="connsiteX872" fmla="*/ 7439399 w 7927195"/>
              <a:gd name="connsiteY872" fmla="*/ 2202255 h 4424835"/>
              <a:gd name="connsiteX873" fmla="*/ 7433692 w 7927195"/>
              <a:gd name="connsiteY873" fmla="*/ 2186500 h 4424835"/>
              <a:gd name="connsiteX874" fmla="*/ 7415556 w 7927195"/>
              <a:gd name="connsiteY874" fmla="*/ 2128361 h 4424835"/>
              <a:gd name="connsiteX875" fmla="*/ 7413734 w 7927195"/>
              <a:gd name="connsiteY875" fmla="*/ 2092750 h 4424835"/>
              <a:gd name="connsiteX876" fmla="*/ 7423612 w 7927195"/>
              <a:gd name="connsiteY876" fmla="*/ 2063105 h 4424835"/>
              <a:gd name="connsiteX877" fmla="*/ 7435189 w 7927195"/>
              <a:gd name="connsiteY877" fmla="*/ 2051025 h 4424835"/>
              <a:gd name="connsiteX878" fmla="*/ 7459195 w 7927195"/>
              <a:gd name="connsiteY878" fmla="*/ 2048989 h 4424835"/>
              <a:gd name="connsiteX879" fmla="*/ 2175269 w 7927195"/>
              <a:gd name="connsiteY879" fmla="*/ 2046857 h 4424835"/>
              <a:gd name="connsiteX880" fmla="*/ 2189503 w 7927195"/>
              <a:gd name="connsiteY880" fmla="*/ 2050130 h 4424835"/>
              <a:gd name="connsiteX881" fmla="*/ 2202210 w 7927195"/>
              <a:gd name="connsiteY881" fmla="*/ 2060999 h 4424835"/>
              <a:gd name="connsiteX882" fmla="*/ 2217035 w 7927195"/>
              <a:gd name="connsiteY882" fmla="*/ 2090919 h 4424835"/>
              <a:gd name="connsiteX883" fmla="*/ 2219702 w 7927195"/>
              <a:gd name="connsiteY883" fmla="*/ 2141039 h 4424835"/>
              <a:gd name="connsiteX884" fmla="*/ 2209497 w 7927195"/>
              <a:gd name="connsiteY884" fmla="*/ 2188276 h 4424835"/>
              <a:gd name="connsiteX885" fmla="*/ 2205769 w 7927195"/>
              <a:gd name="connsiteY885" fmla="*/ 2202453 h 4424835"/>
              <a:gd name="connsiteX886" fmla="*/ 2209716 w 7927195"/>
              <a:gd name="connsiteY886" fmla="*/ 2206108 h 4424835"/>
              <a:gd name="connsiteX887" fmla="*/ 2215869 w 7927195"/>
              <a:gd name="connsiteY887" fmla="*/ 2204922 h 4424835"/>
              <a:gd name="connsiteX888" fmla="*/ 2257180 w 7927195"/>
              <a:gd name="connsiteY888" fmla="*/ 2197093 h 4424835"/>
              <a:gd name="connsiteX889" fmla="*/ 2311607 w 7927195"/>
              <a:gd name="connsiteY889" fmla="*/ 2198988 h 4424835"/>
              <a:gd name="connsiteX890" fmla="*/ 2335272 w 7927195"/>
              <a:gd name="connsiteY890" fmla="*/ 2207493 h 4424835"/>
              <a:gd name="connsiteX891" fmla="*/ 2348149 w 7927195"/>
              <a:gd name="connsiteY891" fmla="*/ 2218168 h 4424835"/>
              <a:gd name="connsiteX892" fmla="*/ 2344130 w 7927195"/>
              <a:gd name="connsiteY892" fmla="*/ 2257386 h 4424835"/>
              <a:gd name="connsiteX893" fmla="*/ 2308963 w 7927195"/>
              <a:gd name="connsiteY893" fmla="*/ 2269546 h 4424835"/>
              <a:gd name="connsiteX894" fmla="*/ 2267418 w 7927195"/>
              <a:gd name="connsiteY894" fmla="*/ 2263831 h 4424835"/>
              <a:gd name="connsiteX895" fmla="*/ 2215743 w 7927195"/>
              <a:gd name="connsiteY895" fmla="*/ 2246072 h 4424835"/>
              <a:gd name="connsiteX896" fmla="*/ 2209720 w 7927195"/>
              <a:gd name="connsiteY896" fmla="*/ 2245865 h 4424835"/>
              <a:gd name="connsiteX897" fmla="*/ 2208420 w 7927195"/>
              <a:gd name="connsiteY897" fmla="*/ 2247379 h 4424835"/>
              <a:gd name="connsiteX898" fmla="*/ 2209975 w 7927195"/>
              <a:gd name="connsiteY898" fmla="*/ 2255491 h 4424835"/>
              <a:gd name="connsiteX899" fmla="*/ 2223937 w 7927195"/>
              <a:gd name="connsiteY899" fmla="*/ 2297361 h 4424835"/>
              <a:gd name="connsiteX900" fmla="*/ 2230312 w 7927195"/>
              <a:gd name="connsiteY900" fmla="*/ 2361900 h 4424835"/>
              <a:gd name="connsiteX901" fmla="*/ 2216318 w 7927195"/>
              <a:gd name="connsiteY901" fmla="*/ 2396476 h 4424835"/>
              <a:gd name="connsiteX902" fmla="*/ 2204813 w 7927195"/>
              <a:gd name="connsiteY902" fmla="*/ 2405442 h 4424835"/>
              <a:gd name="connsiteX903" fmla="*/ 2173125 w 7927195"/>
              <a:gd name="connsiteY903" fmla="*/ 2401260 h 4424835"/>
              <a:gd name="connsiteX904" fmla="*/ 2158604 w 7927195"/>
              <a:gd name="connsiteY904" fmla="*/ 2380995 h 4424835"/>
              <a:gd name="connsiteX905" fmla="*/ 2152090 w 7927195"/>
              <a:gd name="connsiteY905" fmla="*/ 2333402 h 4424835"/>
              <a:gd name="connsiteX906" fmla="*/ 2165384 w 7927195"/>
              <a:gd name="connsiteY906" fmla="*/ 2267656 h 4424835"/>
              <a:gd name="connsiteX907" fmla="*/ 2170809 w 7927195"/>
              <a:gd name="connsiteY907" fmla="*/ 2251257 h 4424835"/>
              <a:gd name="connsiteX908" fmla="*/ 2164708 w 7927195"/>
              <a:gd name="connsiteY908" fmla="*/ 2249662 h 4424835"/>
              <a:gd name="connsiteX909" fmla="*/ 2144743 w 7927195"/>
              <a:gd name="connsiteY909" fmla="*/ 2256204 h 4424835"/>
              <a:gd name="connsiteX910" fmla="*/ 2068031 w 7927195"/>
              <a:gd name="connsiteY910" fmla="*/ 2266191 h 4424835"/>
              <a:gd name="connsiteX911" fmla="*/ 2035468 w 7927195"/>
              <a:gd name="connsiteY911" fmla="*/ 2258297 h 4424835"/>
              <a:gd name="connsiteX912" fmla="*/ 2019547 w 7927195"/>
              <a:gd name="connsiteY912" fmla="*/ 2248221 h 4424835"/>
              <a:gd name="connsiteX913" fmla="*/ 2017778 w 7927195"/>
              <a:gd name="connsiteY913" fmla="*/ 2201255 h 4424835"/>
              <a:gd name="connsiteX914" fmla="*/ 2047025 w 7927195"/>
              <a:gd name="connsiteY914" fmla="*/ 2185872 h 4424835"/>
              <a:gd name="connsiteX915" fmla="*/ 2103501 w 7927195"/>
              <a:gd name="connsiteY915" fmla="*/ 2188143 h 4424835"/>
              <a:gd name="connsiteX916" fmla="*/ 2164041 w 7927195"/>
              <a:gd name="connsiteY916" fmla="*/ 2205610 h 4424835"/>
              <a:gd name="connsiteX917" fmla="*/ 2165943 w 7927195"/>
              <a:gd name="connsiteY917" fmla="*/ 2205363 h 4424835"/>
              <a:gd name="connsiteX918" fmla="*/ 2167311 w 7927195"/>
              <a:gd name="connsiteY918" fmla="*/ 2201854 h 4424835"/>
              <a:gd name="connsiteX919" fmla="*/ 2163862 w 7927195"/>
              <a:gd name="connsiteY919" fmla="*/ 2191984 h 4424835"/>
              <a:gd name="connsiteX920" fmla="*/ 2152172 w 7927195"/>
              <a:gd name="connsiteY920" fmla="*/ 2160437 h 4424835"/>
              <a:gd name="connsiteX921" fmla="*/ 2143229 w 7927195"/>
              <a:gd name="connsiteY921" fmla="*/ 2125862 h 4424835"/>
              <a:gd name="connsiteX922" fmla="*/ 2145464 w 7927195"/>
              <a:gd name="connsiteY922" fmla="*/ 2075945 h 4424835"/>
              <a:gd name="connsiteX923" fmla="*/ 2161834 w 7927195"/>
              <a:gd name="connsiteY923" fmla="*/ 2051976 h 4424835"/>
              <a:gd name="connsiteX924" fmla="*/ 2175269 w 7927195"/>
              <a:gd name="connsiteY924" fmla="*/ 2046857 h 4424835"/>
              <a:gd name="connsiteX925" fmla="*/ 3932326 w 7927195"/>
              <a:gd name="connsiteY925" fmla="*/ 2046817 h 4424835"/>
              <a:gd name="connsiteX926" fmla="*/ 3952511 w 7927195"/>
              <a:gd name="connsiteY926" fmla="*/ 2054077 h 4424835"/>
              <a:gd name="connsiteX927" fmla="*/ 3965813 w 7927195"/>
              <a:gd name="connsiteY927" fmla="*/ 2070253 h 4424835"/>
              <a:gd name="connsiteX928" fmla="*/ 3976030 w 7927195"/>
              <a:gd name="connsiteY928" fmla="*/ 2099890 h 4424835"/>
              <a:gd name="connsiteX929" fmla="*/ 3978147 w 7927195"/>
              <a:gd name="connsiteY929" fmla="*/ 2127129 h 4424835"/>
              <a:gd name="connsiteX930" fmla="*/ 3965295 w 7927195"/>
              <a:gd name="connsiteY930" fmla="*/ 2193142 h 4424835"/>
              <a:gd name="connsiteX931" fmla="*/ 3963606 w 7927195"/>
              <a:gd name="connsiteY931" fmla="*/ 2203396 h 4424835"/>
              <a:gd name="connsiteX932" fmla="*/ 3966286 w 7927195"/>
              <a:gd name="connsiteY932" fmla="*/ 2205979 h 4424835"/>
              <a:gd name="connsiteX933" fmla="*/ 3986851 w 7927195"/>
              <a:gd name="connsiteY933" fmla="*/ 2201805 h 4424835"/>
              <a:gd name="connsiteX934" fmla="*/ 4026360 w 7927195"/>
              <a:gd name="connsiteY934" fmla="*/ 2195907 h 4424835"/>
              <a:gd name="connsiteX935" fmla="*/ 4082362 w 7927195"/>
              <a:gd name="connsiteY935" fmla="*/ 2202914 h 4424835"/>
              <a:gd name="connsiteX936" fmla="*/ 4103579 w 7927195"/>
              <a:gd name="connsiteY936" fmla="*/ 2216148 h 4424835"/>
              <a:gd name="connsiteX937" fmla="*/ 4110776 w 7927195"/>
              <a:gd name="connsiteY937" fmla="*/ 2243339 h 4424835"/>
              <a:gd name="connsiteX938" fmla="*/ 4106003 w 7927195"/>
              <a:gd name="connsiteY938" fmla="*/ 2252524 h 4424835"/>
              <a:gd name="connsiteX939" fmla="*/ 4085204 w 7927195"/>
              <a:gd name="connsiteY939" fmla="*/ 2266179 h 4424835"/>
              <a:gd name="connsiteX940" fmla="*/ 4047727 w 7927195"/>
              <a:gd name="connsiteY940" fmla="*/ 2268527 h 4424835"/>
              <a:gd name="connsiteX941" fmla="*/ 3996943 w 7927195"/>
              <a:gd name="connsiteY941" fmla="*/ 2255236 h 4424835"/>
              <a:gd name="connsiteX942" fmla="*/ 3971375 w 7927195"/>
              <a:gd name="connsiteY942" fmla="*/ 2245582 h 4424835"/>
              <a:gd name="connsiteX943" fmla="*/ 3965639 w 7927195"/>
              <a:gd name="connsiteY943" fmla="*/ 2246748 h 4424835"/>
              <a:gd name="connsiteX944" fmla="*/ 3965509 w 7927195"/>
              <a:gd name="connsiteY944" fmla="*/ 2250581 h 4424835"/>
              <a:gd name="connsiteX945" fmla="*/ 3981932 w 7927195"/>
              <a:gd name="connsiteY945" fmla="*/ 2300498 h 4424835"/>
              <a:gd name="connsiteX946" fmla="*/ 3988462 w 7927195"/>
              <a:gd name="connsiteY946" fmla="*/ 2354594 h 4424835"/>
              <a:gd name="connsiteX947" fmla="*/ 3976710 w 7927195"/>
              <a:gd name="connsiteY947" fmla="*/ 2392294 h 4424835"/>
              <a:gd name="connsiteX948" fmla="*/ 3962979 w 7927195"/>
              <a:gd name="connsiteY948" fmla="*/ 2404997 h 4424835"/>
              <a:gd name="connsiteX949" fmla="*/ 3927882 w 7927195"/>
              <a:gd name="connsiteY949" fmla="*/ 2399285 h 4424835"/>
              <a:gd name="connsiteX950" fmla="*/ 3914013 w 7927195"/>
              <a:gd name="connsiteY950" fmla="*/ 2376069 h 4424835"/>
              <a:gd name="connsiteX951" fmla="*/ 3908908 w 7927195"/>
              <a:gd name="connsiteY951" fmla="*/ 2345024 h 4424835"/>
              <a:gd name="connsiteX952" fmla="*/ 3919599 w 7927195"/>
              <a:gd name="connsiteY952" fmla="*/ 2276736 h 4424835"/>
              <a:gd name="connsiteX953" fmla="*/ 3927351 w 7927195"/>
              <a:gd name="connsiteY953" fmla="*/ 2252735 h 4424835"/>
              <a:gd name="connsiteX954" fmla="*/ 3923198 w 7927195"/>
              <a:gd name="connsiteY954" fmla="*/ 2249492 h 4424835"/>
              <a:gd name="connsiteX955" fmla="*/ 3915167 w 7927195"/>
              <a:gd name="connsiteY955" fmla="*/ 2251719 h 4424835"/>
              <a:gd name="connsiteX956" fmla="*/ 3868540 w 7927195"/>
              <a:gd name="connsiteY956" fmla="*/ 2264418 h 4424835"/>
              <a:gd name="connsiteX957" fmla="*/ 3801795 w 7927195"/>
              <a:gd name="connsiteY957" fmla="*/ 2261721 h 4424835"/>
              <a:gd name="connsiteX958" fmla="*/ 3777745 w 7927195"/>
              <a:gd name="connsiteY958" fmla="*/ 2249132 h 4424835"/>
              <a:gd name="connsiteX959" fmla="*/ 3775385 w 7927195"/>
              <a:gd name="connsiteY959" fmla="*/ 2200809 h 4424835"/>
              <a:gd name="connsiteX960" fmla="*/ 3804811 w 7927195"/>
              <a:gd name="connsiteY960" fmla="*/ 2185770 h 4424835"/>
              <a:gd name="connsiteX961" fmla="*/ 3861266 w 7927195"/>
              <a:gd name="connsiteY961" fmla="*/ 2188313 h 4424835"/>
              <a:gd name="connsiteX962" fmla="*/ 3919786 w 7927195"/>
              <a:gd name="connsiteY962" fmla="*/ 2205307 h 4424835"/>
              <a:gd name="connsiteX963" fmla="*/ 3923562 w 7927195"/>
              <a:gd name="connsiteY963" fmla="*/ 2204728 h 4424835"/>
              <a:gd name="connsiteX964" fmla="*/ 3924647 w 7927195"/>
              <a:gd name="connsiteY964" fmla="*/ 2203234 h 4424835"/>
              <a:gd name="connsiteX965" fmla="*/ 3920850 w 7927195"/>
              <a:gd name="connsiteY965" fmla="*/ 2191349 h 4424835"/>
              <a:gd name="connsiteX966" fmla="*/ 3902269 w 7927195"/>
              <a:gd name="connsiteY966" fmla="*/ 2135545 h 4424835"/>
              <a:gd name="connsiteX967" fmla="*/ 3899865 w 7927195"/>
              <a:gd name="connsiteY967" fmla="*/ 2087462 h 4424835"/>
              <a:gd name="connsiteX968" fmla="*/ 3913390 w 7927195"/>
              <a:gd name="connsiteY968" fmla="*/ 2057182 h 4424835"/>
              <a:gd name="connsiteX969" fmla="*/ 3932326 w 7927195"/>
              <a:gd name="connsiteY969" fmla="*/ 2046817 h 4424835"/>
              <a:gd name="connsiteX970" fmla="*/ 417092 w 7927195"/>
              <a:gd name="connsiteY970" fmla="*/ 2046792 h 4424835"/>
              <a:gd name="connsiteX971" fmla="*/ 430340 w 7927195"/>
              <a:gd name="connsiteY971" fmla="*/ 2049446 h 4424835"/>
              <a:gd name="connsiteX972" fmla="*/ 446062 w 7927195"/>
              <a:gd name="connsiteY972" fmla="*/ 2063109 h 4424835"/>
              <a:gd name="connsiteX973" fmla="*/ 462315 w 7927195"/>
              <a:gd name="connsiteY973" fmla="*/ 2108039 h 4424835"/>
              <a:gd name="connsiteX974" fmla="*/ 462407 w 7927195"/>
              <a:gd name="connsiteY974" fmla="*/ 2124859 h 4424835"/>
              <a:gd name="connsiteX975" fmla="*/ 452163 w 7927195"/>
              <a:gd name="connsiteY975" fmla="*/ 2186852 h 4424835"/>
              <a:gd name="connsiteX976" fmla="*/ 447956 w 7927195"/>
              <a:gd name="connsiteY976" fmla="*/ 2203093 h 4424835"/>
              <a:gd name="connsiteX977" fmla="*/ 450289 w 7927195"/>
              <a:gd name="connsiteY977" fmla="*/ 2205882 h 4424835"/>
              <a:gd name="connsiteX978" fmla="*/ 456480 w 7927195"/>
              <a:gd name="connsiteY978" fmla="*/ 2205388 h 4424835"/>
              <a:gd name="connsiteX979" fmla="*/ 506103 w 7927195"/>
              <a:gd name="connsiteY979" fmla="*/ 2196337 h 4424835"/>
              <a:gd name="connsiteX980" fmla="*/ 566320 w 7927195"/>
              <a:gd name="connsiteY980" fmla="*/ 2202708 h 4424835"/>
              <a:gd name="connsiteX981" fmla="*/ 581314 w 7927195"/>
              <a:gd name="connsiteY981" fmla="*/ 2210100 h 4424835"/>
              <a:gd name="connsiteX982" fmla="*/ 591811 w 7927195"/>
              <a:gd name="connsiteY982" fmla="*/ 2220281 h 4424835"/>
              <a:gd name="connsiteX983" fmla="*/ 587615 w 7927195"/>
              <a:gd name="connsiteY983" fmla="*/ 2256249 h 4424835"/>
              <a:gd name="connsiteX984" fmla="*/ 550778 w 7927195"/>
              <a:gd name="connsiteY984" fmla="*/ 2269547 h 4424835"/>
              <a:gd name="connsiteX985" fmla="*/ 509241 w 7927195"/>
              <a:gd name="connsiteY985" fmla="*/ 2263730 h 4424835"/>
              <a:gd name="connsiteX986" fmla="*/ 461430 w 7927195"/>
              <a:gd name="connsiteY986" fmla="*/ 2247622 h 4424835"/>
              <a:gd name="connsiteX987" fmla="*/ 453407 w 7927195"/>
              <a:gd name="connsiteY987" fmla="*/ 2245517 h 4424835"/>
              <a:gd name="connsiteX988" fmla="*/ 450657 w 7927195"/>
              <a:gd name="connsiteY988" fmla="*/ 2247898 h 4424835"/>
              <a:gd name="connsiteX989" fmla="*/ 452490 w 7927195"/>
              <a:gd name="connsiteY989" fmla="*/ 2255986 h 4424835"/>
              <a:gd name="connsiteX990" fmla="*/ 469211 w 7927195"/>
              <a:gd name="connsiteY990" fmla="*/ 2310206 h 4424835"/>
              <a:gd name="connsiteX991" fmla="*/ 471429 w 7927195"/>
              <a:gd name="connsiteY991" fmla="*/ 2368669 h 4424835"/>
              <a:gd name="connsiteX992" fmla="*/ 456699 w 7927195"/>
              <a:gd name="connsiteY992" fmla="*/ 2398427 h 4424835"/>
              <a:gd name="connsiteX993" fmla="*/ 414814 w 7927195"/>
              <a:gd name="connsiteY993" fmla="*/ 2400965 h 4424835"/>
              <a:gd name="connsiteX994" fmla="*/ 401379 w 7927195"/>
              <a:gd name="connsiteY994" fmla="*/ 2382413 h 4424835"/>
              <a:gd name="connsiteX995" fmla="*/ 394799 w 7927195"/>
              <a:gd name="connsiteY995" fmla="*/ 2353845 h 4424835"/>
              <a:gd name="connsiteX996" fmla="*/ 406382 w 7927195"/>
              <a:gd name="connsiteY996" fmla="*/ 2271053 h 4424835"/>
              <a:gd name="connsiteX997" fmla="*/ 411947 w 7927195"/>
              <a:gd name="connsiteY997" fmla="*/ 2253047 h 4424835"/>
              <a:gd name="connsiteX998" fmla="*/ 407926 w 7927195"/>
              <a:gd name="connsiteY998" fmla="*/ 2249553 h 4424835"/>
              <a:gd name="connsiteX999" fmla="*/ 399908 w 7927195"/>
              <a:gd name="connsiteY999" fmla="*/ 2251869 h 4424835"/>
              <a:gd name="connsiteX1000" fmla="*/ 361470 w 7927195"/>
              <a:gd name="connsiteY1000" fmla="*/ 2262673 h 4424835"/>
              <a:gd name="connsiteX1001" fmla="*/ 307085 w 7927195"/>
              <a:gd name="connsiteY1001" fmla="*/ 2265847 h 4424835"/>
              <a:gd name="connsiteX1002" fmla="*/ 276735 w 7927195"/>
              <a:gd name="connsiteY1002" fmla="*/ 2257799 h 4424835"/>
              <a:gd name="connsiteX1003" fmla="*/ 262534 w 7927195"/>
              <a:gd name="connsiteY1003" fmla="*/ 2248910 h 4424835"/>
              <a:gd name="connsiteX1004" fmla="*/ 259268 w 7927195"/>
              <a:gd name="connsiteY1004" fmla="*/ 2201971 h 4424835"/>
              <a:gd name="connsiteX1005" fmla="*/ 290302 w 7927195"/>
              <a:gd name="connsiteY1005" fmla="*/ 2185706 h 4424835"/>
              <a:gd name="connsiteX1006" fmla="*/ 344707 w 7927195"/>
              <a:gd name="connsiteY1006" fmla="*/ 2187929 h 4424835"/>
              <a:gd name="connsiteX1007" fmla="*/ 401288 w 7927195"/>
              <a:gd name="connsiteY1007" fmla="*/ 2204117 h 4424835"/>
              <a:gd name="connsiteX1008" fmla="*/ 407329 w 7927195"/>
              <a:gd name="connsiteY1008" fmla="*/ 2205554 h 4424835"/>
              <a:gd name="connsiteX1009" fmla="*/ 409943 w 7927195"/>
              <a:gd name="connsiteY1009" fmla="*/ 2203299 h 4424835"/>
              <a:gd name="connsiteX1010" fmla="*/ 406769 w 7927195"/>
              <a:gd name="connsiteY1010" fmla="*/ 2193313 h 4424835"/>
              <a:gd name="connsiteX1011" fmla="*/ 393431 w 7927195"/>
              <a:gd name="connsiteY1011" fmla="*/ 2157900 h 4424835"/>
              <a:gd name="connsiteX1012" fmla="*/ 384312 w 7927195"/>
              <a:gd name="connsiteY1012" fmla="*/ 2119038 h 4424835"/>
              <a:gd name="connsiteX1013" fmla="*/ 387144 w 7927195"/>
              <a:gd name="connsiteY1013" fmla="*/ 2077386 h 4424835"/>
              <a:gd name="connsiteX1014" fmla="*/ 404529 w 7927195"/>
              <a:gd name="connsiteY1014" fmla="*/ 2051689 h 4424835"/>
              <a:gd name="connsiteX1015" fmla="*/ 417092 w 7927195"/>
              <a:gd name="connsiteY1015" fmla="*/ 2046792 h 4424835"/>
              <a:gd name="connsiteX1016" fmla="*/ 5691338 w 7927195"/>
              <a:gd name="connsiteY1016" fmla="*/ 2046785 h 4424835"/>
              <a:gd name="connsiteX1017" fmla="*/ 5707773 w 7927195"/>
              <a:gd name="connsiteY1017" fmla="*/ 2051944 h 4424835"/>
              <a:gd name="connsiteX1018" fmla="*/ 5723116 w 7927195"/>
              <a:gd name="connsiteY1018" fmla="*/ 2069068 h 4424835"/>
              <a:gd name="connsiteX1019" fmla="*/ 5735058 w 7927195"/>
              <a:gd name="connsiteY1019" fmla="*/ 2106845 h 4424835"/>
              <a:gd name="connsiteX1020" fmla="*/ 5728905 w 7927195"/>
              <a:gd name="connsiteY1020" fmla="*/ 2173598 h 4424835"/>
              <a:gd name="connsiteX1021" fmla="*/ 5722468 w 7927195"/>
              <a:gd name="connsiteY1021" fmla="*/ 2195819 h 4424835"/>
              <a:gd name="connsiteX1022" fmla="*/ 5730848 w 7927195"/>
              <a:gd name="connsiteY1022" fmla="*/ 2205040 h 4424835"/>
              <a:gd name="connsiteX1023" fmla="*/ 5754570 w 7927195"/>
              <a:gd name="connsiteY1023" fmla="*/ 2199494 h 4424835"/>
              <a:gd name="connsiteX1024" fmla="*/ 5782623 w 7927195"/>
              <a:gd name="connsiteY1024" fmla="*/ 2195980 h 4424835"/>
              <a:gd name="connsiteX1025" fmla="*/ 5840714 w 7927195"/>
              <a:gd name="connsiteY1025" fmla="*/ 2203032 h 4424835"/>
              <a:gd name="connsiteX1026" fmla="*/ 5863181 w 7927195"/>
              <a:gd name="connsiteY1026" fmla="*/ 2218043 h 4424835"/>
              <a:gd name="connsiteX1027" fmla="*/ 5859497 w 7927195"/>
              <a:gd name="connsiteY1027" fmla="*/ 2257261 h 4424835"/>
              <a:gd name="connsiteX1028" fmla="*/ 5824400 w 7927195"/>
              <a:gd name="connsiteY1028" fmla="*/ 2269543 h 4424835"/>
              <a:gd name="connsiteX1029" fmla="*/ 5782825 w 7927195"/>
              <a:gd name="connsiteY1029" fmla="*/ 2263880 h 4424835"/>
              <a:gd name="connsiteX1030" fmla="*/ 5734977 w 7927195"/>
              <a:gd name="connsiteY1030" fmla="*/ 2247837 h 4424835"/>
              <a:gd name="connsiteX1031" fmla="*/ 5727042 w 7927195"/>
              <a:gd name="connsiteY1031" fmla="*/ 2245356 h 4424835"/>
              <a:gd name="connsiteX1032" fmla="*/ 5725099 w 7927195"/>
              <a:gd name="connsiteY1032" fmla="*/ 2245655 h 4424835"/>
              <a:gd name="connsiteX1033" fmla="*/ 5723399 w 7927195"/>
              <a:gd name="connsiteY1033" fmla="*/ 2248926 h 4424835"/>
              <a:gd name="connsiteX1034" fmla="*/ 5728864 w 7927195"/>
              <a:gd name="connsiteY1034" fmla="*/ 2264786 h 4424835"/>
              <a:gd name="connsiteX1035" fmla="*/ 5745664 w 7927195"/>
              <a:gd name="connsiteY1035" fmla="*/ 2329848 h 4424835"/>
              <a:gd name="connsiteX1036" fmla="*/ 5743275 w 7927195"/>
              <a:gd name="connsiteY1036" fmla="*/ 2373669 h 4424835"/>
              <a:gd name="connsiteX1037" fmla="*/ 5731981 w 7927195"/>
              <a:gd name="connsiteY1037" fmla="*/ 2396039 h 4424835"/>
              <a:gd name="connsiteX1038" fmla="*/ 5684051 w 7927195"/>
              <a:gd name="connsiteY1038" fmla="*/ 2397468 h 4424835"/>
              <a:gd name="connsiteX1039" fmla="*/ 5672555 w 7927195"/>
              <a:gd name="connsiteY1039" fmla="*/ 2377587 h 4424835"/>
              <a:gd name="connsiteX1040" fmla="*/ 5667252 w 7927195"/>
              <a:gd name="connsiteY1040" fmla="*/ 2348708 h 4424835"/>
              <a:gd name="connsiteX1041" fmla="*/ 5679112 w 7927195"/>
              <a:gd name="connsiteY1041" fmla="*/ 2272203 h 4424835"/>
              <a:gd name="connsiteX1042" fmla="*/ 5685104 w 7927195"/>
              <a:gd name="connsiteY1042" fmla="*/ 2252096 h 4424835"/>
              <a:gd name="connsiteX1043" fmla="*/ 5682392 w 7927195"/>
              <a:gd name="connsiteY1043" fmla="*/ 2249703 h 4424835"/>
              <a:gd name="connsiteX1044" fmla="*/ 5674295 w 7927195"/>
              <a:gd name="connsiteY1044" fmla="*/ 2251286 h 4424835"/>
              <a:gd name="connsiteX1045" fmla="*/ 5627701 w 7927195"/>
              <a:gd name="connsiteY1045" fmla="*/ 2264179 h 4424835"/>
              <a:gd name="connsiteX1046" fmla="*/ 5560948 w 7927195"/>
              <a:gd name="connsiteY1046" fmla="*/ 2262009 h 4424835"/>
              <a:gd name="connsiteX1047" fmla="*/ 5536659 w 7927195"/>
              <a:gd name="connsiteY1047" fmla="*/ 2249865 h 4424835"/>
              <a:gd name="connsiteX1048" fmla="*/ 5535607 w 7927195"/>
              <a:gd name="connsiteY1048" fmla="*/ 2198555 h 4424835"/>
              <a:gd name="connsiteX1049" fmla="*/ 5561838 w 7927195"/>
              <a:gd name="connsiteY1049" fmla="*/ 2185965 h 4424835"/>
              <a:gd name="connsiteX1050" fmla="*/ 5591187 w 7927195"/>
              <a:gd name="connsiteY1050" fmla="*/ 2184484 h 4424835"/>
              <a:gd name="connsiteX1051" fmla="*/ 5652881 w 7927195"/>
              <a:gd name="connsiteY1051" fmla="*/ 2197171 h 4424835"/>
              <a:gd name="connsiteX1052" fmla="*/ 5680934 w 7927195"/>
              <a:gd name="connsiteY1052" fmla="*/ 2205611 h 4424835"/>
              <a:gd name="connsiteX1053" fmla="*/ 5682472 w 7927195"/>
              <a:gd name="connsiteY1053" fmla="*/ 2204356 h 4424835"/>
              <a:gd name="connsiteX1054" fmla="*/ 5673040 w 7927195"/>
              <a:gd name="connsiteY1054" fmla="*/ 2177084 h 4424835"/>
              <a:gd name="connsiteX1055" fmla="*/ 5657212 w 7927195"/>
              <a:gd name="connsiteY1055" fmla="*/ 2116159 h 4424835"/>
              <a:gd name="connsiteX1056" fmla="*/ 5658831 w 7927195"/>
              <a:gd name="connsiteY1056" fmla="*/ 2082682 h 4424835"/>
              <a:gd name="connsiteX1057" fmla="*/ 5674902 w 7927195"/>
              <a:gd name="connsiteY1057" fmla="*/ 2053737 h 4424835"/>
              <a:gd name="connsiteX1058" fmla="*/ 5691338 w 7927195"/>
              <a:gd name="connsiteY1058" fmla="*/ 2046785 h 4424835"/>
              <a:gd name="connsiteX1059" fmla="*/ 6115420 w 7927195"/>
              <a:gd name="connsiteY1059" fmla="*/ 1916121 h 4424835"/>
              <a:gd name="connsiteX1060" fmla="*/ 6148777 w 7927195"/>
              <a:gd name="connsiteY1060" fmla="*/ 1925768 h 4424835"/>
              <a:gd name="connsiteX1061" fmla="*/ 6170029 w 7927195"/>
              <a:gd name="connsiteY1061" fmla="*/ 1967759 h 4424835"/>
              <a:gd name="connsiteX1062" fmla="*/ 6166062 w 7927195"/>
              <a:gd name="connsiteY1062" fmla="*/ 1985696 h 4424835"/>
              <a:gd name="connsiteX1063" fmla="*/ 6138170 w 7927195"/>
              <a:gd name="connsiteY1063" fmla="*/ 2016494 h 4424835"/>
              <a:gd name="connsiteX1064" fmla="*/ 6104045 w 7927195"/>
              <a:gd name="connsiteY1064" fmla="*/ 2018356 h 4424835"/>
              <a:gd name="connsiteX1065" fmla="*/ 6069190 w 7927195"/>
              <a:gd name="connsiteY1065" fmla="*/ 1978203 h 4424835"/>
              <a:gd name="connsiteX1066" fmla="*/ 6072874 w 7927195"/>
              <a:gd name="connsiteY1066" fmla="*/ 1947802 h 4424835"/>
              <a:gd name="connsiteX1067" fmla="*/ 6097770 w 7927195"/>
              <a:gd name="connsiteY1067" fmla="*/ 1922570 h 4424835"/>
              <a:gd name="connsiteX1068" fmla="*/ 6115420 w 7927195"/>
              <a:gd name="connsiteY1068" fmla="*/ 1916121 h 4424835"/>
              <a:gd name="connsiteX1069" fmla="*/ 849369 w 7927195"/>
              <a:gd name="connsiteY1069" fmla="*/ 1915903 h 4424835"/>
              <a:gd name="connsiteX1070" fmla="*/ 869370 w 7927195"/>
              <a:gd name="connsiteY1070" fmla="*/ 1921401 h 4424835"/>
              <a:gd name="connsiteX1071" fmla="*/ 897059 w 7927195"/>
              <a:gd name="connsiteY1071" fmla="*/ 1970116 h 4424835"/>
              <a:gd name="connsiteX1072" fmla="*/ 894327 w 7927195"/>
              <a:gd name="connsiteY1072" fmla="*/ 1982321 h 4424835"/>
              <a:gd name="connsiteX1073" fmla="*/ 864614 w 7927195"/>
              <a:gd name="connsiteY1073" fmla="*/ 2016787 h 4424835"/>
              <a:gd name="connsiteX1074" fmla="*/ 830415 w 7927195"/>
              <a:gd name="connsiteY1074" fmla="*/ 2018147 h 4424835"/>
              <a:gd name="connsiteX1075" fmla="*/ 797317 w 7927195"/>
              <a:gd name="connsiteY1075" fmla="*/ 1981625 h 4424835"/>
              <a:gd name="connsiteX1076" fmla="*/ 802442 w 7927195"/>
              <a:gd name="connsiteY1076" fmla="*/ 1943669 h 4424835"/>
              <a:gd name="connsiteX1077" fmla="*/ 825319 w 7927195"/>
              <a:gd name="connsiteY1077" fmla="*/ 1922222 h 4424835"/>
              <a:gd name="connsiteX1078" fmla="*/ 849369 w 7927195"/>
              <a:gd name="connsiteY1078" fmla="*/ 1915903 h 4424835"/>
              <a:gd name="connsiteX1079" fmla="*/ 7879067 w 7927195"/>
              <a:gd name="connsiteY1079" fmla="*/ 1915830 h 4424835"/>
              <a:gd name="connsiteX1080" fmla="*/ 7899833 w 7927195"/>
              <a:gd name="connsiteY1080" fmla="*/ 1921789 h 4424835"/>
              <a:gd name="connsiteX1081" fmla="*/ 7925134 w 7927195"/>
              <a:gd name="connsiteY1081" fmla="*/ 1954300 h 4424835"/>
              <a:gd name="connsiteX1082" fmla="*/ 7922220 w 7927195"/>
              <a:gd name="connsiteY1082" fmla="*/ 1986964 h 4424835"/>
              <a:gd name="connsiteX1083" fmla="*/ 7895502 w 7927195"/>
              <a:gd name="connsiteY1083" fmla="*/ 2016167 h 4424835"/>
              <a:gd name="connsiteX1084" fmla="*/ 7859433 w 7927195"/>
              <a:gd name="connsiteY1084" fmla="*/ 2017774 h 4424835"/>
              <a:gd name="connsiteX1085" fmla="*/ 7826158 w 7927195"/>
              <a:gd name="connsiteY1085" fmla="*/ 1978779 h 4424835"/>
              <a:gd name="connsiteX1086" fmla="*/ 7829356 w 7927195"/>
              <a:gd name="connsiteY1086" fmla="*/ 1948446 h 4424835"/>
              <a:gd name="connsiteX1087" fmla="*/ 7857612 w 7927195"/>
              <a:gd name="connsiteY1087" fmla="*/ 1920866 h 4424835"/>
              <a:gd name="connsiteX1088" fmla="*/ 7879067 w 7927195"/>
              <a:gd name="connsiteY1088" fmla="*/ 1915830 h 4424835"/>
              <a:gd name="connsiteX1089" fmla="*/ 2606854 w 7927195"/>
              <a:gd name="connsiteY1089" fmla="*/ 1915704 h 4424835"/>
              <a:gd name="connsiteX1090" fmla="*/ 2626920 w 7927195"/>
              <a:gd name="connsiteY1090" fmla="*/ 1921209 h 4424835"/>
              <a:gd name="connsiteX1091" fmla="*/ 2652832 w 7927195"/>
              <a:gd name="connsiteY1091" fmla="*/ 1953222 h 4424835"/>
              <a:gd name="connsiteX1092" fmla="*/ 2650739 w 7927195"/>
              <a:gd name="connsiteY1092" fmla="*/ 1985947 h 4424835"/>
              <a:gd name="connsiteX1093" fmla="*/ 2622694 w 7927195"/>
              <a:gd name="connsiteY1093" fmla="*/ 2016648 h 4424835"/>
              <a:gd name="connsiteX1094" fmla="*/ 2586573 w 7927195"/>
              <a:gd name="connsiteY1094" fmla="*/ 2017352 h 4424835"/>
              <a:gd name="connsiteX1095" fmla="*/ 2552394 w 7927195"/>
              <a:gd name="connsiteY1095" fmla="*/ 1971694 h 4424835"/>
              <a:gd name="connsiteX1096" fmla="*/ 2553058 w 7927195"/>
              <a:gd name="connsiteY1096" fmla="*/ 1959217 h 4424835"/>
              <a:gd name="connsiteX1097" fmla="*/ 2594337 w 7927195"/>
              <a:gd name="connsiteY1097" fmla="*/ 1917246 h 4424835"/>
              <a:gd name="connsiteX1098" fmla="*/ 2598458 w 7927195"/>
              <a:gd name="connsiteY1098" fmla="*/ 1916420 h 4424835"/>
              <a:gd name="connsiteX1099" fmla="*/ 2606854 w 7927195"/>
              <a:gd name="connsiteY1099" fmla="*/ 1915704 h 4424835"/>
              <a:gd name="connsiteX1100" fmla="*/ 4367304 w 7927195"/>
              <a:gd name="connsiteY1100" fmla="*/ 1915681 h 4424835"/>
              <a:gd name="connsiteX1101" fmla="*/ 4391121 w 7927195"/>
              <a:gd name="connsiteY1101" fmla="*/ 1926095 h 4424835"/>
              <a:gd name="connsiteX1102" fmla="*/ 4411888 w 7927195"/>
              <a:gd name="connsiteY1102" fmla="*/ 1969443 h 4424835"/>
              <a:gd name="connsiteX1103" fmla="*/ 4407800 w 7927195"/>
              <a:gd name="connsiteY1103" fmla="*/ 1986218 h 4424835"/>
              <a:gd name="connsiteX1104" fmla="*/ 4379625 w 7927195"/>
              <a:gd name="connsiteY1104" fmla="*/ 2016778 h 4424835"/>
              <a:gd name="connsiteX1105" fmla="*/ 4345459 w 7927195"/>
              <a:gd name="connsiteY1105" fmla="*/ 2018142 h 4424835"/>
              <a:gd name="connsiteX1106" fmla="*/ 4310402 w 7927195"/>
              <a:gd name="connsiteY1106" fmla="*/ 1975628 h 4424835"/>
              <a:gd name="connsiteX1107" fmla="*/ 4313155 w 7927195"/>
              <a:gd name="connsiteY1107" fmla="*/ 1951113 h 4424835"/>
              <a:gd name="connsiteX1108" fmla="*/ 4342058 w 7927195"/>
              <a:gd name="connsiteY1108" fmla="*/ 1921367 h 4424835"/>
              <a:gd name="connsiteX1109" fmla="*/ 4367304 w 7927195"/>
              <a:gd name="connsiteY1109" fmla="*/ 1915681 h 4424835"/>
              <a:gd name="connsiteX1110" fmla="*/ 6093195 w 7927195"/>
              <a:gd name="connsiteY1110" fmla="*/ 1785833 h 4424835"/>
              <a:gd name="connsiteX1111" fmla="*/ 6132665 w 7927195"/>
              <a:gd name="connsiteY1111" fmla="*/ 1819736 h 4424835"/>
              <a:gd name="connsiteX1112" fmla="*/ 6128859 w 7927195"/>
              <a:gd name="connsiteY1112" fmla="*/ 1836669 h 4424835"/>
              <a:gd name="connsiteX1113" fmla="*/ 6117565 w 7927195"/>
              <a:gd name="connsiteY1113" fmla="*/ 1856804 h 4424835"/>
              <a:gd name="connsiteX1114" fmla="*/ 6101130 w 7927195"/>
              <a:gd name="connsiteY1114" fmla="*/ 1878680 h 4424835"/>
              <a:gd name="connsiteX1115" fmla="*/ 6018305 w 7927195"/>
              <a:gd name="connsiteY1115" fmla="*/ 1971261 h 4424835"/>
              <a:gd name="connsiteX1116" fmla="*/ 6002639 w 7927195"/>
              <a:gd name="connsiteY1116" fmla="*/ 1985288 h 4424835"/>
              <a:gd name="connsiteX1117" fmla="*/ 5986001 w 7927195"/>
              <a:gd name="connsiteY1117" fmla="*/ 1994100 h 4424835"/>
              <a:gd name="connsiteX1118" fmla="*/ 5947220 w 7927195"/>
              <a:gd name="connsiteY1118" fmla="*/ 1977163 h 4424835"/>
              <a:gd name="connsiteX1119" fmla="*/ 5945196 w 7927195"/>
              <a:gd name="connsiteY1119" fmla="*/ 1969055 h 4424835"/>
              <a:gd name="connsiteX1120" fmla="*/ 5948394 w 7927195"/>
              <a:gd name="connsiteY1120" fmla="*/ 1948514 h 4424835"/>
              <a:gd name="connsiteX1121" fmla="*/ 5959769 w 7927195"/>
              <a:gd name="connsiteY1121" fmla="*/ 1926015 h 4424835"/>
              <a:gd name="connsiteX1122" fmla="*/ 5978714 w 7927195"/>
              <a:gd name="connsiteY1122" fmla="*/ 1898172 h 4424835"/>
              <a:gd name="connsiteX1123" fmla="*/ 6058301 w 7927195"/>
              <a:gd name="connsiteY1123" fmla="*/ 1808437 h 4424835"/>
              <a:gd name="connsiteX1124" fmla="*/ 6081537 w 7927195"/>
              <a:gd name="connsiteY1124" fmla="*/ 1790455 h 4424835"/>
              <a:gd name="connsiteX1125" fmla="*/ 6093195 w 7927195"/>
              <a:gd name="connsiteY1125" fmla="*/ 1785833 h 4424835"/>
              <a:gd name="connsiteX1126" fmla="*/ 2593134 w 7927195"/>
              <a:gd name="connsiteY1126" fmla="*/ 1785752 h 4424835"/>
              <a:gd name="connsiteX1127" fmla="*/ 2599048 w 7927195"/>
              <a:gd name="connsiteY1127" fmla="*/ 1787837 h 4424835"/>
              <a:gd name="connsiteX1128" fmla="*/ 2617835 w 7927195"/>
              <a:gd name="connsiteY1128" fmla="*/ 1820768 h 4424835"/>
              <a:gd name="connsiteX1129" fmla="*/ 2615645 w 7927195"/>
              <a:gd name="connsiteY1129" fmla="*/ 1831022 h 4424835"/>
              <a:gd name="connsiteX1130" fmla="*/ 2603416 w 7927195"/>
              <a:gd name="connsiteY1130" fmla="*/ 1855384 h 4424835"/>
              <a:gd name="connsiteX1131" fmla="*/ 2586997 w 7927195"/>
              <a:gd name="connsiteY1131" fmla="*/ 1877304 h 4424835"/>
              <a:gd name="connsiteX1132" fmla="*/ 2502784 w 7927195"/>
              <a:gd name="connsiteY1132" fmla="*/ 1971569 h 4424835"/>
              <a:gd name="connsiteX1133" fmla="*/ 2488757 w 7927195"/>
              <a:gd name="connsiteY1133" fmla="*/ 1984304 h 4424835"/>
              <a:gd name="connsiteX1134" fmla="*/ 2472334 w 7927195"/>
              <a:gd name="connsiteY1134" fmla="*/ 1993582 h 4424835"/>
              <a:gd name="connsiteX1135" fmla="*/ 2431039 w 7927195"/>
              <a:gd name="connsiteY1135" fmla="*/ 1974751 h 4424835"/>
              <a:gd name="connsiteX1136" fmla="*/ 2429715 w 7927195"/>
              <a:gd name="connsiteY1136" fmla="*/ 1960274 h 4424835"/>
              <a:gd name="connsiteX1137" fmla="*/ 2438483 w 7927195"/>
              <a:gd name="connsiteY1137" fmla="*/ 1936678 h 4424835"/>
              <a:gd name="connsiteX1138" fmla="*/ 2459999 w 7927195"/>
              <a:gd name="connsiteY1138" fmla="*/ 1902969 h 4424835"/>
              <a:gd name="connsiteX1139" fmla="*/ 2543342 w 7927195"/>
              <a:gd name="connsiteY1139" fmla="*/ 1808045 h 4424835"/>
              <a:gd name="connsiteX1140" fmla="*/ 2568578 w 7927195"/>
              <a:gd name="connsiteY1140" fmla="*/ 1789225 h 4424835"/>
              <a:gd name="connsiteX1141" fmla="*/ 2593134 w 7927195"/>
              <a:gd name="connsiteY1141" fmla="*/ 1785752 h 4424835"/>
              <a:gd name="connsiteX1142" fmla="*/ 4343839 w 7927195"/>
              <a:gd name="connsiteY1142" fmla="*/ 1785209 h 4424835"/>
              <a:gd name="connsiteX1143" fmla="*/ 4362906 w 7927195"/>
              <a:gd name="connsiteY1143" fmla="*/ 1792540 h 4424835"/>
              <a:gd name="connsiteX1144" fmla="*/ 4373916 w 7927195"/>
              <a:gd name="connsiteY1144" fmla="*/ 1826759 h 4424835"/>
              <a:gd name="connsiteX1145" fmla="*/ 4361853 w 7927195"/>
              <a:gd name="connsiteY1145" fmla="*/ 1853448 h 4424835"/>
              <a:gd name="connsiteX1146" fmla="*/ 4341693 w 7927195"/>
              <a:gd name="connsiteY1146" fmla="*/ 1880429 h 4424835"/>
              <a:gd name="connsiteX1147" fmla="*/ 4260164 w 7927195"/>
              <a:gd name="connsiteY1147" fmla="*/ 1971415 h 4424835"/>
              <a:gd name="connsiteX1148" fmla="*/ 4244457 w 7927195"/>
              <a:gd name="connsiteY1148" fmla="*/ 1985413 h 4424835"/>
              <a:gd name="connsiteX1149" fmla="*/ 4227779 w 7927195"/>
              <a:gd name="connsiteY1149" fmla="*/ 1994189 h 4424835"/>
              <a:gd name="connsiteX1150" fmla="*/ 4188310 w 7927195"/>
              <a:gd name="connsiteY1150" fmla="*/ 1975005 h 4424835"/>
              <a:gd name="connsiteX1151" fmla="*/ 4188998 w 7927195"/>
              <a:gd name="connsiteY1151" fmla="*/ 1952324 h 4424835"/>
              <a:gd name="connsiteX1152" fmla="*/ 4200778 w 7927195"/>
              <a:gd name="connsiteY1152" fmla="*/ 1927691 h 4424835"/>
              <a:gd name="connsiteX1153" fmla="*/ 4224662 w 7927195"/>
              <a:gd name="connsiteY1153" fmla="*/ 1893015 h 4424835"/>
              <a:gd name="connsiteX1154" fmla="*/ 4297367 w 7927195"/>
              <a:gd name="connsiteY1154" fmla="*/ 1811161 h 4424835"/>
              <a:gd name="connsiteX1155" fmla="*/ 4323679 w 7927195"/>
              <a:gd name="connsiteY1155" fmla="*/ 1790281 h 4424835"/>
              <a:gd name="connsiteX1156" fmla="*/ 4343839 w 7927195"/>
              <a:gd name="connsiteY1156" fmla="*/ 1785209 h 4424835"/>
              <a:gd name="connsiteX1157" fmla="*/ 831469 w 7927195"/>
              <a:gd name="connsiteY1157" fmla="*/ 1785209 h 4424835"/>
              <a:gd name="connsiteX1158" fmla="*/ 845070 w 7927195"/>
              <a:gd name="connsiteY1158" fmla="*/ 1790261 h 4424835"/>
              <a:gd name="connsiteX1159" fmla="*/ 859583 w 7927195"/>
              <a:gd name="connsiteY1159" fmla="*/ 1823120 h 4424835"/>
              <a:gd name="connsiteX1160" fmla="*/ 857036 w 7927195"/>
              <a:gd name="connsiteY1160" fmla="*/ 1833431 h 4424835"/>
              <a:gd name="connsiteX1161" fmla="*/ 844150 w 7927195"/>
              <a:gd name="connsiteY1161" fmla="*/ 1857456 h 4424835"/>
              <a:gd name="connsiteX1162" fmla="*/ 819623 w 7927195"/>
              <a:gd name="connsiteY1162" fmla="*/ 1889068 h 4424835"/>
              <a:gd name="connsiteX1163" fmla="*/ 747677 w 7927195"/>
              <a:gd name="connsiteY1163" fmla="*/ 1968816 h 4424835"/>
              <a:gd name="connsiteX1164" fmla="*/ 728974 w 7927195"/>
              <a:gd name="connsiteY1164" fmla="*/ 1985766 h 4424835"/>
              <a:gd name="connsiteX1165" fmla="*/ 710170 w 7927195"/>
              <a:gd name="connsiteY1165" fmla="*/ 1994939 h 4424835"/>
              <a:gd name="connsiteX1166" fmla="*/ 672223 w 7927195"/>
              <a:gd name="connsiteY1166" fmla="*/ 1959902 h 4424835"/>
              <a:gd name="connsiteX1167" fmla="*/ 678084 w 7927195"/>
              <a:gd name="connsiteY1167" fmla="*/ 1941961 h 4424835"/>
              <a:gd name="connsiteX1168" fmla="*/ 690508 w 7927195"/>
              <a:gd name="connsiteY1168" fmla="*/ 1919996 h 4424835"/>
              <a:gd name="connsiteX1169" fmla="*/ 715193 w 7927195"/>
              <a:gd name="connsiteY1169" fmla="*/ 1885894 h 4424835"/>
              <a:gd name="connsiteX1170" fmla="*/ 779729 w 7927195"/>
              <a:gd name="connsiteY1170" fmla="*/ 1813668 h 4424835"/>
              <a:gd name="connsiteX1171" fmla="*/ 807308 w 7927195"/>
              <a:gd name="connsiteY1171" fmla="*/ 1790978 h 4424835"/>
              <a:gd name="connsiteX1172" fmla="*/ 831469 w 7927195"/>
              <a:gd name="connsiteY1172" fmla="*/ 1785209 h 4424835"/>
              <a:gd name="connsiteX1173" fmla="*/ 7855223 w 7927195"/>
              <a:gd name="connsiteY1173" fmla="*/ 1785148 h 4424835"/>
              <a:gd name="connsiteX1174" fmla="*/ 7879213 w 7927195"/>
              <a:gd name="connsiteY1174" fmla="*/ 1794273 h 4424835"/>
              <a:gd name="connsiteX1175" fmla="*/ 7889875 w 7927195"/>
              <a:gd name="connsiteY1175" fmla="*/ 1819139 h 4424835"/>
              <a:gd name="connsiteX1176" fmla="*/ 7888054 w 7927195"/>
              <a:gd name="connsiteY1176" fmla="*/ 1829605 h 4424835"/>
              <a:gd name="connsiteX1177" fmla="*/ 7876233 w 7927195"/>
              <a:gd name="connsiteY1177" fmla="*/ 1854157 h 4424835"/>
              <a:gd name="connsiteX1178" fmla="*/ 7858583 w 7927195"/>
              <a:gd name="connsiteY1178" fmla="*/ 1877786 h 4424835"/>
              <a:gd name="connsiteX1179" fmla="*/ 7774301 w 7927195"/>
              <a:gd name="connsiteY1179" fmla="*/ 1972002 h 4424835"/>
              <a:gd name="connsiteX1180" fmla="*/ 7760254 w 7927195"/>
              <a:gd name="connsiteY1180" fmla="*/ 1984684 h 4424835"/>
              <a:gd name="connsiteX1181" fmla="*/ 7743738 w 7927195"/>
              <a:gd name="connsiteY1181" fmla="*/ 1993785 h 4424835"/>
              <a:gd name="connsiteX1182" fmla="*/ 7703540 w 7927195"/>
              <a:gd name="connsiteY1182" fmla="*/ 1976127 h 4424835"/>
              <a:gd name="connsiteX1183" fmla="*/ 7701799 w 7927195"/>
              <a:gd name="connsiteY1183" fmla="*/ 1959659 h 4424835"/>
              <a:gd name="connsiteX1184" fmla="*/ 7710746 w 7927195"/>
              <a:gd name="connsiteY1184" fmla="*/ 1936127 h 4424835"/>
              <a:gd name="connsiteX1185" fmla="*/ 7731108 w 7927195"/>
              <a:gd name="connsiteY1185" fmla="*/ 1904167 h 4424835"/>
              <a:gd name="connsiteX1186" fmla="*/ 7815754 w 7927195"/>
              <a:gd name="connsiteY1186" fmla="*/ 1807615 h 4424835"/>
              <a:gd name="connsiteX1187" fmla="*/ 7839233 w 7927195"/>
              <a:gd name="connsiteY1187" fmla="*/ 1789889 h 4424835"/>
              <a:gd name="connsiteX1188" fmla="*/ 7855223 w 7927195"/>
              <a:gd name="connsiteY1188" fmla="*/ 1785148 h 4424835"/>
              <a:gd name="connsiteX1189" fmla="*/ 677331 w 7927195"/>
              <a:gd name="connsiteY1189" fmla="*/ 1758556 h 4424835"/>
              <a:gd name="connsiteX1190" fmla="*/ 705951 w 7927195"/>
              <a:gd name="connsiteY1190" fmla="*/ 1760301 h 4424835"/>
              <a:gd name="connsiteX1191" fmla="*/ 737981 w 7927195"/>
              <a:gd name="connsiteY1191" fmla="*/ 1808344 h 4424835"/>
              <a:gd name="connsiteX1192" fmla="*/ 732183 w 7927195"/>
              <a:gd name="connsiteY1192" fmla="*/ 1830524 h 4424835"/>
              <a:gd name="connsiteX1193" fmla="*/ 707999 w 7927195"/>
              <a:gd name="connsiteY1193" fmla="*/ 1856484 h 4424835"/>
              <a:gd name="connsiteX1194" fmla="*/ 668182 w 7927195"/>
              <a:gd name="connsiteY1194" fmla="*/ 1857541 h 4424835"/>
              <a:gd name="connsiteX1195" fmla="*/ 637805 w 7927195"/>
              <a:gd name="connsiteY1195" fmla="*/ 1821217 h 4424835"/>
              <a:gd name="connsiteX1196" fmla="*/ 640923 w 7927195"/>
              <a:gd name="connsiteY1196" fmla="*/ 1788877 h 4424835"/>
              <a:gd name="connsiteX1197" fmla="*/ 677331 w 7927195"/>
              <a:gd name="connsiteY1197" fmla="*/ 1758556 h 4424835"/>
              <a:gd name="connsiteX1198" fmla="*/ 2435799 w 7927195"/>
              <a:gd name="connsiteY1198" fmla="*/ 1758345 h 4424835"/>
              <a:gd name="connsiteX1199" fmla="*/ 2462488 w 7927195"/>
              <a:gd name="connsiteY1199" fmla="*/ 1759681 h 4424835"/>
              <a:gd name="connsiteX1200" fmla="*/ 2495966 w 7927195"/>
              <a:gd name="connsiteY1200" fmla="*/ 1809785 h 4424835"/>
              <a:gd name="connsiteX1201" fmla="*/ 2491643 w 7927195"/>
              <a:gd name="connsiteY1201" fmla="*/ 1827273 h 4424835"/>
              <a:gd name="connsiteX1202" fmla="*/ 2463488 w 7927195"/>
              <a:gd name="connsiteY1202" fmla="*/ 1857800 h 4424835"/>
              <a:gd name="connsiteX1203" fmla="*/ 2429205 w 7927195"/>
              <a:gd name="connsiteY1203" fmla="*/ 1859241 h 4424835"/>
              <a:gd name="connsiteX1204" fmla="*/ 2395484 w 7927195"/>
              <a:gd name="connsiteY1204" fmla="*/ 1820674 h 4424835"/>
              <a:gd name="connsiteX1205" fmla="*/ 2400143 w 7927195"/>
              <a:gd name="connsiteY1205" fmla="*/ 1786496 h 4424835"/>
              <a:gd name="connsiteX1206" fmla="*/ 2435799 w 7927195"/>
              <a:gd name="connsiteY1206" fmla="*/ 1758345 h 4424835"/>
              <a:gd name="connsiteX1207" fmla="*/ 7708357 w 7927195"/>
              <a:gd name="connsiteY1207" fmla="*/ 1758159 h 4424835"/>
              <a:gd name="connsiteX1208" fmla="*/ 7733091 w 7927195"/>
              <a:gd name="connsiteY1208" fmla="*/ 1759147 h 4424835"/>
              <a:gd name="connsiteX1209" fmla="*/ 7767905 w 7927195"/>
              <a:gd name="connsiteY1209" fmla="*/ 1810165 h 4424835"/>
              <a:gd name="connsiteX1210" fmla="*/ 7763371 w 7927195"/>
              <a:gd name="connsiteY1210" fmla="*/ 1827848 h 4424835"/>
              <a:gd name="connsiteX1211" fmla="*/ 7736734 w 7927195"/>
              <a:gd name="connsiteY1211" fmla="*/ 1857063 h 4424835"/>
              <a:gd name="connsiteX1212" fmla="*/ 7698763 w 7927195"/>
              <a:gd name="connsiteY1212" fmla="*/ 1857974 h 4424835"/>
              <a:gd name="connsiteX1213" fmla="*/ 7669495 w 7927195"/>
              <a:gd name="connsiteY1213" fmla="*/ 1825969 h 4424835"/>
              <a:gd name="connsiteX1214" fmla="*/ 7673705 w 7927195"/>
              <a:gd name="connsiteY1214" fmla="*/ 1784278 h 4424835"/>
              <a:gd name="connsiteX1215" fmla="*/ 7708357 w 7927195"/>
              <a:gd name="connsiteY1215" fmla="*/ 1758159 h 4424835"/>
              <a:gd name="connsiteX1216" fmla="*/ 4197864 w 7927195"/>
              <a:gd name="connsiteY1216" fmla="*/ 1757228 h 4424835"/>
              <a:gd name="connsiteX1217" fmla="*/ 4212437 w 7927195"/>
              <a:gd name="connsiteY1217" fmla="*/ 1757362 h 4424835"/>
              <a:gd name="connsiteX1218" fmla="*/ 4253566 w 7927195"/>
              <a:gd name="connsiteY1218" fmla="*/ 1808271 h 4424835"/>
              <a:gd name="connsiteX1219" fmla="*/ 4248465 w 7927195"/>
              <a:gd name="connsiteY1219" fmla="*/ 1828018 h 4424835"/>
              <a:gd name="connsiteX1220" fmla="*/ 4221747 w 7927195"/>
              <a:gd name="connsiteY1220" fmla="*/ 1857188 h 4424835"/>
              <a:gd name="connsiteX1221" fmla="*/ 4185598 w 7927195"/>
              <a:gd name="connsiteY1221" fmla="*/ 1858771 h 4424835"/>
              <a:gd name="connsiteX1222" fmla="*/ 4150419 w 7927195"/>
              <a:gd name="connsiteY1222" fmla="*/ 1811562 h 4424835"/>
              <a:gd name="connsiteX1223" fmla="*/ 4151067 w 7927195"/>
              <a:gd name="connsiteY1223" fmla="*/ 1801187 h 4424835"/>
              <a:gd name="connsiteX1224" fmla="*/ 4197864 w 7927195"/>
              <a:gd name="connsiteY1224" fmla="*/ 1757228 h 4424835"/>
              <a:gd name="connsiteX1225" fmla="*/ 5966636 w 7927195"/>
              <a:gd name="connsiteY1225" fmla="*/ 1756619 h 4424835"/>
              <a:gd name="connsiteX1226" fmla="*/ 5983289 w 7927195"/>
              <a:gd name="connsiteY1226" fmla="*/ 1762401 h 4424835"/>
              <a:gd name="connsiteX1227" fmla="*/ 6011222 w 7927195"/>
              <a:gd name="connsiteY1227" fmla="*/ 1804785 h 4424835"/>
              <a:gd name="connsiteX1228" fmla="*/ 6011586 w 7927195"/>
              <a:gd name="connsiteY1228" fmla="*/ 1809259 h 4424835"/>
              <a:gd name="connsiteX1229" fmla="*/ 6005959 w 7927195"/>
              <a:gd name="connsiteY1229" fmla="*/ 1829123 h 4424835"/>
              <a:gd name="connsiteX1230" fmla="*/ 5982358 w 7927195"/>
              <a:gd name="connsiteY1230" fmla="*/ 1855634 h 4424835"/>
              <a:gd name="connsiteX1231" fmla="*/ 5940703 w 7927195"/>
              <a:gd name="connsiteY1231" fmla="*/ 1857253 h 4424835"/>
              <a:gd name="connsiteX1232" fmla="*/ 5910018 w 7927195"/>
              <a:gd name="connsiteY1232" fmla="*/ 1818622 h 4424835"/>
              <a:gd name="connsiteX1233" fmla="*/ 5911435 w 7927195"/>
              <a:gd name="connsiteY1233" fmla="*/ 1794050 h 4424835"/>
              <a:gd name="connsiteX1234" fmla="*/ 5948921 w 7927195"/>
              <a:gd name="connsiteY1234" fmla="*/ 1759082 h 4424835"/>
              <a:gd name="connsiteX1235" fmla="*/ 5966636 w 7927195"/>
              <a:gd name="connsiteY1235" fmla="*/ 1756619 h 4424835"/>
              <a:gd name="connsiteX1236" fmla="*/ 6522985 w 7927195"/>
              <a:gd name="connsiteY1236" fmla="*/ 1476908 h 4424835"/>
              <a:gd name="connsiteX1237" fmla="*/ 6536263 w 7927195"/>
              <a:gd name="connsiteY1237" fmla="*/ 1482847 h 4424835"/>
              <a:gd name="connsiteX1238" fmla="*/ 6550472 w 7927195"/>
              <a:gd name="connsiteY1238" fmla="*/ 1527821 h 4424835"/>
              <a:gd name="connsiteX1239" fmla="*/ 6536546 w 7927195"/>
              <a:gd name="connsiteY1239" fmla="*/ 1555968 h 4424835"/>
              <a:gd name="connsiteX1240" fmla="*/ 6512500 w 7927195"/>
              <a:gd name="connsiteY1240" fmla="*/ 1587855 h 4424835"/>
              <a:gd name="connsiteX1241" fmla="*/ 6421255 w 7927195"/>
              <a:gd name="connsiteY1241" fmla="*/ 1689674 h 4424835"/>
              <a:gd name="connsiteX1242" fmla="*/ 6397210 w 7927195"/>
              <a:gd name="connsiteY1242" fmla="*/ 1709987 h 4424835"/>
              <a:gd name="connsiteX1243" fmla="*/ 6372840 w 7927195"/>
              <a:gd name="connsiteY1243" fmla="*/ 1718022 h 4424835"/>
              <a:gd name="connsiteX1244" fmla="*/ 6336731 w 7927195"/>
              <a:gd name="connsiteY1244" fmla="*/ 1679282 h 4424835"/>
              <a:gd name="connsiteX1245" fmla="*/ 6340900 w 7927195"/>
              <a:gd name="connsiteY1245" fmla="*/ 1663102 h 4424835"/>
              <a:gd name="connsiteX1246" fmla="*/ 6353166 w 7927195"/>
              <a:gd name="connsiteY1246" fmla="*/ 1638736 h 4424835"/>
              <a:gd name="connsiteX1247" fmla="*/ 6383244 w 7927195"/>
              <a:gd name="connsiteY1247" fmla="*/ 1595648 h 4424835"/>
              <a:gd name="connsiteX1248" fmla="*/ 6464733 w 7927195"/>
              <a:gd name="connsiteY1248" fmla="*/ 1504885 h 4424835"/>
              <a:gd name="connsiteX1249" fmla="*/ 6494527 w 7927195"/>
              <a:gd name="connsiteY1249" fmla="*/ 1481770 h 4424835"/>
              <a:gd name="connsiteX1250" fmla="*/ 6522985 w 7927195"/>
              <a:gd name="connsiteY1250" fmla="*/ 1476908 h 4424835"/>
              <a:gd name="connsiteX1251" fmla="*/ 2995680 w 7927195"/>
              <a:gd name="connsiteY1251" fmla="*/ 1476548 h 4424835"/>
              <a:gd name="connsiteX1252" fmla="*/ 3036420 w 7927195"/>
              <a:gd name="connsiteY1252" fmla="*/ 1507637 h 4424835"/>
              <a:gd name="connsiteX1253" fmla="*/ 3032858 w 7927195"/>
              <a:gd name="connsiteY1253" fmla="*/ 1534363 h 4424835"/>
              <a:gd name="connsiteX1254" fmla="*/ 3020965 w 7927195"/>
              <a:gd name="connsiteY1254" fmla="*/ 1556539 h 4424835"/>
              <a:gd name="connsiteX1255" fmla="*/ 3006023 w 7927195"/>
              <a:gd name="connsiteY1255" fmla="*/ 1576864 h 4424835"/>
              <a:gd name="connsiteX1256" fmla="*/ 2902553 w 7927195"/>
              <a:gd name="connsiteY1256" fmla="*/ 1693098 h 4424835"/>
              <a:gd name="connsiteX1257" fmla="*/ 2879645 w 7927195"/>
              <a:gd name="connsiteY1257" fmla="*/ 1711456 h 4424835"/>
              <a:gd name="connsiteX1258" fmla="*/ 2856291 w 7927195"/>
              <a:gd name="connsiteY1258" fmla="*/ 1718006 h 4424835"/>
              <a:gd name="connsiteX1259" fmla="*/ 2821805 w 7927195"/>
              <a:gd name="connsiteY1259" fmla="*/ 1674570 h 4424835"/>
              <a:gd name="connsiteX1260" fmla="*/ 2831970 w 7927195"/>
              <a:gd name="connsiteY1260" fmla="*/ 1649289 h 4424835"/>
              <a:gd name="connsiteX1261" fmla="*/ 2854542 w 7927195"/>
              <a:gd name="connsiteY1261" fmla="*/ 1613852 h 4424835"/>
              <a:gd name="connsiteX1262" fmla="*/ 2888502 w 7927195"/>
              <a:gd name="connsiteY1262" fmla="*/ 1571011 h 4424835"/>
              <a:gd name="connsiteX1263" fmla="*/ 2945366 w 7927195"/>
              <a:gd name="connsiteY1263" fmla="*/ 1509001 h 4424835"/>
              <a:gd name="connsiteX1264" fmla="*/ 2976030 w 7927195"/>
              <a:gd name="connsiteY1264" fmla="*/ 1483535 h 4424835"/>
              <a:gd name="connsiteX1265" fmla="*/ 2995680 w 7927195"/>
              <a:gd name="connsiteY1265" fmla="*/ 1476548 h 4424835"/>
              <a:gd name="connsiteX1266" fmla="*/ 4754643 w 7927195"/>
              <a:gd name="connsiteY1266" fmla="*/ 1476333 h 4424835"/>
              <a:gd name="connsiteX1267" fmla="*/ 4784437 w 7927195"/>
              <a:gd name="connsiteY1267" fmla="*/ 1488733 h 4424835"/>
              <a:gd name="connsiteX1268" fmla="*/ 4793829 w 7927195"/>
              <a:gd name="connsiteY1268" fmla="*/ 1520409 h 4424835"/>
              <a:gd name="connsiteX1269" fmla="*/ 4791642 w 7927195"/>
              <a:gd name="connsiteY1269" fmla="*/ 1530012 h 4424835"/>
              <a:gd name="connsiteX1270" fmla="*/ 4778405 w 7927195"/>
              <a:gd name="connsiteY1270" fmla="*/ 1556179 h 4424835"/>
              <a:gd name="connsiteX1271" fmla="*/ 4762172 w 7927195"/>
              <a:gd name="connsiteY1271" fmla="*/ 1578168 h 4424835"/>
              <a:gd name="connsiteX1272" fmla="*/ 4660078 w 7927195"/>
              <a:gd name="connsiteY1272" fmla="*/ 1692783 h 4424835"/>
              <a:gd name="connsiteX1273" fmla="*/ 4637206 w 7927195"/>
              <a:gd name="connsiteY1273" fmla="*/ 1711197 h 4424835"/>
              <a:gd name="connsiteX1274" fmla="*/ 4613282 w 7927195"/>
              <a:gd name="connsiteY1274" fmla="*/ 1718063 h 4424835"/>
              <a:gd name="connsiteX1275" fmla="*/ 4578428 w 7927195"/>
              <a:gd name="connsiteY1275" fmla="*/ 1681164 h 4424835"/>
              <a:gd name="connsiteX1276" fmla="*/ 4582071 w 7927195"/>
              <a:gd name="connsiteY1276" fmla="*/ 1664846 h 4424835"/>
              <a:gd name="connsiteX1277" fmla="*/ 4596361 w 7927195"/>
              <a:gd name="connsiteY1277" fmla="*/ 1636813 h 4424835"/>
              <a:gd name="connsiteX1278" fmla="*/ 4626681 w 7927195"/>
              <a:gd name="connsiteY1278" fmla="*/ 1593911 h 4424835"/>
              <a:gd name="connsiteX1279" fmla="*/ 4705256 w 7927195"/>
              <a:gd name="connsiteY1279" fmla="*/ 1506213 h 4424835"/>
              <a:gd name="connsiteX1280" fmla="*/ 4732945 w 7927195"/>
              <a:gd name="connsiteY1280" fmla="*/ 1483677 h 4424835"/>
              <a:gd name="connsiteX1281" fmla="*/ 4754643 w 7927195"/>
              <a:gd name="connsiteY1281" fmla="*/ 1476333 h 4424835"/>
              <a:gd name="connsiteX1282" fmla="*/ 1246332 w 7927195"/>
              <a:gd name="connsiteY1282" fmla="*/ 1476298 h 4424835"/>
              <a:gd name="connsiteX1283" fmla="*/ 1279526 w 7927195"/>
              <a:gd name="connsiteY1283" fmla="*/ 1511985 h 4424835"/>
              <a:gd name="connsiteX1284" fmla="*/ 1279012 w 7927195"/>
              <a:gd name="connsiteY1284" fmla="*/ 1520332 h 4424835"/>
              <a:gd name="connsiteX1285" fmla="*/ 1268681 w 7927195"/>
              <a:gd name="connsiteY1285" fmla="*/ 1547714 h 4424835"/>
              <a:gd name="connsiteX1286" fmla="*/ 1253233 w 7927195"/>
              <a:gd name="connsiteY1286" fmla="*/ 1570246 h 4424835"/>
              <a:gd name="connsiteX1287" fmla="*/ 1143128 w 7927195"/>
              <a:gd name="connsiteY1287" fmla="*/ 1694661 h 4424835"/>
              <a:gd name="connsiteX1288" fmla="*/ 1121692 w 7927195"/>
              <a:gd name="connsiteY1288" fmla="*/ 1711513 h 4424835"/>
              <a:gd name="connsiteX1289" fmla="*/ 1098144 w 7927195"/>
              <a:gd name="connsiteY1289" fmla="*/ 1717994 h 4424835"/>
              <a:gd name="connsiteX1290" fmla="*/ 1064056 w 7927195"/>
              <a:gd name="connsiteY1290" fmla="*/ 1674428 h 4424835"/>
              <a:gd name="connsiteX1291" fmla="*/ 1076131 w 7927195"/>
              <a:gd name="connsiteY1291" fmla="*/ 1645391 h 4424835"/>
              <a:gd name="connsiteX1292" fmla="*/ 1104163 w 7927195"/>
              <a:gd name="connsiteY1292" fmla="*/ 1603440 h 4424835"/>
              <a:gd name="connsiteX1293" fmla="*/ 1193757 w 7927195"/>
              <a:gd name="connsiteY1293" fmla="*/ 1503019 h 4424835"/>
              <a:gd name="connsiteX1294" fmla="*/ 1213152 w 7927195"/>
              <a:gd name="connsiteY1294" fmla="*/ 1486915 h 4424835"/>
              <a:gd name="connsiteX1295" fmla="*/ 1225933 w 7927195"/>
              <a:gd name="connsiteY1295" fmla="*/ 1479705 h 4424835"/>
              <a:gd name="connsiteX1296" fmla="*/ 1246332 w 7927195"/>
              <a:gd name="connsiteY1296" fmla="*/ 1476298 h 4424835"/>
              <a:gd name="connsiteX1297" fmla="*/ 6394011 w 7927195"/>
              <a:gd name="connsiteY1297" fmla="*/ 1365701 h 4424835"/>
              <a:gd name="connsiteX1298" fmla="*/ 6422227 w 7927195"/>
              <a:gd name="connsiteY1298" fmla="*/ 1369608 h 4424835"/>
              <a:gd name="connsiteX1299" fmla="*/ 6440322 w 7927195"/>
              <a:gd name="connsiteY1299" fmla="*/ 1408575 h 4424835"/>
              <a:gd name="connsiteX1300" fmla="*/ 6436233 w 7927195"/>
              <a:gd name="connsiteY1300" fmla="*/ 1423582 h 4424835"/>
              <a:gd name="connsiteX1301" fmla="*/ 6423037 w 7927195"/>
              <a:gd name="connsiteY1301" fmla="*/ 1447409 h 4424835"/>
              <a:gd name="connsiteX1302" fmla="*/ 6403970 w 7927195"/>
              <a:gd name="connsiteY1302" fmla="*/ 1472568 h 4424835"/>
              <a:gd name="connsiteX1303" fmla="*/ 6310013 w 7927195"/>
              <a:gd name="connsiteY1303" fmla="*/ 1577629 h 4424835"/>
              <a:gd name="connsiteX1304" fmla="*/ 6287870 w 7927195"/>
              <a:gd name="connsiteY1304" fmla="*/ 1596975 h 4424835"/>
              <a:gd name="connsiteX1305" fmla="*/ 6266779 w 7927195"/>
              <a:gd name="connsiteY1305" fmla="*/ 1605925 h 4424835"/>
              <a:gd name="connsiteX1306" fmla="*/ 6225650 w 7927195"/>
              <a:gd name="connsiteY1306" fmla="*/ 1562141 h 4424835"/>
              <a:gd name="connsiteX1307" fmla="*/ 6235001 w 7927195"/>
              <a:gd name="connsiteY1307" fmla="*/ 1538759 h 4424835"/>
              <a:gd name="connsiteX1308" fmla="*/ 6259856 w 7927195"/>
              <a:gd name="connsiteY1308" fmla="*/ 1499763 h 4424835"/>
              <a:gd name="connsiteX1309" fmla="*/ 6355757 w 7927195"/>
              <a:gd name="connsiteY1309" fmla="*/ 1390929 h 4424835"/>
              <a:gd name="connsiteX1310" fmla="*/ 6375228 w 7927195"/>
              <a:gd name="connsiteY1310" fmla="*/ 1374927 h 4424835"/>
              <a:gd name="connsiteX1311" fmla="*/ 6394011 w 7927195"/>
              <a:gd name="connsiteY1311" fmla="*/ 1365701 h 4424835"/>
              <a:gd name="connsiteX1312" fmla="*/ 4637044 w 7927195"/>
              <a:gd name="connsiteY1312" fmla="*/ 1365423 h 4424835"/>
              <a:gd name="connsiteX1313" fmla="*/ 4661535 w 7927195"/>
              <a:gd name="connsiteY1313" fmla="*/ 1368066 h 4424835"/>
              <a:gd name="connsiteX1314" fmla="*/ 4682221 w 7927195"/>
              <a:gd name="connsiteY1314" fmla="*/ 1410470 h 4424835"/>
              <a:gd name="connsiteX1315" fmla="*/ 4669065 w 7927195"/>
              <a:gd name="connsiteY1315" fmla="*/ 1441220 h 4424835"/>
              <a:gd name="connsiteX1316" fmla="*/ 4649229 w 7927195"/>
              <a:gd name="connsiteY1316" fmla="*/ 1468391 h 4424835"/>
              <a:gd name="connsiteX1317" fmla="*/ 4549888 w 7927195"/>
              <a:gd name="connsiteY1317" fmla="*/ 1579965 h 4424835"/>
              <a:gd name="connsiteX1318" fmla="*/ 4525478 w 7927195"/>
              <a:gd name="connsiteY1318" fmla="*/ 1599837 h 4424835"/>
              <a:gd name="connsiteX1319" fmla="*/ 4502120 w 7927195"/>
              <a:gd name="connsiteY1319" fmla="*/ 1606614 h 4424835"/>
              <a:gd name="connsiteX1320" fmla="*/ 4467023 w 7927195"/>
              <a:gd name="connsiteY1320" fmla="*/ 1577739 h 4424835"/>
              <a:gd name="connsiteX1321" fmla="*/ 4467104 w 7927195"/>
              <a:gd name="connsiteY1321" fmla="*/ 1565279 h 4424835"/>
              <a:gd name="connsiteX1322" fmla="*/ 4474714 w 7927195"/>
              <a:gd name="connsiteY1322" fmla="*/ 1543504 h 4424835"/>
              <a:gd name="connsiteX1323" fmla="*/ 4488195 w 7927195"/>
              <a:gd name="connsiteY1323" fmla="*/ 1519737 h 4424835"/>
              <a:gd name="connsiteX1324" fmla="*/ 4516532 w 7927195"/>
              <a:gd name="connsiteY1324" fmla="*/ 1480547 h 4424835"/>
              <a:gd name="connsiteX1325" fmla="*/ 4592474 w 7927195"/>
              <a:gd name="connsiteY1325" fmla="*/ 1396047 h 4424835"/>
              <a:gd name="connsiteX1326" fmla="*/ 4616399 w 7927195"/>
              <a:gd name="connsiteY1326" fmla="*/ 1375510 h 4424835"/>
              <a:gd name="connsiteX1327" fmla="*/ 4637044 w 7927195"/>
              <a:gd name="connsiteY1327" fmla="*/ 1365423 h 4424835"/>
              <a:gd name="connsiteX1328" fmla="*/ 1139037 w 7927195"/>
              <a:gd name="connsiteY1328" fmla="*/ 1365088 h 4424835"/>
              <a:gd name="connsiteX1329" fmla="*/ 1155923 w 7927195"/>
              <a:gd name="connsiteY1329" fmla="*/ 1375203 h 4424835"/>
              <a:gd name="connsiteX1330" fmla="*/ 1168363 w 7927195"/>
              <a:gd name="connsiteY1330" fmla="*/ 1403621 h 4424835"/>
              <a:gd name="connsiteX1331" fmla="*/ 1164582 w 7927195"/>
              <a:gd name="connsiteY1331" fmla="*/ 1419886 h 4424835"/>
              <a:gd name="connsiteX1332" fmla="*/ 1151005 w 7927195"/>
              <a:gd name="connsiteY1332" fmla="*/ 1445875 h 4424835"/>
              <a:gd name="connsiteX1333" fmla="*/ 1126789 w 7927195"/>
              <a:gd name="connsiteY1333" fmla="*/ 1477665 h 4424835"/>
              <a:gd name="connsiteX1334" fmla="*/ 1036815 w 7927195"/>
              <a:gd name="connsiteY1334" fmla="*/ 1577816 h 4424835"/>
              <a:gd name="connsiteX1335" fmla="*/ 1018105 w 7927195"/>
              <a:gd name="connsiteY1335" fmla="*/ 1594721 h 4424835"/>
              <a:gd name="connsiteX1336" fmla="*/ 995573 w 7927195"/>
              <a:gd name="connsiteY1336" fmla="*/ 1605574 h 4424835"/>
              <a:gd name="connsiteX1337" fmla="*/ 954095 w 7927195"/>
              <a:gd name="connsiteY1337" fmla="*/ 1584503 h 4424835"/>
              <a:gd name="connsiteX1338" fmla="*/ 953355 w 7927195"/>
              <a:gd name="connsiteY1338" fmla="*/ 1559785 h 4424835"/>
              <a:gd name="connsiteX1339" fmla="*/ 963192 w 7927195"/>
              <a:gd name="connsiteY1339" fmla="*/ 1536614 h 4424835"/>
              <a:gd name="connsiteX1340" fmla="*/ 988244 w 7927195"/>
              <a:gd name="connsiteY1340" fmla="*/ 1497760 h 4424835"/>
              <a:gd name="connsiteX1341" fmla="*/ 1039308 w 7927195"/>
              <a:gd name="connsiteY1341" fmla="*/ 1436269 h 4424835"/>
              <a:gd name="connsiteX1342" fmla="*/ 1076963 w 7927195"/>
              <a:gd name="connsiteY1342" fmla="*/ 1396589 h 4424835"/>
              <a:gd name="connsiteX1343" fmla="*/ 1099031 w 7927195"/>
              <a:gd name="connsiteY1343" fmla="*/ 1377134 h 4424835"/>
              <a:gd name="connsiteX1344" fmla="*/ 1119327 w 7927195"/>
              <a:gd name="connsiteY1344" fmla="*/ 1366261 h 4424835"/>
              <a:gd name="connsiteX1345" fmla="*/ 1139037 w 7927195"/>
              <a:gd name="connsiteY1345" fmla="*/ 1365088 h 4424835"/>
              <a:gd name="connsiteX1346" fmla="*/ 2893702 w 7927195"/>
              <a:gd name="connsiteY1346" fmla="*/ 1364368 h 4424835"/>
              <a:gd name="connsiteX1347" fmla="*/ 2908078 w 7927195"/>
              <a:gd name="connsiteY1347" fmla="*/ 1370293 h 4424835"/>
              <a:gd name="connsiteX1348" fmla="*/ 2924655 w 7927195"/>
              <a:gd name="connsiteY1348" fmla="*/ 1412624 h 4424835"/>
              <a:gd name="connsiteX1349" fmla="*/ 2914033 w 7927195"/>
              <a:gd name="connsiteY1349" fmla="*/ 1437682 h 4424835"/>
              <a:gd name="connsiteX1350" fmla="*/ 2897156 w 7927195"/>
              <a:gd name="connsiteY1350" fmla="*/ 1461788 h 4424835"/>
              <a:gd name="connsiteX1351" fmla="*/ 2840171 w 7927195"/>
              <a:gd name="connsiteY1351" fmla="*/ 1529307 h 4424835"/>
              <a:gd name="connsiteX1352" fmla="*/ 2791120 w 7927195"/>
              <a:gd name="connsiteY1352" fmla="*/ 1581390 h 4424835"/>
              <a:gd name="connsiteX1353" fmla="*/ 2766398 w 7927195"/>
              <a:gd name="connsiteY1353" fmla="*/ 1600789 h 4424835"/>
              <a:gd name="connsiteX1354" fmla="*/ 2738004 w 7927195"/>
              <a:gd name="connsiteY1354" fmla="*/ 1605667 h 4424835"/>
              <a:gd name="connsiteX1355" fmla="*/ 2709894 w 7927195"/>
              <a:gd name="connsiteY1355" fmla="*/ 1566104 h 4424835"/>
              <a:gd name="connsiteX1356" fmla="*/ 2713537 w 7927195"/>
              <a:gd name="connsiteY1356" fmla="*/ 1552993 h 4424835"/>
              <a:gd name="connsiteX1357" fmla="*/ 2725617 w 7927195"/>
              <a:gd name="connsiteY1357" fmla="*/ 1528542 h 4424835"/>
              <a:gd name="connsiteX1358" fmla="*/ 2754314 w 7927195"/>
              <a:gd name="connsiteY1358" fmla="*/ 1487049 h 4424835"/>
              <a:gd name="connsiteX1359" fmla="*/ 2836936 w 7927195"/>
              <a:gd name="connsiteY1359" fmla="*/ 1394488 h 4424835"/>
              <a:gd name="connsiteX1360" fmla="*/ 2857582 w 7927195"/>
              <a:gd name="connsiteY1360" fmla="*/ 1376604 h 4424835"/>
              <a:gd name="connsiteX1361" fmla="*/ 2878009 w 7927195"/>
              <a:gd name="connsiteY1361" fmla="*/ 1365973 h 4424835"/>
              <a:gd name="connsiteX1362" fmla="*/ 2893702 w 7927195"/>
              <a:gd name="connsiteY1362" fmla="*/ 1364368 h 4424835"/>
              <a:gd name="connsiteX1363" fmla="*/ 268020 w 7927195"/>
              <a:gd name="connsiteY1363" fmla="*/ 1025149 h 4424835"/>
              <a:gd name="connsiteX1364" fmla="*/ 285094 w 7927195"/>
              <a:gd name="connsiteY1364" fmla="*/ 1037273 h 4424835"/>
              <a:gd name="connsiteX1365" fmla="*/ 318985 w 7927195"/>
              <a:gd name="connsiteY1365" fmla="*/ 1082632 h 4424835"/>
              <a:gd name="connsiteX1366" fmla="*/ 326696 w 7927195"/>
              <a:gd name="connsiteY1366" fmla="*/ 1092894 h 4424835"/>
              <a:gd name="connsiteX1367" fmla="*/ 334146 w 7927195"/>
              <a:gd name="connsiteY1367" fmla="*/ 1083037 h 4424835"/>
              <a:gd name="connsiteX1368" fmla="*/ 363537 w 7927195"/>
              <a:gd name="connsiteY1368" fmla="*/ 1047300 h 4424835"/>
              <a:gd name="connsiteX1369" fmla="*/ 380041 w 7927195"/>
              <a:gd name="connsiteY1369" fmla="*/ 1034351 h 4424835"/>
              <a:gd name="connsiteX1370" fmla="*/ 421144 w 7927195"/>
              <a:gd name="connsiteY1370" fmla="*/ 1037593 h 4424835"/>
              <a:gd name="connsiteX1371" fmla="*/ 427356 w 7927195"/>
              <a:gd name="connsiteY1371" fmla="*/ 1043273 h 4424835"/>
              <a:gd name="connsiteX1372" fmla="*/ 435816 w 7927195"/>
              <a:gd name="connsiteY1372" fmla="*/ 1086094 h 4424835"/>
              <a:gd name="connsiteX1373" fmla="*/ 419643 w 7927195"/>
              <a:gd name="connsiteY1373" fmla="*/ 1110451 h 4424835"/>
              <a:gd name="connsiteX1374" fmla="*/ 388518 w 7927195"/>
              <a:gd name="connsiteY1374" fmla="*/ 1138800 h 4424835"/>
              <a:gd name="connsiteX1375" fmla="*/ 379871 w 7927195"/>
              <a:gd name="connsiteY1375" fmla="*/ 1147479 h 4424835"/>
              <a:gd name="connsiteX1376" fmla="*/ 385463 w 7927195"/>
              <a:gd name="connsiteY1376" fmla="*/ 1153357 h 4424835"/>
              <a:gd name="connsiteX1377" fmla="*/ 410925 w 7927195"/>
              <a:gd name="connsiteY1377" fmla="*/ 1168181 h 4424835"/>
              <a:gd name="connsiteX1378" fmla="*/ 439456 w 7927195"/>
              <a:gd name="connsiteY1378" fmla="*/ 1189718 h 4424835"/>
              <a:gd name="connsiteX1379" fmla="*/ 454085 w 7927195"/>
              <a:gd name="connsiteY1379" fmla="*/ 1207554 h 4424835"/>
              <a:gd name="connsiteX1380" fmla="*/ 459566 w 7927195"/>
              <a:gd name="connsiteY1380" fmla="*/ 1227636 h 4424835"/>
              <a:gd name="connsiteX1381" fmla="*/ 452429 w 7927195"/>
              <a:gd name="connsiteY1381" fmla="*/ 1251362 h 4424835"/>
              <a:gd name="connsiteX1382" fmla="*/ 431034 w 7927195"/>
              <a:gd name="connsiteY1382" fmla="*/ 1271348 h 4424835"/>
              <a:gd name="connsiteX1383" fmla="*/ 392892 w 7927195"/>
              <a:gd name="connsiteY1383" fmla="*/ 1273077 h 4424835"/>
              <a:gd name="connsiteX1384" fmla="*/ 369492 w 7927195"/>
              <a:gd name="connsiteY1384" fmla="*/ 1255370 h 4424835"/>
              <a:gd name="connsiteX1385" fmla="*/ 334474 w 7927195"/>
              <a:gd name="connsiteY1385" fmla="*/ 1213342 h 4424835"/>
              <a:gd name="connsiteX1386" fmla="*/ 325042 w 7927195"/>
              <a:gd name="connsiteY1386" fmla="*/ 1204631 h 4424835"/>
              <a:gd name="connsiteX1387" fmla="*/ 315924 w 7927195"/>
              <a:gd name="connsiteY1387" fmla="*/ 1218358 h 4424835"/>
              <a:gd name="connsiteX1388" fmla="*/ 286398 w 7927195"/>
              <a:gd name="connsiteY1388" fmla="*/ 1253929 h 4424835"/>
              <a:gd name="connsiteX1389" fmla="*/ 265664 w 7927195"/>
              <a:gd name="connsiteY1389" fmla="*/ 1268077 h 4424835"/>
              <a:gd name="connsiteX1390" fmla="*/ 235472 w 7927195"/>
              <a:gd name="connsiteY1390" fmla="*/ 1265802 h 4424835"/>
              <a:gd name="connsiteX1391" fmla="*/ 213841 w 7927195"/>
              <a:gd name="connsiteY1391" fmla="*/ 1240679 h 4424835"/>
              <a:gd name="connsiteX1392" fmla="*/ 212842 w 7927195"/>
              <a:gd name="connsiteY1392" fmla="*/ 1211958 h 4424835"/>
              <a:gd name="connsiteX1393" fmla="*/ 228537 w 7927195"/>
              <a:gd name="connsiteY1393" fmla="*/ 1187341 h 4424835"/>
              <a:gd name="connsiteX1394" fmla="*/ 261959 w 7927195"/>
              <a:gd name="connsiteY1394" fmla="*/ 1158442 h 4424835"/>
              <a:gd name="connsiteX1395" fmla="*/ 268587 w 7927195"/>
              <a:gd name="connsiteY1395" fmla="*/ 1149924 h 4424835"/>
              <a:gd name="connsiteX1396" fmla="*/ 258795 w 7927195"/>
              <a:gd name="connsiteY1396" fmla="*/ 1139760 h 4424835"/>
              <a:gd name="connsiteX1397" fmla="*/ 232716 w 7927195"/>
              <a:gd name="connsiteY1397" fmla="*/ 1109467 h 4424835"/>
              <a:gd name="connsiteX1398" fmla="*/ 215821 w 7927195"/>
              <a:gd name="connsiteY1398" fmla="*/ 1073548 h 4424835"/>
              <a:gd name="connsiteX1399" fmla="*/ 221485 w 7927195"/>
              <a:gd name="connsiteY1399" fmla="*/ 1043406 h 4424835"/>
              <a:gd name="connsiteX1400" fmla="*/ 239745 w 7927195"/>
              <a:gd name="connsiteY1400" fmla="*/ 1026307 h 4424835"/>
              <a:gd name="connsiteX1401" fmla="*/ 268020 w 7927195"/>
              <a:gd name="connsiteY1401" fmla="*/ 1025149 h 4424835"/>
              <a:gd name="connsiteX1402" fmla="*/ 7274358 w 7927195"/>
              <a:gd name="connsiteY1402" fmla="*/ 1023999 h 4424835"/>
              <a:gd name="connsiteX1403" fmla="*/ 7296906 w 7927195"/>
              <a:gd name="connsiteY1403" fmla="*/ 1024752 h 4424835"/>
              <a:gd name="connsiteX1404" fmla="*/ 7315689 w 7927195"/>
              <a:gd name="connsiteY1404" fmla="*/ 1038062 h 4424835"/>
              <a:gd name="connsiteX1405" fmla="*/ 7344228 w 7927195"/>
              <a:gd name="connsiteY1405" fmla="*/ 1074394 h 4424835"/>
              <a:gd name="connsiteX1406" fmla="*/ 7349329 w 7927195"/>
              <a:gd name="connsiteY1406" fmla="*/ 1083584 h 4424835"/>
              <a:gd name="connsiteX1407" fmla="*/ 7363578 w 7927195"/>
              <a:gd name="connsiteY1407" fmla="*/ 1083588 h 4424835"/>
              <a:gd name="connsiteX1408" fmla="*/ 7389972 w 7927195"/>
              <a:gd name="connsiteY1408" fmla="*/ 1050834 h 4424835"/>
              <a:gd name="connsiteX1409" fmla="*/ 7403978 w 7927195"/>
              <a:gd name="connsiteY1409" fmla="*/ 1038139 h 4424835"/>
              <a:gd name="connsiteX1410" fmla="*/ 7420900 w 7927195"/>
              <a:gd name="connsiteY1410" fmla="*/ 1029986 h 4424835"/>
              <a:gd name="connsiteX1411" fmla="*/ 7445148 w 7927195"/>
              <a:gd name="connsiteY1411" fmla="*/ 1033650 h 4424835"/>
              <a:gd name="connsiteX1412" fmla="*/ 7461462 w 7927195"/>
              <a:gd name="connsiteY1412" fmla="*/ 1094854 h 4424835"/>
              <a:gd name="connsiteX1413" fmla="*/ 7447131 w 7927195"/>
              <a:gd name="connsiteY1413" fmla="*/ 1112920 h 4424835"/>
              <a:gd name="connsiteX1414" fmla="*/ 7420535 w 7927195"/>
              <a:gd name="connsiteY1414" fmla="*/ 1136877 h 4424835"/>
              <a:gd name="connsiteX1415" fmla="*/ 7409241 w 7927195"/>
              <a:gd name="connsiteY1415" fmla="*/ 1146702 h 4424835"/>
              <a:gd name="connsiteX1416" fmla="*/ 7413006 w 7927195"/>
              <a:gd name="connsiteY1416" fmla="*/ 1151989 h 4424835"/>
              <a:gd name="connsiteX1417" fmla="*/ 7438509 w 7927195"/>
              <a:gd name="connsiteY1417" fmla="*/ 1166764 h 4424835"/>
              <a:gd name="connsiteX1418" fmla="*/ 7471906 w 7927195"/>
              <a:gd name="connsiteY1418" fmla="*/ 1192264 h 4424835"/>
              <a:gd name="connsiteX1419" fmla="*/ 7485467 w 7927195"/>
              <a:gd name="connsiteY1419" fmla="*/ 1210853 h 4424835"/>
              <a:gd name="connsiteX1420" fmla="*/ 7482553 w 7927195"/>
              <a:gd name="connsiteY1420" fmla="*/ 1250787 h 4424835"/>
              <a:gd name="connsiteX1421" fmla="*/ 7461381 w 7927195"/>
              <a:gd name="connsiteY1421" fmla="*/ 1271004 h 4424835"/>
              <a:gd name="connsiteX1422" fmla="*/ 7421426 w 7927195"/>
              <a:gd name="connsiteY1422" fmla="*/ 1272416 h 4424835"/>
              <a:gd name="connsiteX1423" fmla="*/ 7399809 w 7927195"/>
              <a:gd name="connsiteY1423" fmla="*/ 1255831 h 4424835"/>
              <a:gd name="connsiteX1424" fmla="*/ 7365926 w 7927195"/>
              <a:gd name="connsiteY1424" fmla="*/ 1215617 h 4424835"/>
              <a:gd name="connsiteX1425" fmla="*/ 7356939 w 7927195"/>
              <a:gd name="connsiteY1425" fmla="*/ 1204521 h 4424835"/>
              <a:gd name="connsiteX1426" fmla="*/ 7348357 w 7927195"/>
              <a:gd name="connsiteY1426" fmla="*/ 1214298 h 4424835"/>
              <a:gd name="connsiteX1427" fmla="*/ 7315082 w 7927195"/>
              <a:gd name="connsiteY1427" fmla="*/ 1254900 h 4424835"/>
              <a:gd name="connsiteX1428" fmla="*/ 7294072 w 7927195"/>
              <a:gd name="connsiteY1428" fmla="*/ 1268583 h 4424835"/>
              <a:gd name="connsiteX1429" fmla="*/ 7267678 w 7927195"/>
              <a:gd name="connsiteY1429" fmla="*/ 1267089 h 4424835"/>
              <a:gd name="connsiteX1430" fmla="*/ 7242377 w 7927195"/>
              <a:gd name="connsiteY1430" fmla="*/ 1237372 h 4424835"/>
              <a:gd name="connsiteX1431" fmla="*/ 7243065 w 7927195"/>
              <a:gd name="connsiteY1431" fmla="*/ 1210573 h 4424835"/>
              <a:gd name="connsiteX1432" fmla="*/ 7257922 w 7927195"/>
              <a:gd name="connsiteY1432" fmla="*/ 1187888 h 4424835"/>
              <a:gd name="connsiteX1433" fmla="*/ 7287878 w 7927195"/>
              <a:gd name="connsiteY1433" fmla="*/ 1161429 h 4424835"/>
              <a:gd name="connsiteX1434" fmla="*/ 7298484 w 7927195"/>
              <a:gd name="connsiteY1434" fmla="*/ 1151463 h 4424835"/>
              <a:gd name="connsiteX1435" fmla="*/ 7289214 w 7927195"/>
              <a:gd name="connsiteY1435" fmla="*/ 1140464 h 4424835"/>
              <a:gd name="connsiteX1436" fmla="*/ 7262982 w 7927195"/>
              <a:gd name="connsiteY1436" fmla="*/ 1110325 h 4424835"/>
              <a:gd name="connsiteX1437" fmla="*/ 7246911 w 7927195"/>
              <a:gd name="connsiteY1437" fmla="*/ 1078580 h 4424835"/>
              <a:gd name="connsiteX1438" fmla="*/ 7274358 w 7927195"/>
              <a:gd name="connsiteY1438" fmla="*/ 1023999 h 4424835"/>
              <a:gd name="connsiteX1439" fmla="*/ 2002654 w 7927195"/>
              <a:gd name="connsiteY1439" fmla="*/ 1023883 h 4424835"/>
              <a:gd name="connsiteX1440" fmla="*/ 2025226 w 7927195"/>
              <a:gd name="connsiteY1440" fmla="*/ 1024862 h 4424835"/>
              <a:gd name="connsiteX1441" fmla="*/ 2043925 w 7927195"/>
              <a:gd name="connsiteY1441" fmla="*/ 1038278 h 4424835"/>
              <a:gd name="connsiteX1442" fmla="*/ 2074439 w 7927195"/>
              <a:gd name="connsiteY1442" fmla="*/ 1078334 h 4424835"/>
              <a:gd name="connsiteX1443" fmla="*/ 2081868 w 7927195"/>
              <a:gd name="connsiteY1443" fmla="*/ 1090956 h 4424835"/>
              <a:gd name="connsiteX1444" fmla="*/ 2085232 w 7927195"/>
              <a:gd name="connsiteY1444" fmla="*/ 1091519 h 4424835"/>
              <a:gd name="connsiteX1445" fmla="*/ 2092956 w 7927195"/>
              <a:gd name="connsiteY1445" fmla="*/ 1081625 h 4424835"/>
              <a:gd name="connsiteX1446" fmla="*/ 2119665 w 7927195"/>
              <a:gd name="connsiteY1446" fmla="*/ 1049147 h 4424835"/>
              <a:gd name="connsiteX1447" fmla="*/ 2135740 w 7927195"/>
              <a:gd name="connsiteY1447" fmla="*/ 1035675 h 4424835"/>
              <a:gd name="connsiteX1448" fmla="*/ 2180290 w 7927195"/>
              <a:gd name="connsiteY1448" fmla="*/ 1038626 h 4424835"/>
              <a:gd name="connsiteX1449" fmla="*/ 2191366 w 7927195"/>
              <a:gd name="connsiteY1449" fmla="*/ 1091401 h 4424835"/>
              <a:gd name="connsiteX1450" fmla="*/ 2176444 w 7927195"/>
              <a:gd name="connsiteY1450" fmla="*/ 1111626 h 4424835"/>
              <a:gd name="connsiteX1451" fmla="*/ 2149998 w 7927195"/>
              <a:gd name="connsiteY1451" fmla="*/ 1135728 h 4424835"/>
              <a:gd name="connsiteX1452" fmla="*/ 2137181 w 7927195"/>
              <a:gd name="connsiteY1452" fmla="*/ 1146929 h 4424835"/>
              <a:gd name="connsiteX1453" fmla="*/ 2141311 w 7927195"/>
              <a:gd name="connsiteY1453" fmla="*/ 1152119 h 4424835"/>
              <a:gd name="connsiteX1454" fmla="*/ 2166781 w 7927195"/>
              <a:gd name="connsiteY1454" fmla="*/ 1166919 h 4424835"/>
              <a:gd name="connsiteX1455" fmla="*/ 2200109 w 7927195"/>
              <a:gd name="connsiteY1455" fmla="*/ 1192495 h 4424835"/>
              <a:gd name="connsiteX1456" fmla="*/ 2213618 w 7927195"/>
              <a:gd name="connsiteY1456" fmla="*/ 1211121 h 4424835"/>
              <a:gd name="connsiteX1457" fmla="*/ 2210428 w 7927195"/>
              <a:gd name="connsiteY1457" fmla="*/ 1251031 h 4424835"/>
              <a:gd name="connsiteX1458" fmla="*/ 2190969 w 7927195"/>
              <a:gd name="connsiteY1458" fmla="*/ 1270045 h 4424835"/>
              <a:gd name="connsiteX1459" fmla="*/ 2149184 w 7927195"/>
              <a:gd name="connsiteY1459" fmla="*/ 1272292 h 4424835"/>
              <a:gd name="connsiteX1460" fmla="*/ 2127624 w 7927195"/>
              <a:gd name="connsiteY1460" fmla="*/ 1255626 h 4424835"/>
              <a:gd name="connsiteX1461" fmla="*/ 2092510 w 7927195"/>
              <a:gd name="connsiteY1461" fmla="*/ 1213699 h 4424835"/>
              <a:gd name="connsiteX1462" fmla="*/ 2084070 w 7927195"/>
              <a:gd name="connsiteY1462" fmla="*/ 1204931 h 4424835"/>
              <a:gd name="connsiteX1463" fmla="*/ 2076237 w 7927195"/>
              <a:gd name="connsiteY1463" fmla="*/ 1214545 h 4424835"/>
              <a:gd name="connsiteX1464" fmla="*/ 2042905 w 7927195"/>
              <a:gd name="connsiteY1464" fmla="*/ 1255091 h 4424835"/>
              <a:gd name="connsiteX1465" fmla="*/ 2021838 w 7927195"/>
              <a:gd name="connsiteY1465" fmla="*/ 1268693 h 4424835"/>
              <a:gd name="connsiteX1466" fmla="*/ 1995477 w 7927195"/>
              <a:gd name="connsiteY1466" fmla="*/ 1266960 h 4424835"/>
              <a:gd name="connsiteX1467" fmla="*/ 1970310 w 7927195"/>
              <a:gd name="connsiteY1467" fmla="*/ 1237105 h 4424835"/>
              <a:gd name="connsiteX1468" fmla="*/ 1971192 w 7927195"/>
              <a:gd name="connsiteY1468" fmla="*/ 1210307 h 4424835"/>
              <a:gd name="connsiteX1469" fmla="*/ 1986150 w 7927195"/>
              <a:gd name="connsiteY1469" fmla="*/ 1187674 h 4424835"/>
              <a:gd name="connsiteX1470" fmla="*/ 2016134 w 7927195"/>
              <a:gd name="connsiteY1470" fmla="*/ 1161264 h 4424835"/>
              <a:gd name="connsiteX1471" fmla="*/ 2027639 w 7927195"/>
              <a:gd name="connsiteY1471" fmla="*/ 1151378 h 4424835"/>
              <a:gd name="connsiteX1472" fmla="*/ 2015584 w 7927195"/>
              <a:gd name="connsiteY1472" fmla="*/ 1138736 h 4424835"/>
              <a:gd name="connsiteX1473" fmla="*/ 1989627 w 7927195"/>
              <a:gd name="connsiteY1473" fmla="*/ 1108363 h 4424835"/>
              <a:gd name="connsiteX1474" fmla="*/ 1974848 w 7927195"/>
              <a:gd name="connsiteY1474" fmla="*/ 1078297 h 4424835"/>
              <a:gd name="connsiteX1475" fmla="*/ 2002654 w 7927195"/>
              <a:gd name="connsiteY1475" fmla="*/ 1023883 h 4424835"/>
              <a:gd name="connsiteX1476" fmla="*/ 5527116 w 7927195"/>
              <a:gd name="connsiteY1476" fmla="*/ 1022067 h 4424835"/>
              <a:gd name="connsiteX1477" fmla="*/ 5540424 w 7927195"/>
              <a:gd name="connsiteY1477" fmla="*/ 1024862 h 4424835"/>
              <a:gd name="connsiteX1478" fmla="*/ 5557588 w 7927195"/>
              <a:gd name="connsiteY1478" fmla="*/ 1036820 h 4424835"/>
              <a:gd name="connsiteX1479" fmla="*/ 5590783 w 7927195"/>
              <a:gd name="connsiteY1479" fmla="*/ 1080115 h 4424835"/>
              <a:gd name="connsiteX1480" fmla="*/ 5598232 w 7927195"/>
              <a:gd name="connsiteY1480" fmla="*/ 1092162 h 4424835"/>
              <a:gd name="connsiteX1481" fmla="*/ 5605761 w 7927195"/>
              <a:gd name="connsiteY1481" fmla="*/ 1085215 h 4424835"/>
              <a:gd name="connsiteX1482" fmla="*/ 5637701 w 7927195"/>
              <a:gd name="connsiteY1482" fmla="*/ 1046183 h 4424835"/>
              <a:gd name="connsiteX1483" fmla="*/ 5654460 w 7927195"/>
              <a:gd name="connsiteY1483" fmla="*/ 1033585 h 4424835"/>
              <a:gd name="connsiteX1484" fmla="*/ 5682838 w 7927195"/>
              <a:gd name="connsiteY1484" fmla="*/ 1031059 h 4424835"/>
              <a:gd name="connsiteX1485" fmla="*/ 5711094 w 7927195"/>
              <a:gd name="connsiteY1485" fmla="*/ 1062813 h 4424835"/>
              <a:gd name="connsiteX1486" fmla="*/ 5711579 w 7927195"/>
              <a:gd name="connsiteY1486" fmla="*/ 1075261 h 4424835"/>
              <a:gd name="connsiteX1487" fmla="*/ 5694577 w 7927195"/>
              <a:gd name="connsiteY1487" fmla="*/ 1108403 h 4424835"/>
              <a:gd name="connsiteX1488" fmla="*/ 5665350 w 7927195"/>
              <a:gd name="connsiteY1488" fmla="*/ 1135695 h 4424835"/>
              <a:gd name="connsiteX1489" fmla="*/ 5652234 w 7927195"/>
              <a:gd name="connsiteY1489" fmla="*/ 1146646 h 4424835"/>
              <a:gd name="connsiteX1490" fmla="*/ 5656039 w 7927195"/>
              <a:gd name="connsiteY1490" fmla="*/ 1151928 h 4424835"/>
              <a:gd name="connsiteX1491" fmla="*/ 5674377 w 7927195"/>
              <a:gd name="connsiteY1491" fmla="*/ 1162243 h 4424835"/>
              <a:gd name="connsiteX1492" fmla="*/ 5710405 w 7927195"/>
              <a:gd name="connsiteY1492" fmla="*/ 1187758 h 4424835"/>
              <a:gd name="connsiteX1493" fmla="*/ 5726719 w 7927195"/>
              <a:gd name="connsiteY1493" fmla="*/ 1206910 h 4424835"/>
              <a:gd name="connsiteX1494" fmla="*/ 5723441 w 7927195"/>
              <a:gd name="connsiteY1494" fmla="*/ 1253998 h 4424835"/>
              <a:gd name="connsiteX1495" fmla="*/ 5711660 w 7927195"/>
              <a:gd name="connsiteY1495" fmla="*/ 1265972 h 4424835"/>
              <a:gd name="connsiteX1496" fmla="*/ 5657659 w 7927195"/>
              <a:gd name="connsiteY1496" fmla="*/ 1268219 h 4424835"/>
              <a:gd name="connsiteX1497" fmla="*/ 5637418 w 7927195"/>
              <a:gd name="connsiteY1497" fmla="*/ 1249897 h 4424835"/>
              <a:gd name="connsiteX1498" fmla="*/ 5608069 w 7927195"/>
              <a:gd name="connsiteY1498" fmla="*/ 1214095 h 4424835"/>
              <a:gd name="connsiteX1499" fmla="*/ 5601308 w 7927195"/>
              <a:gd name="connsiteY1499" fmla="*/ 1206113 h 4424835"/>
              <a:gd name="connsiteX1500" fmla="*/ 5597624 w 7927195"/>
              <a:gd name="connsiteY1500" fmla="*/ 1205849 h 4424835"/>
              <a:gd name="connsiteX1501" fmla="*/ 5591552 w 7927195"/>
              <a:gd name="connsiteY1501" fmla="*/ 1214354 h 4424835"/>
              <a:gd name="connsiteX1502" fmla="*/ 5559856 w 7927195"/>
              <a:gd name="connsiteY1502" fmla="*/ 1253544 h 4424835"/>
              <a:gd name="connsiteX1503" fmla="*/ 5537267 w 7927195"/>
              <a:gd name="connsiteY1503" fmla="*/ 1268624 h 4424835"/>
              <a:gd name="connsiteX1504" fmla="*/ 5510873 w 7927195"/>
              <a:gd name="connsiteY1504" fmla="*/ 1267077 h 4424835"/>
              <a:gd name="connsiteX1505" fmla="*/ 5487111 w 7927195"/>
              <a:gd name="connsiteY1505" fmla="*/ 1241246 h 4424835"/>
              <a:gd name="connsiteX1506" fmla="*/ 5488892 w 7927195"/>
              <a:gd name="connsiteY1506" fmla="*/ 1204643 h 4424835"/>
              <a:gd name="connsiteX1507" fmla="*/ 5502737 w 7927195"/>
              <a:gd name="connsiteY1507" fmla="*/ 1186228 h 4424835"/>
              <a:gd name="connsiteX1508" fmla="*/ 5534595 w 7927195"/>
              <a:gd name="connsiteY1508" fmla="*/ 1158745 h 4424835"/>
              <a:gd name="connsiteX1509" fmla="*/ 5542003 w 7927195"/>
              <a:gd name="connsiteY1509" fmla="*/ 1150507 h 4424835"/>
              <a:gd name="connsiteX1510" fmla="*/ 5532369 w 7927195"/>
              <a:gd name="connsiteY1510" fmla="*/ 1140278 h 4424835"/>
              <a:gd name="connsiteX1511" fmla="*/ 5502575 w 7927195"/>
              <a:gd name="connsiteY1511" fmla="*/ 1104926 h 4424835"/>
              <a:gd name="connsiteX1512" fmla="*/ 5489256 w 7927195"/>
              <a:gd name="connsiteY1512" fmla="*/ 1074269 h 4424835"/>
              <a:gd name="connsiteX1513" fmla="*/ 5500753 w 7927195"/>
              <a:gd name="connsiteY1513" fmla="*/ 1035816 h 4424835"/>
              <a:gd name="connsiteX1514" fmla="*/ 5514112 w 7927195"/>
              <a:gd name="connsiteY1514" fmla="*/ 1025773 h 4424835"/>
              <a:gd name="connsiteX1515" fmla="*/ 5527116 w 7927195"/>
              <a:gd name="connsiteY1515" fmla="*/ 1022067 h 4424835"/>
              <a:gd name="connsiteX1516" fmla="*/ 3768997 w 7927195"/>
              <a:gd name="connsiteY1516" fmla="*/ 1022003 h 4424835"/>
              <a:gd name="connsiteX1517" fmla="*/ 3785056 w 7927195"/>
              <a:gd name="connsiteY1517" fmla="*/ 1026348 h 4424835"/>
              <a:gd name="connsiteX1518" fmla="*/ 3800147 w 7927195"/>
              <a:gd name="connsiteY1518" fmla="*/ 1037565 h 4424835"/>
              <a:gd name="connsiteX1519" fmla="*/ 3831083 w 7927195"/>
              <a:gd name="connsiteY1519" fmla="*/ 1077249 h 4424835"/>
              <a:gd name="connsiteX1520" fmla="*/ 3838904 w 7927195"/>
              <a:gd name="connsiteY1520" fmla="*/ 1091834 h 4424835"/>
              <a:gd name="connsiteX1521" fmla="*/ 3843317 w 7927195"/>
              <a:gd name="connsiteY1521" fmla="*/ 1090559 h 4424835"/>
              <a:gd name="connsiteX1522" fmla="*/ 3850870 w 7927195"/>
              <a:gd name="connsiteY1522" fmla="*/ 1080528 h 4424835"/>
              <a:gd name="connsiteX1523" fmla="*/ 3877717 w 7927195"/>
              <a:gd name="connsiteY1523" fmla="*/ 1048191 h 4424835"/>
              <a:gd name="connsiteX1524" fmla="*/ 3894035 w 7927195"/>
              <a:gd name="connsiteY1524" fmla="*/ 1035067 h 4424835"/>
              <a:gd name="connsiteX1525" fmla="*/ 3936792 w 7927195"/>
              <a:gd name="connsiteY1525" fmla="*/ 1038128 h 4424835"/>
              <a:gd name="connsiteX1526" fmla="*/ 3951843 w 7927195"/>
              <a:gd name="connsiteY1526" fmla="*/ 1058020 h 4424835"/>
              <a:gd name="connsiteX1527" fmla="*/ 3953122 w 7927195"/>
              <a:gd name="connsiteY1527" fmla="*/ 1078625 h 4424835"/>
              <a:gd name="connsiteX1528" fmla="*/ 3934274 w 7927195"/>
              <a:gd name="connsiteY1528" fmla="*/ 1110889 h 4424835"/>
              <a:gd name="connsiteX1529" fmla="*/ 3901500 w 7927195"/>
              <a:gd name="connsiteY1529" fmla="*/ 1140493 h 4424835"/>
              <a:gd name="connsiteX1530" fmla="*/ 3895562 w 7927195"/>
              <a:gd name="connsiteY1530" fmla="*/ 1146342 h 4424835"/>
              <a:gd name="connsiteX1531" fmla="*/ 3896096 w 7927195"/>
              <a:gd name="connsiteY1531" fmla="*/ 1149945 h 4424835"/>
              <a:gd name="connsiteX1532" fmla="*/ 3902953 w 7927195"/>
              <a:gd name="connsiteY1532" fmla="*/ 1154592 h 4424835"/>
              <a:gd name="connsiteX1533" fmla="*/ 3931683 w 7927195"/>
              <a:gd name="connsiteY1533" fmla="*/ 1172072 h 4424835"/>
              <a:gd name="connsiteX1534" fmla="*/ 3954899 w 7927195"/>
              <a:gd name="connsiteY1534" fmla="*/ 1190143 h 4424835"/>
              <a:gd name="connsiteX1535" fmla="*/ 3969330 w 7927195"/>
              <a:gd name="connsiteY1535" fmla="*/ 1208084 h 4424835"/>
              <a:gd name="connsiteX1536" fmla="*/ 3965963 w 7927195"/>
              <a:gd name="connsiteY1536" fmla="*/ 1253362 h 4424835"/>
              <a:gd name="connsiteX1537" fmla="*/ 3945750 w 7927195"/>
              <a:gd name="connsiteY1537" fmla="*/ 1271543 h 4424835"/>
              <a:gd name="connsiteX1538" fmla="*/ 3907617 w 7927195"/>
              <a:gd name="connsiteY1538" fmla="*/ 1272959 h 4424835"/>
              <a:gd name="connsiteX1539" fmla="*/ 3884397 w 7927195"/>
              <a:gd name="connsiteY1539" fmla="*/ 1255091 h 4424835"/>
              <a:gd name="connsiteX1540" fmla="*/ 3854368 w 7927195"/>
              <a:gd name="connsiteY1540" fmla="*/ 1219905 h 4424835"/>
              <a:gd name="connsiteX1541" fmla="*/ 3844106 w 7927195"/>
              <a:gd name="connsiteY1541" fmla="*/ 1206607 h 4424835"/>
              <a:gd name="connsiteX1542" fmla="*/ 3838621 w 7927195"/>
              <a:gd name="connsiteY1542" fmla="*/ 1206675 h 4424835"/>
              <a:gd name="connsiteX1543" fmla="*/ 3831755 w 7927195"/>
              <a:gd name="connsiteY1543" fmla="*/ 1217221 h 4424835"/>
              <a:gd name="connsiteX1544" fmla="*/ 3800933 w 7927195"/>
              <a:gd name="connsiteY1544" fmla="*/ 1254395 h 4424835"/>
              <a:gd name="connsiteX1545" fmla="*/ 3778093 w 7927195"/>
              <a:gd name="connsiteY1545" fmla="*/ 1269029 h 4424835"/>
              <a:gd name="connsiteX1546" fmla="*/ 3753667 w 7927195"/>
              <a:gd name="connsiteY1546" fmla="*/ 1267486 h 4424835"/>
              <a:gd name="connsiteX1547" fmla="*/ 3726589 w 7927195"/>
              <a:gd name="connsiteY1547" fmla="*/ 1217391 h 4424835"/>
              <a:gd name="connsiteX1548" fmla="*/ 3732467 w 7927195"/>
              <a:gd name="connsiteY1548" fmla="*/ 1201769 h 4424835"/>
              <a:gd name="connsiteX1549" fmla="*/ 3745627 w 7927195"/>
              <a:gd name="connsiteY1549" fmla="*/ 1185483 h 4424835"/>
              <a:gd name="connsiteX1550" fmla="*/ 3774154 w 7927195"/>
              <a:gd name="connsiteY1550" fmla="*/ 1160628 h 4424835"/>
              <a:gd name="connsiteX1551" fmla="*/ 3785408 w 7927195"/>
              <a:gd name="connsiteY1551" fmla="*/ 1151427 h 4424835"/>
              <a:gd name="connsiteX1552" fmla="*/ 3772240 w 7927195"/>
              <a:gd name="connsiteY1552" fmla="*/ 1138031 h 4424835"/>
              <a:gd name="connsiteX1553" fmla="*/ 3750108 w 7927195"/>
              <a:gd name="connsiteY1553" fmla="*/ 1112702 h 4424835"/>
              <a:gd name="connsiteX1554" fmla="*/ 3739818 w 7927195"/>
              <a:gd name="connsiteY1554" fmla="*/ 1096862 h 4424835"/>
              <a:gd name="connsiteX1555" fmla="*/ 3733034 w 7927195"/>
              <a:gd name="connsiteY1555" fmla="*/ 1081515 h 4424835"/>
              <a:gd name="connsiteX1556" fmla="*/ 3753177 w 7927195"/>
              <a:gd name="connsiteY1556" fmla="*/ 1027234 h 4424835"/>
              <a:gd name="connsiteX1557" fmla="*/ 3768997 w 7927195"/>
              <a:gd name="connsiteY1557" fmla="*/ 1022003 h 4424835"/>
              <a:gd name="connsiteX1558" fmla="*/ 725089 w 7927195"/>
              <a:gd name="connsiteY1558" fmla="*/ 704639 h 4424835"/>
              <a:gd name="connsiteX1559" fmla="*/ 749575 w 7927195"/>
              <a:gd name="connsiteY1559" fmla="*/ 706671 h 4424835"/>
              <a:gd name="connsiteX1560" fmla="*/ 770404 w 7927195"/>
              <a:gd name="connsiteY1560" fmla="*/ 739594 h 4424835"/>
              <a:gd name="connsiteX1561" fmla="*/ 768912 w 7927195"/>
              <a:gd name="connsiteY1561" fmla="*/ 749281 h 4424835"/>
              <a:gd name="connsiteX1562" fmla="*/ 757528 w 7927195"/>
              <a:gd name="connsiteY1562" fmla="*/ 776343 h 4424835"/>
              <a:gd name="connsiteX1563" fmla="*/ 749223 w 7927195"/>
              <a:gd name="connsiteY1563" fmla="*/ 788516 h 4424835"/>
              <a:gd name="connsiteX1564" fmla="*/ 663947 w 7927195"/>
              <a:gd name="connsiteY1564" fmla="*/ 887322 h 4424835"/>
              <a:gd name="connsiteX1565" fmla="*/ 646414 w 7927195"/>
              <a:gd name="connsiteY1565" fmla="*/ 902394 h 4424835"/>
              <a:gd name="connsiteX1566" fmla="*/ 629352 w 7927195"/>
              <a:gd name="connsiteY1566" fmla="*/ 910381 h 4424835"/>
              <a:gd name="connsiteX1567" fmla="*/ 586859 w 7927195"/>
              <a:gd name="connsiteY1567" fmla="*/ 868968 h 4424835"/>
              <a:gd name="connsiteX1568" fmla="*/ 597738 w 7927195"/>
              <a:gd name="connsiteY1568" fmla="*/ 841647 h 4424835"/>
              <a:gd name="connsiteX1569" fmla="*/ 627872 w 7927195"/>
              <a:gd name="connsiteY1569" fmla="*/ 796005 h 4424835"/>
              <a:gd name="connsiteX1570" fmla="*/ 685555 w 7927195"/>
              <a:gd name="connsiteY1570" fmla="*/ 731761 h 4424835"/>
              <a:gd name="connsiteX1571" fmla="*/ 706382 w 7927195"/>
              <a:gd name="connsiteY1571" fmla="*/ 714038 h 4424835"/>
              <a:gd name="connsiteX1572" fmla="*/ 725089 w 7927195"/>
              <a:gd name="connsiteY1572" fmla="*/ 704639 h 4424835"/>
              <a:gd name="connsiteX1573" fmla="*/ 7772885 w 7927195"/>
              <a:gd name="connsiteY1573" fmla="*/ 703936 h 4424835"/>
              <a:gd name="connsiteX1574" fmla="*/ 7787215 w 7927195"/>
              <a:gd name="connsiteY1574" fmla="*/ 712282 h 4424835"/>
              <a:gd name="connsiteX1575" fmla="*/ 7798306 w 7927195"/>
              <a:gd name="connsiteY1575" fmla="*/ 750581 h 4424835"/>
              <a:gd name="connsiteX1576" fmla="*/ 7786607 w 7927195"/>
              <a:gd name="connsiteY1576" fmla="*/ 777477 h 4424835"/>
              <a:gd name="connsiteX1577" fmla="*/ 7775718 w 7927195"/>
              <a:gd name="connsiteY1577" fmla="*/ 792969 h 4424835"/>
              <a:gd name="connsiteX1578" fmla="*/ 7697346 w 7927195"/>
              <a:gd name="connsiteY1578" fmla="*/ 883834 h 4424835"/>
              <a:gd name="connsiteX1579" fmla="*/ 7676863 w 7927195"/>
              <a:gd name="connsiteY1579" fmla="*/ 901925 h 4424835"/>
              <a:gd name="connsiteX1580" fmla="*/ 7657877 w 7927195"/>
              <a:gd name="connsiteY1580" fmla="*/ 910725 h 4424835"/>
              <a:gd name="connsiteX1581" fmla="*/ 7616789 w 7927195"/>
              <a:gd name="connsiteY1581" fmla="*/ 886400 h 4424835"/>
              <a:gd name="connsiteX1582" fmla="*/ 7615493 w 7927195"/>
              <a:gd name="connsiteY1582" fmla="*/ 875106 h 4424835"/>
              <a:gd name="connsiteX1583" fmla="*/ 7618975 w 7927195"/>
              <a:gd name="connsiteY1583" fmla="*/ 861674 h 4424835"/>
              <a:gd name="connsiteX1584" fmla="*/ 7631321 w 7927195"/>
              <a:gd name="connsiteY1584" fmla="*/ 835005 h 4424835"/>
              <a:gd name="connsiteX1585" fmla="*/ 7663828 w 7927195"/>
              <a:gd name="connsiteY1585" fmla="*/ 788444 h 4424835"/>
              <a:gd name="connsiteX1586" fmla="*/ 7713336 w 7927195"/>
              <a:gd name="connsiteY1586" fmla="*/ 733871 h 4424835"/>
              <a:gd name="connsiteX1587" fmla="*/ 7737261 w 7927195"/>
              <a:gd name="connsiteY1587" fmla="*/ 713318 h 4424835"/>
              <a:gd name="connsiteX1588" fmla="*/ 7756125 w 7927195"/>
              <a:gd name="connsiteY1588" fmla="*/ 704295 h 4424835"/>
              <a:gd name="connsiteX1589" fmla="*/ 7772885 w 7927195"/>
              <a:gd name="connsiteY1589" fmla="*/ 703936 h 4424835"/>
              <a:gd name="connsiteX1590" fmla="*/ 2500712 w 7927195"/>
              <a:gd name="connsiteY1590" fmla="*/ 703880 h 4424835"/>
              <a:gd name="connsiteX1591" fmla="*/ 2515062 w 7927195"/>
              <a:gd name="connsiteY1591" fmla="*/ 712140 h 4424835"/>
              <a:gd name="connsiteX1592" fmla="*/ 2526397 w 7927195"/>
              <a:gd name="connsiteY1592" fmla="*/ 750378 h 4424835"/>
              <a:gd name="connsiteX1593" fmla="*/ 2515819 w 7927195"/>
              <a:gd name="connsiteY1593" fmla="*/ 775485 h 4424835"/>
              <a:gd name="connsiteX1594" fmla="*/ 2505091 w 7927195"/>
              <a:gd name="connsiteY1594" fmla="*/ 791095 h 4424835"/>
              <a:gd name="connsiteX1595" fmla="*/ 2424109 w 7927195"/>
              <a:gd name="connsiteY1595" fmla="*/ 885250 h 4424835"/>
              <a:gd name="connsiteX1596" fmla="*/ 2401597 w 7927195"/>
              <a:gd name="connsiteY1596" fmla="*/ 904171 h 4424835"/>
              <a:gd name="connsiteX1597" fmla="*/ 2378960 w 7927195"/>
              <a:gd name="connsiteY1597" fmla="*/ 911797 h 4424835"/>
              <a:gd name="connsiteX1598" fmla="*/ 2343923 w 7927195"/>
              <a:gd name="connsiteY1598" fmla="*/ 876190 h 4424835"/>
              <a:gd name="connsiteX1599" fmla="*/ 2346174 w 7927195"/>
              <a:gd name="connsiteY1599" fmla="*/ 863827 h 4424835"/>
              <a:gd name="connsiteX1600" fmla="*/ 2358084 w 7927195"/>
              <a:gd name="connsiteY1600" fmla="*/ 836940 h 4424835"/>
              <a:gd name="connsiteX1601" fmla="*/ 2390311 w 7927195"/>
              <a:gd name="connsiteY1601" fmla="*/ 790180 h 4424835"/>
              <a:gd name="connsiteX1602" fmla="*/ 2442673 w 7927195"/>
              <a:gd name="connsiteY1602" fmla="*/ 732498 h 4424835"/>
              <a:gd name="connsiteX1603" fmla="*/ 2465092 w 7927195"/>
              <a:gd name="connsiteY1603" fmla="*/ 713427 h 4424835"/>
              <a:gd name="connsiteX1604" fmla="*/ 2483948 w 7927195"/>
              <a:gd name="connsiteY1604" fmla="*/ 704355 h 4424835"/>
              <a:gd name="connsiteX1605" fmla="*/ 2500712 w 7927195"/>
              <a:gd name="connsiteY1605" fmla="*/ 703880 h 4424835"/>
              <a:gd name="connsiteX1606" fmla="*/ 6015476 w 7927195"/>
              <a:gd name="connsiteY1606" fmla="*/ 703798 h 4424835"/>
              <a:gd name="connsiteX1607" fmla="*/ 6029235 w 7927195"/>
              <a:gd name="connsiteY1607" fmla="*/ 711165 h 4424835"/>
              <a:gd name="connsiteX1608" fmla="*/ 6042837 w 7927195"/>
              <a:gd name="connsiteY1608" fmla="*/ 743452 h 4424835"/>
              <a:gd name="connsiteX1609" fmla="*/ 6040286 w 7927195"/>
              <a:gd name="connsiteY1609" fmla="*/ 755054 h 4424835"/>
              <a:gd name="connsiteX1610" fmla="*/ 6023649 w 7927195"/>
              <a:gd name="connsiteY1610" fmla="*/ 786524 h 4424835"/>
              <a:gd name="connsiteX1611" fmla="*/ 5978714 w 7927195"/>
              <a:gd name="connsiteY1611" fmla="*/ 842251 h 4424835"/>
              <a:gd name="connsiteX1612" fmla="*/ 5940257 w 7927195"/>
              <a:gd name="connsiteY1612" fmla="*/ 884137 h 4424835"/>
              <a:gd name="connsiteX1613" fmla="*/ 5921474 w 7927195"/>
              <a:gd name="connsiteY1613" fmla="*/ 900977 h 4424835"/>
              <a:gd name="connsiteX1614" fmla="*/ 5900707 w 7927195"/>
              <a:gd name="connsiteY1614" fmla="*/ 910810 h 4424835"/>
              <a:gd name="connsiteX1615" fmla="*/ 5859618 w 7927195"/>
              <a:gd name="connsiteY1615" fmla="*/ 871377 h 4424835"/>
              <a:gd name="connsiteX1616" fmla="*/ 5867796 w 7927195"/>
              <a:gd name="connsiteY1616" fmla="*/ 847582 h 4424835"/>
              <a:gd name="connsiteX1617" fmla="*/ 5893096 w 7927195"/>
              <a:gd name="connsiteY1617" fmla="*/ 806352 h 4424835"/>
              <a:gd name="connsiteX1618" fmla="*/ 5964505 w 7927195"/>
              <a:gd name="connsiteY1618" fmla="*/ 726256 h 4424835"/>
              <a:gd name="connsiteX1619" fmla="*/ 5982600 w 7927195"/>
              <a:gd name="connsiteY1619" fmla="*/ 711857 h 4424835"/>
              <a:gd name="connsiteX1620" fmla="*/ 5999805 w 7927195"/>
              <a:gd name="connsiteY1620" fmla="*/ 704178 h 4424835"/>
              <a:gd name="connsiteX1621" fmla="*/ 6015476 w 7927195"/>
              <a:gd name="connsiteY1621" fmla="*/ 703798 h 4424835"/>
              <a:gd name="connsiteX1622" fmla="*/ 4243607 w 7927195"/>
              <a:gd name="connsiteY1622" fmla="*/ 703712 h 4424835"/>
              <a:gd name="connsiteX1623" fmla="*/ 4260164 w 7927195"/>
              <a:gd name="connsiteY1623" fmla="*/ 704793 h 4424835"/>
              <a:gd name="connsiteX1624" fmla="*/ 4284615 w 7927195"/>
              <a:gd name="connsiteY1624" fmla="*/ 743983 h 4424835"/>
              <a:gd name="connsiteX1625" fmla="*/ 4280850 w 7927195"/>
              <a:gd name="connsiteY1625" fmla="*/ 758888 h 4424835"/>
              <a:gd name="connsiteX1626" fmla="*/ 4265710 w 7927195"/>
              <a:gd name="connsiteY1626" fmla="*/ 786424 h 4424835"/>
              <a:gd name="connsiteX1627" fmla="*/ 4222152 w 7927195"/>
              <a:gd name="connsiteY1627" fmla="*/ 840523 h 4424835"/>
              <a:gd name="connsiteX1628" fmla="*/ 4180861 w 7927195"/>
              <a:gd name="connsiteY1628" fmla="*/ 885489 h 4424835"/>
              <a:gd name="connsiteX1629" fmla="*/ 4161876 w 7927195"/>
              <a:gd name="connsiteY1629" fmla="*/ 902079 h 4424835"/>
              <a:gd name="connsiteX1630" fmla="*/ 4144914 w 7927195"/>
              <a:gd name="connsiteY1630" fmla="*/ 910248 h 4424835"/>
              <a:gd name="connsiteX1631" fmla="*/ 4101320 w 7927195"/>
              <a:gd name="connsiteY1631" fmla="*/ 875693 h 4424835"/>
              <a:gd name="connsiteX1632" fmla="*/ 4105582 w 7927195"/>
              <a:gd name="connsiteY1632" fmla="*/ 857347 h 4424835"/>
              <a:gd name="connsiteX1633" fmla="*/ 4116646 w 7927195"/>
              <a:gd name="connsiteY1633" fmla="*/ 834685 h 4424835"/>
              <a:gd name="connsiteX1634" fmla="*/ 4146493 w 7927195"/>
              <a:gd name="connsiteY1634" fmla="*/ 791415 h 4424835"/>
              <a:gd name="connsiteX1635" fmla="*/ 4198673 w 7927195"/>
              <a:gd name="connsiteY1635" fmla="*/ 733600 h 4424835"/>
              <a:gd name="connsiteX1636" fmla="*/ 4222598 w 7927195"/>
              <a:gd name="connsiteY1636" fmla="*/ 713084 h 4424835"/>
              <a:gd name="connsiteX1637" fmla="*/ 4243607 w 7927195"/>
              <a:gd name="connsiteY1637" fmla="*/ 703712 h 4424835"/>
              <a:gd name="connsiteX1638" fmla="*/ 1013191 w 7927195"/>
              <a:gd name="connsiteY1638" fmla="*/ 291659 h 4424835"/>
              <a:gd name="connsiteX1639" fmla="*/ 1027031 w 7927195"/>
              <a:gd name="connsiteY1639" fmla="*/ 300961 h 4424835"/>
              <a:gd name="connsiteX1640" fmla="*/ 1044876 w 7927195"/>
              <a:gd name="connsiteY1640" fmla="*/ 333897 h 4424835"/>
              <a:gd name="connsiteX1641" fmla="*/ 1047159 w 7927195"/>
              <a:gd name="connsiteY1641" fmla="*/ 388188 h 4424835"/>
              <a:gd name="connsiteX1642" fmla="*/ 1035932 w 7927195"/>
              <a:gd name="connsiteY1642" fmla="*/ 437369 h 4424835"/>
              <a:gd name="connsiteX1643" fmla="*/ 1033808 w 7927195"/>
              <a:gd name="connsiteY1643" fmla="*/ 445470 h 4424835"/>
              <a:gd name="connsiteX1644" fmla="*/ 1037884 w 7927195"/>
              <a:gd name="connsiteY1644" fmla="*/ 449004 h 4424835"/>
              <a:gd name="connsiteX1645" fmla="*/ 1044131 w 7927195"/>
              <a:gd name="connsiteY1645" fmla="*/ 448380 h 4424835"/>
              <a:gd name="connsiteX1646" fmla="*/ 1066723 w 7927195"/>
              <a:gd name="connsiteY1646" fmla="*/ 443405 h 4424835"/>
              <a:gd name="connsiteX1647" fmla="*/ 1131660 w 7927195"/>
              <a:gd name="connsiteY1647" fmla="*/ 440988 h 4424835"/>
              <a:gd name="connsiteX1648" fmla="*/ 1163553 w 7927195"/>
              <a:gd name="connsiteY1648" fmla="*/ 451093 h 4424835"/>
              <a:gd name="connsiteX1649" fmla="*/ 1180581 w 7927195"/>
              <a:gd name="connsiteY1649" fmla="*/ 469119 h 4424835"/>
              <a:gd name="connsiteX1650" fmla="*/ 1174967 w 7927195"/>
              <a:gd name="connsiteY1650" fmla="*/ 498160 h 4424835"/>
              <a:gd name="connsiteX1651" fmla="*/ 1144998 w 7927195"/>
              <a:gd name="connsiteY1651" fmla="*/ 512053 h 4424835"/>
              <a:gd name="connsiteX1652" fmla="*/ 1109358 w 7927195"/>
              <a:gd name="connsiteY1652" fmla="*/ 510515 h 4424835"/>
              <a:gd name="connsiteX1653" fmla="*/ 1055045 w 7927195"/>
              <a:gd name="connsiteY1653" fmla="*/ 494104 h 4424835"/>
              <a:gd name="connsiteX1654" fmla="*/ 1039346 w 7927195"/>
              <a:gd name="connsiteY1654" fmla="*/ 488262 h 4424835"/>
              <a:gd name="connsiteX1655" fmla="*/ 1037487 w 7927195"/>
              <a:gd name="connsiteY1655" fmla="*/ 488582 h 4424835"/>
              <a:gd name="connsiteX1656" fmla="*/ 1036175 w 7927195"/>
              <a:gd name="connsiteY1656" fmla="*/ 492201 h 4424835"/>
              <a:gd name="connsiteX1657" fmla="*/ 1042157 w 7927195"/>
              <a:gd name="connsiteY1657" fmla="*/ 510102 h 4424835"/>
              <a:gd name="connsiteX1658" fmla="*/ 1055616 w 7927195"/>
              <a:gd name="connsiteY1658" fmla="*/ 556526 h 4424835"/>
              <a:gd name="connsiteX1659" fmla="*/ 1057753 w 7927195"/>
              <a:gd name="connsiteY1659" fmla="*/ 608856 h 4424835"/>
              <a:gd name="connsiteX1660" fmla="*/ 1043300 w 7927195"/>
              <a:gd name="connsiteY1660" fmla="*/ 641014 h 4424835"/>
              <a:gd name="connsiteX1661" fmla="*/ 1016939 w 7927195"/>
              <a:gd name="connsiteY1661" fmla="*/ 651353 h 4424835"/>
              <a:gd name="connsiteX1662" fmla="*/ 1003281 w 7927195"/>
              <a:gd name="connsiteY1662" fmla="*/ 646249 h 4424835"/>
              <a:gd name="connsiteX1663" fmla="*/ 988538 w 7927195"/>
              <a:gd name="connsiteY1663" fmla="*/ 628773 h 4424835"/>
              <a:gd name="connsiteX1664" fmla="*/ 981165 w 7927195"/>
              <a:gd name="connsiteY1664" fmla="*/ 602585 h 4424835"/>
              <a:gd name="connsiteX1665" fmla="*/ 988177 w 7927195"/>
              <a:gd name="connsiteY1665" fmla="*/ 527634 h 4424835"/>
              <a:gd name="connsiteX1666" fmla="*/ 997856 w 7927195"/>
              <a:gd name="connsiteY1666" fmla="*/ 497630 h 4424835"/>
              <a:gd name="connsiteX1667" fmla="*/ 996333 w 7927195"/>
              <a:gd name="connsiteY1667" fmla="*/ 492234 h 4424835"/>
              <a:gd name="connsiteX1668" fmla="*/ 951387 w 7927195"/>
              <a:gd name="connsiteY1668" fmla="*/ 505119 h 4424835"/>
              <a:gd name="connsiteX1669" fmla="*/ 884623 w 7927195"/>
              <a:gd name="connsiteY1669" fmla="*/ 507904 h 4424835"/>
              <a:gd name="connsiteX1670" fmla="*/ 862596 w 7927195"/>
              <a:gd name="connsiteY1670" fmla="*/ 501144 h 4424835"/>
              <a:gd name="connsiteX1671" fmla="*/ 848415 w 7927195"/>
              <a:gd name="connsiteY1671" fmla="*/ 492270 h 4424835"/>
              <a:gd name="connsiteX1672" fmla="*/ 846408 w 7927195"/>
              <a:gd name="connsiteY1672" fmla="*/ 443814 h 4424835"/>
              <a:gd name="connsiteX1673" fmla="*/ 880169 w 7927195"/>
              <a:gd name="connsiteY1673" fmla="*/ 428358 h 4424835"/>
              <a:gd name="connsiteX1674" fmla="*/ 924205 w 7927195"/>
              <a:gd name="connsiteY1674" fmla="*/ 430131 h 4424835"/>
              <a:gd name="connsiteX1675" fmla="*/ 981036 w 7927195"/>
              <a:gd name="connsiteY1675" fmla="*/ 445449 h 4424835"/>
              <a:gd name="connsiteX1676" fmla="*/ 991012 w 7927195"/>
              <a:gd name="connsiteY1676" fmla="*/ 448587 h 4424835"/>
              <a:gd name="connsiteX1677" fmla="*/ 994618 w 7927195"/>
              <a:gd name="connsiteY1677" fmla="*/ 447291 h 4424835"/>
              <a:gd name="connsiteX1678" fmla="*/ 994991 w 7927195"/>
              <a:gd name="connsiteY1678" fmla="*/ 443608 h 4424835"/>
              <a:gd name="connsiteX1679" fmla="*/ 989687 w 7927195"/>
              <a:gd name="connsiteY1679" fmla="*/ 429884 h 4424835"/>
              <a:gd name="connsiteX1680" fmla="*/ 970855 w 7927195"/>
              <a:gd name="connsiteY1680" fmla="*/ 367594 h 4424835"/>
              <a:gd name="connsiteX1681" fmla="*/ 972650 w 7927195"/>
              <a:gd name="connsiteY1681" fmla="*/ 321745 h 4424835"/>
              <a:gd name="connsiteX1682" fmla="*/ 984861 w 7927195"/>
              <a:gd name="connsiteY1682" fmla="*/ 299939 h 4424835"/>
              <a:gd name="connsiteX1683" fmla="*/ 992998 w 7927195"/>
              <a:gd name="connsiteY1683" fmla="*/ 293367 h 4424835"/>
              <a:gd name="connsiteX1684" fmla="*/ 1013191 w 7927195"/>
              <a:gd name="connsiteY1684" fmla="*/ 291659 h 4424835"/>
              <a:gd name="connsiteX1685" fmla="*/ 6275057 w 7927195"/>
              <a:gd name="connsiteY1685" fmla="*/ 290191 h 4424835"/>
              <a:gd name="connsiteX1686" fmla="*/ 6289367 w 7927195"/>
              <a:gd name="connsiteY1686" fmla="*/ 292937 h 4424835"/>
              <a:gd name="connsiteX1687" fmla="*/ 6303738 w 7927195"/>
              <a:gd name="connsiteY1687" fmla="*/ 305053 h 4424835"/>
              <a:gd name="connsiteX1688" fmla="*/ 6321064 w 7927195"/>
              <a:gd name="connsiteY1688" fmla="*/ 351721 h 4424835"/>
              <a:gd name="connsiteX1689" fmla="*/ 6314709 w 7927195"/>
              <a:gd name="connsiteY1689" fmla="*/ 416364 h 4424835"/>
              <a:gd name="connsiteX1690" fmla="*/ 6306531 w 7927195"/>
              <a:gd name="connsiteY1690" fmla="*/ 446414 h 4424835"/>
              <a:gd name="connsiteX1691" fmla="*/ 6314668 w 7927195"/>
              <a:gd name="connsiteY1691" fmla="*/ 448871 h 4424835"/>
              <a:gd name="connsiteX1692" fmla="*/ 6341386 w 7927195"/>
              <a:gd name="connsiteY1692" fmla="*/ 443025 h 4424835"/>
              <a:gd name="connsiteX1693" fmla="*/ 6404294 w 7927195"/>
              <a:gd name="connsiteY1693" fmla="*/ 440900 h 4424835"/>
              <a:gd name="connsiteX1694" fmla="*/ 6434411 w 7927195"/>
              <a:gd name="connsiteY1694" fmla="*/ 449863 h 4424835"/>
              <a:gd name="connsiteX1695" fmla="*/ 6451576 w 7927195"/>
              <a:gd name="connsiteY1695" fmla="*/ 464998 h 4424835"/>
              <a:gd name="connsiteX1696" fmla="*/ 6448216 w 7927195"/>
              <a:gd name="connsiteY1696" fmla="*/ 497881 h 4424835"/>
              <a:gd name="connsiteX1697" fmla="*/ 6418381 w 7927195"/>
              <a:gd name="connsiteY1697" fmla="*/ 512022 h 4424835"/>
              <a:gd name="connsiteX1698" fmla="*/ 6382717 w 7927195"/>
              <a:gd name="connsiteY1698" fmla="*/ 510576 h 4424835"/>
              <a:gd name="connsiteX1699" fmla="*/ 6328351 w 7927195"/>
              <a:gd name="connsiteY1699" fmla="*/ 494222 h 4424835"/>
              <a:gd name="connsiteX1700" fmla="*/ 6312644 w 7927195"/>
              <a:gd name="connsiteY1700" fmla="*/ 488348 h 4424835"/>
              <a:gd name="connsiteX1701" fmla="*/ 6310782 w 7927195"/>
              <a:gd name="connsiteY1701" fmla="*/ 488575 h 4424835"/>
              <a:gd name="connsiteX1702" fmla="*/ 6309163 w 7927195"/>
              <a:gd name="connsiteY1702" fmla="*/ 492016 h 4424835"/>
              <a:gd name="connsiteX1703" fmla="*/ 6315235 w 7927195"/>
              <a:gd name="connsiteY1703" fmla="*/ 509868 h 4424835"/>
              <a:gd name="connsiteX1704" fmla="*/ 6331549 w 7927195"/>
              <a:gd name="connsiteY1704" fmla="*/ 575051 h 4424835"/>
              <a:gd name="connsiteX1705" fmla="*/ 6329606 w 7927195"/>
              <a:gd name="connsiteY1705" fmla="*/ 614767 h 4424835"/>
              <a:gd name="connsiteX1706" fmla="*/ 6316571 w 7927195"/>
              <a:gd name="connsiteY1706" fmla="*/ 640853 h 4424835"/>
              <a:gd name="connsiteX1707" fmla="*/ 6273134 w 7927195"/>
              <a:gd name="connsiteY1707" fmla="*/ 643938 h 4424835"/>
              <a:gd name="connsiteX1708" fmla="*/ 6259168 w 7927195"/>
              <a:gd name="connsiteY1708" fmla="*/ 623236 h 4424835"/>
              <a:gd name="connsiteX1709" fmla="*/ 6253379 w 7927195"/>
              <a:gd name="connsiteY1709" fmla="*/ 596583 h 4424835"/>
              <a:gd name="connsiteX1710" fmla="*/ 6260626 w 7927195"/>
              <a:gd name="connsiteY1710" fmla="*/ 529947 h 4424835"/>
              <a:gd name="connsiteX1711" fmla="*/ 6271070 w 7927195"/>
              <a:gd name="connsiteY1711" fmla="*/ 495805 h 4424835"/>
              <a:gd name="connsiteX1712" fmla="*/ 6267143 w 7927195"/>
              <a:gd name="connsiteY1712" fmla="*/ 492376 h 4424835"/>
              <a:gd name="connsiteX1713" fmla="*/ 6253177 w 7927195"/>
              <a:gd name="connsiteY1713" fmla="*/ 496962 h 4424835"/>
              <a:gd name="connsiteX1714" fmla="*/ 6237187 w 7927195"/>
              <a:gd name="connsiteY1714" fmla="*/ 502144 h 4424835"/>
              <a:gd name="connsiteX1715" fmla="*/ 6189540 w 7927195"/>
              <a:gd name="connsiteY1715" fmla="*/ 510200 h 4424835"/>
              <a:gd name="connsiteX1716" fmla="*/ 6141813 w 7927195"/>
              <a:gd name="connsiteY1716" fmla="*/ 503836 h 4424835"/>
              <a:gd name="connsiteX1717" fmla="*/ 6117241 w 7927195"/>
              <a:gd name="connsiteY1717" fmla="*/ 488182 h 4424835"/>
              <a:gd name="connsiteX1718" fmla="*/ 6113152 w 7927195"/>
              <a:gd name="connsiteY1718" fmla="*/ 452797 h 4424835"/>
              <a:gd name="connsiteX1719" fmla="*/ 6134608 w 7927195"/>
              <a:gd name="connsiteY1719" fmla="*/ 433411 h 4424835"/>
              <a:gd name="connsiteX1720" fmla="*/ 6156953 w 7927195"/>
              <a:gd name="connsiteY1720" fmla="*/ 427889 h 4424835"/>
              <a:gd name="connsiteX1721" fmla="*/ 6217351 w 7927195"/>
              <a:gd name="connsiteY1721" fmla="*/ 434593 h 4424835"/>
              <a:gd name="connsiteX1722" fmla="*/ 6261557 w 7927195"/>
              <a:gd name="connsiteY1722" fmla="*/ 448211 h 4424835"/>
              <a:gd name="connsiteX1723" fmla="*/ 6269086 w 7927195"/>
              <a:gd name="connsiteY1723" fmla="*/ 445924 h 4424835"/>
              <a:gd name="connsiteX1724" fmla="*/ 6259897 w 7927195"/>
              <a:gd name="connsiteY1724" fmla="*/ 422890 h 4424835"/>
              <a:gd name="connsiteX1725" fmla="*/ 6243178 w 7927195"/>
              <a:gd name="connsiteY1725" fmla="*/ 362174 h 4424835"/>
              <a:gd name="connsiteX1726" fmla="*/ 6244919 w 7927195"/>
              <a:gd name="connsiteY1726" fmla="*/ 324572 h 4424835"/>
              <a:gd name="connsiteX1727" fmla="*/ 6255930 w 7927195"/>
              <a:gd name="connsiteY1727" fmla="*/ 302083 h 4424835"/>
              <a:gd name="connsiteX1728" fmla="*/ 6261840 w 7927195"/>
              <a:gd name="connsiteY1728" fmla="*/ 296138 h 4424835"/>
              <a:gd name="connsiteX1729" fmla="*/ 6275057 w 7927195"/>
              <a:gd name="connsiteY1729" fmla="*/ 290191 h 4424835"/>
              <a:gd name="connsiteX1730" fmla="*/ 4517210 w 7927195"/>
              <a:gd name="connsiteY1730" fmla="*/ 290183 h 4424835"/>
              <a:gd name="connsiteX1731" fmla="*/ 4529607 w 7927195"/>
              <a:gd name="connsiteY1731" fmla="*/ 292217 h 4424835"/>
              <a:gd name="connsiteX1732" fmla="*/ 4544504 w 7927195"/>
              <a:gd name="connsiteY1732" fmla="*/ 303607 h 4424835"/>
              <a:gd name="connsiteX1733" fmla="*/ 4562478 w 7927195"/>
              <a:gd name="connsiteY1733" fmla="*/ 347768 h 4424835"/>
              <a:gd name="connsiteX1734" fmla="*/ 4555556 w 7927195"/>
              <a:gd name="connsiteY1734" fmla="*/ 420675 h 4424835"/>
              <a:gd name="connsiteX1735" fmla="*/ 4549362 w 7927195"/>
              <a:gd name="connsiteY1735" fmla="*/ 445077 h 4424835"/>
              <a:gd name="connsiteX1736" fmla="*/ 4553167 w 7927195"/>
              <a:gd name="connsiteY1736" fmla="*/ 448983 h 4424835"/>
              <a:gd name="connsiteX1737" fmla="*/ 4559442 w 7927195"/>
              <a:gd name="connsiteY1737" fmla="*/ 448332 h 4424835"/>
              <a:gd name="connsiteX1738" fmla="*/ 4579965 w 7927195"/>
              <a:gd name="connsiteY1738" fmla="*/ 443777 h 4424835"/>
              <a:gd name="connsiteX1739" fmla="*/ 4642792 w 7927195"/>
              <a:gd name="connsiteY1739" fmla="*/ 440527 h 4424835"/>
              <a:gd name="connsiteX1740" fmla="*/ 4675137 w 7927195"/>
              <a:gd name="connsiteY1740" fmla="*/ 449283 h 4424835"/>
              <a:gd name="connsiteX1741" fmla="*/ 4691572 w 7927195"/>
              <a:gd name="connsiteY1741" fmla="*/ 462136 h 4424835"/>
              <a:gd name="connsiteX1742" fmla="*/ 4688091 w 7927195"/>
              <a:gd name="connsiteY1742" fmla="*/ 499905 h 4424835"/>
              <a:gd name="connsiteX1743" fmla="*/ 4659511 w 7927195"/>
              <a:gd name="connsiteY1743" fmla="*/ 512134 h 4424835"/>
              <a:gd name="connsiteX1744" fmla="*/ 4623887 w 7927195"/>
              <a:gd name="connsiteY1744" fmla="*/ 510406 h 4424835"/>
              <a:gd name="connsiteX1745" fmla="*/ 4569602 w 7927195"/>
              <a:gd name="connsiteY1745" fmla="*/ 493901 h 4424835"/>
              <a:gd name="connsiteX1746" fmla="*/ 4555920 w 7927195"/>
              <a:gd name="connsiteY1746" fmla="*/ 488457 h 4424835"/>
              <a:gd name="connsiteX1747" fmla="*/ 4552114 w 7927195"/>
              <a:gd name="connsiteY1747" fmla="*/ 488906 h 4424835"/>
              <a:gd name="connsiteX1748" fmla="*/ 4550860 w 7927195"/>
              <a:gd name="connsiteY1748" fmla="*/ 492521 h 4424835"/>
              <a:gd name="connsiteX1749" fmla="*/ 4560049 w 7927195"/>
              <a:gd name="connsiteY1749" fmla="*/ 518243 h 4424835"/>
              <a:gd name="connsiteX1750" fmla="*/ 4573407 w 7927195"/>
              <a:gd name="connsiteY1750" fmla="*/ 573354 h 4424835"/>
              <a:gd name="connsiteX1751" fmla="*/ 4570938 w 7927195"/>
              <a:gd name="connsiteY1751" fmla="*/ 617167 h 4424835"/>
              <a:gd name="connsiteX1752" fmla="*/ 4558227 w 7927195"/>
              <a:gd name="connsiteY1752" fmla="*/ 641107 h 4424835"/>
              <a:gd name="connsiteX1753" fmla="*/ 4514791 w 7927195"/>
              <a:gd name="connsiteY1753" fmla="*/ 643731 h 4424835"/>
              <a:gd name="connsiteX1754" fmla="*/ 4502646 w 7927195"/>
              <a:gd name="connsiteY1754" fmla="*/ 626777 h 4424835"/>
              <a:gd name="connsiteX1755" fmla="*/ 4494955 w 7927195"/>
              <a:gd name="connsiteY1755" fmla="*/ 592052 h 4424835"/>
              <a:gd name="connsiteX1756" fmla="*/ 4505520 w 7927195"/>
              <a:gd name="connsiteY1756" fmla="*/ 519542 h 4424835"/>
              <a:gd name="connsiteX1757" fmla="*/ 4512848 w 7927195"/>
              <a:gd name="connsiteY1757" fmla="*/ 497593 h 4424835"/>
              <a:gd name="connsiteX1758" fmla="*/ 4512564 w 7927195"/>
              <a:gd name="connsiteY1758" fmla="*/ 493735 h 4424835"/>
              <a:gd name="connsiteX1759" fmla="*/ 4506897 w 7927195"/>
              <a:gd name="connsiteY1759" fmla="*/ 492918 h 4424835"/>
              <a:gd name="connsiteX1760" fmla="*/ 4464675 w 7927195"/>
              <a:gd name="connsiteY1760" fmla="*/ 505706 h 4424835"/>
              <a:gd name="connsiteX1761" fmla="*/ 4399864 w 7927195"/>
              <a:gd name="connsiteY1761" fmla="*/ 508062 h 4424835"/>
              <a:gd name="connsiteX1762" fmla="*/ 4374037 w 7927195"/>
              <a:gd name="connsiteY1762" fmla="*/ 499528 h 4424835"/>
              <a:gd name="connsiteX1763" fmla="*/ 4363553 w 7927195"/>
              <a:gd name="connsiteY1763" fmla="*/ 492533 h 4424835"/>
              <a:gd name="connsiteX1764" fmla="*/ 4361165 w 7927195"/>
              <a:gd name="connsiteY1764" fmla="*/ 444198 h 4424835"/>
              <a:gd name="connsiteX1765" fmla="*/ 4394723 w 7927195"/>
              <a:gd name="connsiteY1765" fmla="*/ 428391 h 4424835"/>
              <a:gd name="connsiteX1766" fmla="*/ 4438767 w 7927195"/>
              <a:gd name="connsiteY1766" fmla="*/ 430046 h 4424835"/>
              <a:gd name="connsiteX1767" fmla="*/ 4499570 w 7927195"/>
              <a:gd name="connsiteY1767" fmla="*/ 446692 h 4424835"/>
              <a:gd name="connsiteX1768" fmla="*/ 4507666 w 7927195"/>
              <a:gd name="connsiteY1768" fmla="*/ 448546 h 4424835"/>
              <a:gd name="connsiteX1769" fmla="*/ 4511026 w 7927195"/>
              <a:gd name="connsiteY1769" fmla="*/ 445947 h 4424835"/>
              <a:gd name="connsiteX1770" fmla="*/ 4501027 w 7927195"/>
              <a:gd name="connsiteY1770" fmla="*/ 420756 h 4424835"/>
              <a:gd name="connsiteX1771" fmla="*/ 4484592 w 7927195"/>
              <a:gd name="connsiteY1771" fmla="*/ 355700 h 4424835"/>
              <a:gd name="connsiteX1772" fmla="*/ 4486454 w 7927195"/>
              <a:gd name="connsiteY1772" fmla="*/ 326380 h 4424835"/>
              <a:gd name="connsiteX1773" fmla="*/ 4498072 w 7927195"/>
              <a:gd name="connsiteY1773" fmla="*/ 301942 h 4424835"/>
              <a:gd name="connsiteX1774" fmla="*/ 4505723 w 7927195"/>
              <a:gd name="connsiteY1774" fmla="*/ 294789 h 4424835"/>
              <a:gd name="connsiteX1775" fmla="*/ 4517210 w 7927195"/>
              <a:gd name="connsiteY1775" fmla="*/ 290183 h 4424835"/>
              <a:gd name="connsiteX1776" fmla="*/ 2761887 w 7927195"/>
              <a:gd name="connsiteY1776" fmla="*/ 289969 h 4424835"/>
              <a:gd name="connsiteX1777" fmla="*/ 2780117 w 7927195"/>
              <a:gd name="connsiteY1777" fmla="*/ 296768 h 4424835"/>
              <a:gd name="connsiteX1778" fmla="*/ 2788971 w 7927195"/>
              <a:gd name="connsiteY1778" fmla="*/ 305709 h 4424835"/>
              <a:gd name="connsiteX1779" fmla="*/ 2802710 w 7927195"/>
              <a:gd name="connsiteY1779" fmla="*/ 333864 h 4424835"/>
              <a:gd name="connsiteX1780" fmla="*/ 2805969 w 7927195"/>
              <a:gd name="connsiteY1780" fmla="*/ 379800 h 4424835"/>
              <a:gd name="connsiteX1781" fmla="*/ 2794950 w 7927195"/>
              <a:gd name="connsiteY1781" fmla="*/ 433297 h 4424835"/>
              <a:gd name="connsiteX1782" fmla="*/ 2791788 w 7927195"/>
              <a:gd name="connsiteY1782" fmla="*/ 445442 h 4424835"/>
              <a:gd name="connsiteX1783" fmla="*/ 2795881 w 7927195"/>
              <a:gd name="connsiteY1783" fmla="*/ 448988 h 4424835"/>
              <a:gd name="connsiteX1784" fmla="*/ 2808199 w 7927195"/>
              <a:gd name="connsiteY1784" fmla="*/ 446612 h 4424835"/>
              <a:gd name="connsiteX1785" fmla="*/ 2885470 w 7927195"/>
              <a:gd name="connsiteY1785" fmla="*/ 440479 h 4424835"/>
              <a:gd name="connsiteX1786" fmla="*/ 2915875 w 7927195"/>
              <a:gd name="connsiteY1786" fmla="*/ 448357 h 4424835"/>
              <a:gd name="connsiteX1787" fmla="*/ 2932914 w 7927195"/>
              <a:gd name="connsiteY1787" fmla="*/ 460396 h 4424835"/>
              <a:gd name="connsiteX1788" fmla="*/ 2929364 w 7927195"/>
              <a:gd name="connsiteY1788" fmla="*/ 501270 h 4424835"/>
              <a:gd name="connsiteX1789" fmla="*/ 2900326 w 7927195"/>
              <a:gd name="connsiteY1789" fmla="*/ 512382 h 4424835"/>
              <a:gd name="connsiteX1790" fmla="*/ 2848385 w 7927195"/>
              <a:gd name="connsiteY1790" fmla="*/ 506010 h 4424835"/>
              <a:gd name="connsiteX1791" fmla="*/ 2798828 w 7927195"/>
              <a:gd name="connsiteY1791" fmla="*/ 488518 h 4424835"/>
              <a:gd name="connsiteX1792" fmla="*/ 2794946 w 7927195"/>
              <a:gd name="connsiteY1792" fmla="*/ 488923 h 4424835"/>
              <a:gd name="connsiteX1793" fmla="*/ 2793638 w 7927195"/>
              <a:gd name="connsiteY1793" fmla="*/ 490388 h 4424835"/>
              <a:gd name="connsiteX1794" fmla="*/ 2797201 w 7927195"/>
              <a:gd name="connsiteY1794" fmla="*/ 502448 h 4424835"/>
              <a:gd name="connsiteX1795" fmla="*/ 2814292 w 7927195"/>
              <a:gd name="connsiteY1795" fmla="*/ 560911 h 4424835"/>
              <a:gd name="connsiteX1796" fmla="*/ 2816194 w 7927195"/>
              <a:gd name="connsiteY1796" fmla="*/ 604918 h 4424835"/>
              <a:gd name="connsiteX1797" fmla="*/ 2800937 w 7927195"/>
              <a:gd name="connsiteY1797" fmla="*/ 641136 h 4424835"/>
              <a:gd name="connsiteX1798" fmla="*/ 2770410 w 7927195"/>
              <a:gd name="connsiteY1798" fmla="*/ 650532 h 4424835"/>
              <a:gd name="connsiteX1799" fmla="*/ 2751740 w 7927195"/>
              <a:gd name="connsiteY1799" fmla="*/ 637550 h 4424835"/>
              <a:gd name="connsiteX1800" fmla="*/ 2740733 w 7927195"/>
              <a:gd name="connsiteY1800" fmla="*/ 612743 h 4424835"/>
              <a:gd name="connsiteX1801" fmla="*/ 2738268 w 7927195"/>
              <a:gd name="connsiteY1801" fmla="*/ 568813 h 4424835"/>
              <a:gd name="connsiteX1802" fmla="*/ 2753691 w 7927195"/>
              <a:gd name="connsiteY1802" fmla="*/ 503480 h 4424835"/>
              <a:gd name="connsiteX1803" fmla="*/ 2755970 w 7927195"/>
              <a:gd name="connsiteY1803" fmla="*/ 495481 h 4424835"/>
              <a:gd name="connsiteX1804" fmla="*/ 2753817 w 7927195"/>
              <a:gd name="connsiteY1804" fmla="*/ 492481 h 4424835"/>
              <a:gd name="connsiteX1805" fmla="*/ 2749752 w 7927195"/>
              <a:gd name="connsiteY1805" fmla="*/ 492943 h 4424835"/>
              <a:gd name="connsiteX1806" fmla="*/ 2723792 w 7927195"/>
              <a:gd name="connsiteY1806" fmla="*/ 501504 h 4424835"/>
              <a:gd name="connsiteX1807" fmla="*/ 2674178 w 7927195"/>
              <a:gd name="connsiteY1807" fmla="*/ 510204 h 4424835"/>
              <a:gd name="connsiteX1808" fmla="*/ 2626471 w 7927195"/>
              <a:gd name="connsiteY1808" fmla="*/ 503832 h 4424835"/>
              <a:gd name="connsiteX1809" fmla="*/ 2606396 w 7927195"/>
              <a:gd name="connsiteY1809" fmla="*/ 492594 h 4424835"/>
              <a:gd name="connsiteX1810" fmla="*/ 2603935 w 7927195"/>
              <a:gd name="connsiteY1810" fmla="*/ 444256 h 4424835"/>
              <a:gd name="connsiteX1811" fmla="*/ 2637461 w 7927195"/>
              <a:gd name="connsiteY1811" fmla="*/ 428383 h 4424835"/>
              <a:gd name="connsiteX1812" fmla="*/ 2656374 w 7927195"/>
              <a:gd name="connsiteY1812" fmla="*/ 427476 h 4424835"/>
              <a:gd name="connsiteX1813" fmla="*/ 2702025 w 7927195"/>
              <a:gd name="connsiteY1813" fmla="*/ 434597 h 4424835"/>
              <a:gd name="connsiteX1814" fmla="*/ 2744227 w 7927195"/>
              <a:gd name="connsiteY1814" fmla="*/ 447514 h 4424835"/>
              <a:gd name="connsiteX1815" fmla="*/ 2750376 w 7927195"/>
              <a:gd name="connsiteY1815" fmla="*/ 448502 h 4424835"/>
              <a:gd name="connsiteX1816" fmla="*/ 2752801 w 7927195"/>
              <a:gd name="connsiteY1816" fmla="*/ 445786 h 4424835"/>
              <a:gd name="connsiteX1817" fmla="*/ 2748999 w 7927195"/>
              <a:gd name="connsiteY1817" fmla="*/ 433876 h 4424835"/>
              <a:gd name="connsiteX1818" fmla="*/ 2730212 w 7927195"/>
              <a:gd name="connsiteY1818" fmla="*/ 375933 h 4424835"/>
              <a:gd name="connsiteX1819" fmla="*/ 2727884 w 7927195"/>
              <a:gd name="connsiteY1819" fmla="*/ 334091 h 4424835"/>
              <a:gd name="connsiteX1820" fmla="*/ 2738652 w 7927195"/>
              <a:gd name="connsiteY1820" fmla="*/ 304819 h 4424835"/>
              <a:gd name="connsiteX1821" fmla="*/ 2744146 w 7927195"/>
              <a:gd name="connsiteY1821" fmla="*/ 298460 h 4424835"/>
              <a:gd name="connsiteX1822" fmla="*/ 2761887 w 7927195"/>
              <a:gd name="connsiteY1822" fmla="*/ 289969 h 4424835"/>
              <a:gd name="connsiteX1823" fmla="*/ 6693654 w 7927195"/>
              <a:gd name="connsiteY1823" fmla="*/ 161169 h 4424835"/>
              <a:gd name="connsiteX1824" fmla="*/ 6724177 w 7927195"/>
              <a:gd name="connsiteY1824" fmla="*/ 162802 h 4424835"/>
              <a:gd name="connsiteX1825" fmla="*/ 6755955 w 7927195"/>
              <a:gd name="connsiteY1825" fmla="*/ 210920 h 4424835"/>
              <a:gd name="connsiteX1826" fmla="*/ 6750895 w 7927195"/>
              <a:gd name="connsiteY1826" fmla="*/ 231104 h 4424835"/>
              <a:gd name="connsiteX1827" fmla="*/ 6725756 w 7927195"/>
              <a:gd name="connsiteY1827" fmla="*/ 258799 h 4424835"/>
              <a:gd name="connsiteX1828" fmla="*/ 6686003 w 7927195"/>
              <a:gd name="connsiteY1828" fmla="*/ 260155 h 4424835"/>
              <a:gd name="connsiteX1829" fmla="*/ 6656857 w 7927195"/>
              <a:gd name="connsiteY1829" fmla="*/ 228189 h 4424835"/>
              <a:gd name="connsiteX1830" fmla="*/ 6661147 w 7927195"/>
              <a:gd name="connsiteY1830" fmla="*/ 186599 h 4424835"/>
              <a:gd name="connsiteX1831" fmla="*/ 6693654 w 7927195"/>
              <a:gd name="connsiteY1831" fmla="*/ 161169 h 4424835"/>
              <a:gd name="connsiteX1832" fmla="*/ 1421372 w 7927195"/>
              <a:gd name="connsiteY1832" fmla="*/ 161125 h 4424835"/>
              <a:gd name="connsiteX1833" fmla="*/ 1451931 w 7927195"/>
              <a:gd name="connsiteY1833" fmla="*/ 162837 h 4424835"/>
              <a:gd name="connsiteX1834" fmla="*/ 1483535 w 7927195"/>
              <a:gd name="connsiteY1834" fmla="*/ 211832 h 4424835"/>
              <a:gd name="connsiteX1835" fmla="*/ 1479997 w 7927195"/>
              <a:gd name="connsiteY1835" fmla="*/ 227475 h 4424835"/>
              <a:gd name="connsiteX1836" fmla="*/ 1453008 w 7927195"/>
              <a:gd name="connsiteY1836" fmla="*/ 258884 h 4424835"/>
              <a:gd name="connsiteX1837" fmla="*/ 1415146 w 7927195"/>
              <a:gd name="connsiteY1837" fmla="*/ 260945 h 4424835"/>
              <a:gd name="connsiteX1838" fmla="*/ 1381121 w 7927195"/>
              <a:gd name="connsiteY1838" fmla="*/ 217943 h 4424835"/>
              <a:gd name="connsiteX1839" fmla="*/ 1383477 w 7927195"/>
              <a:gd name="connsiteY1839" fmla="*/ 195458 h 4424835"/>
              <a:gd name="connsiteX1840" fmla="*/ 1421372 w 7927195"/>
              <a:gd name="connsiteY1840" fmla="*/ 161125 h 4424835"/>
              <a:gd name="connsiteX1841" fmla="*/ 3199078 w 7927195"/>
              <a:gd name="connsiteY1841" fmla="*/ 159485 h 4424835"/>
              <a:gd name="connsiteX1842" fmla="*/ 3241114 w 7927195"/>
              <a:gd name="connsiteY1842" fmla="*/ 211678 h 4424835"/>
              <a:gd name="connsiteX1843" fmla="*/ 3234746 w 7927195"/>
              <a:gd name="connsiteY1843" fmla="*/ 232739 h 4424835"/>
              <a:gd name="connsiteX1844" fmla="*/ 3210757 w 7927195"/>
              <a:gd name="connsiteY1844" fmla="*/ 258636 h 4424835"/>
              <a:gd name="connsiteX1845" fmla="*/ 3171118 w 7927195"/>
              <a:gd name="connsiteY1845" fmla="*/ 260103 h 4424835"/>
              <a:gd name="connsiteX1846" fmla="*/ 3138190 w 7927195"/>
              <a:gd name="connsiteY1846" fmla="*/ 216238 h 4424835"/>
              <a:gd name="connsiteX1847" fmla="*/ 3138826 w 7927195"/>
              <a:gd name="connsiteY1847" fmla="*/ 201777 h 4424835"/>
              <a:gd name="connsiteX1848" fmla="*/ 3184578 w 7927195"/>
              <a:gd name="connsiteY1848" fmla="*/ 159683 h 4424835"/>
              <a:gd name="connsiteX1849" fmla="*/ 3199078 w 7927195"/>
              <a:gd name="connsiteY1849" fmla="*/ 159485 h 4424835"/>
              <a:gd name="connsiteX1850" fmla="*/ 4951220 w 7927195"/>
              <a:gd name="connsiteY1850" fmla="*/ 158296 h 4424835"/>
              <a:gd name="connsiteX1851" fmla="*/ 4963283 w 7927195"/>
              <a:gd name="connsiteY1851" fmla="*/ 161447 h 4424835"/>
              <a:gd name="connsiteX1852" fmla="*/ 4998339 w 7927195"/>
              <a:gd name="connsiteY1852" fmla="*/ 207248 h 4424835"/>
              <a:gd name="connsiteX1853" fmla="*/ 4993279 w 7927195"/>
              <a:gd name="connsiteY1853" fmla="*/ 231547 h 4424835"/>
              <a:gd name="connsiteX1854" fmla="*/ 4969719 w 7927195"/>
              <a:gd name="connsiteY1854" fmla="*/ 257959 h 4424835"/>
              <a:gd name="connsiteX1855" fmla="*/ 4928105 w 7927195"/>
              <a:gd name="connsiteY1855" fmla="*/ 259950 h 4424835"/>
              <a:gd name="connsiteX1856" fmla="*/ 4897663 w 7927195"/>
              <a:gd name="connsiteY1856" fmla="*/ 223817 h 4424835"/>
              <a:gd name="connsiteX1857" fmla="*/ 4901549 w 7927195"/>
              <a:gd name="connsiteY1857" fmla="*/ 189710 h 4424835"/>
              <a:gd name="connsiteX1858" fmla="*/ 4938670 w 7927195"/>
              <a:gd name="connsiteY1858" fmla="*/ 160493 h 4424835"/>
              <a:gd name="connsiteX1859" fmla="*/ 4951220 w 7927195"/>
              <a:gd name="connsiteY1859" fmla="*/ 158296 h 4424835"/>
              <a:gd name="connsiteX1860" fmla="*/ 6678433 w 7927195"/>
              <a:gd name="connsiteY1860" fmla="*/ 29039 h 4424835"/>
              <a:gd name="connsiteX1861" fmla="*/ 6702600 w 7927195"/>
              <a:gd name="connsiteY1861" fmla="*/ 32798 h 4424835"/>
              <a:gd name="connsiteX1862" fmla="*/ 6718469 w 7927195"/>
              <a:gd name="connsiteY1862" fmla="*/ 62955 h 4424835"/>
              <a:gd name="connsiteX1863" fmla="*/ 6714947 w 7927195"/>
              <a:gd name="connsiteY1863" fmla="*/ 79281 h 4424835"/>
              <a:gd name="connsiteX1864" fmla="*/ 6703855 w 7927195"/>
              <a:gd name="connsiteY1864" fmla="*/ 99482 h 4424835"/>
              <a:gd name="connsiteX1865" fmla="*/ 6687501 w 7927195"/>
              <a:gd name="connsiteY1865" fmla="*/ 121371 h 4424835"/>
              <a:gd name="connsiteX1866" fmla="*/ 6603421 w 7927195"/>
              <a:gd name="connsiteY1866" fmla="*/ 215435 h 4424835"/>
              <a:gd name="connsiteX1867" fmla="*/ 6580590 w 7927195"/>
              <a:gd name="connsiteY1867" fmla="*/ 233790 h 4424835"/>
              <a:gd name="connsiteX1868" fmla="*/ 6560997 w 7927195"/>
              <a:gd name="connsiteY1868" fmla="*/ 238712 h 4424835"/>
              <a:gd name="connsiteX1869" fmla="*/ 6530920 w 7927195"/>
              <a:gd name="connsiteY1869" fmla="*/ 201648 h 4424835"/>
              <a:gd name="connsiteX1870" fmla="*/ 6537113 w 7927195"/>
              <a:gd name="connsiteY1870" fmla="*/ 183884 h 4424835"/>
              <a:gd name="connsiteX1871" fmla="*/ 6554277 w 7927195"/>
              <a:gd name="connsiteY1871" fmla="*/ 155002 h 4424835"/>
              <a:gd name="connsiteX1872" fmla="*/ 6591925 w 7927195"/>
              <a:gd name="connsiteY1872" fmla="*/ 107075 h 4424835"/>
              <a:gd name="connsiteX1873" fmla="*/ 6640624 w 7927195"/>
              <a:gd name="connsiteY1873" fmla="*/ 54743 h 4424835"/>
              <a:gd name="connsiteX1874" fmla="*/ 6659690 w 7927195"/>
              <a:gd name="connsiteY1874" fmla="*/ 38268 h 4424835"/>
              <a:gd name="connsiteX1875" fmla="*/ 6678433 w 7927195"/>
              <a:gd name="connsiteY1875" fmla="*/ 29039 h 4424835"/>
              <a:gd name="connsiteX1876" fmla="*/ 1421870 w 7927195"/>
              <a:gd name="connsiteY1876" fmla="*/ 28870 h 4424835"/>
              <a:gd name="connsiteX1877" fmla="*/ 1436743 w 7927195"/>
              <a:gd name="connsiteY1877" fmla="*/ 38460 h 4424835"/>
              <a:gd name="connsiteX1878" fmla="*/ 1443787 w 7927195"/>
              <a:gd name="connsiteY1878" fmla="*/ 75681 h 4424835"/>
              <a:gd name="connsiteX1879" fmla="*/ 1432351 w 7927195"/>
              <a:gd name="connsiteY1879" fmla="*/ 98063 h 4424835"/>
              <a:gd name="connsiteX1880" fmla="*/ 1413389 w 7927195"/>
              <a:gd name="connsiteY1880" fmla="*/ 123256 h 4424835"/>
              <a:gd name="connsiteX1881" fmla="*/ 1330658 w 7927195"/>
              <a:gd name="connsiteY1881" fmla="*/ 215677 h 4424835"/>
              <a:gd name="connsiteX1882" fmla="*/ 1309575 w 7927195"/>
              <a:gd name="connsiteY1882" fmla="*/ 232948 h 4424835"/>
              <a:gd name="connsiteX1883" fmla="*/ 1290124 w 7927195"/>
              <a:gd name="connsiteY1883" fmla="*/ 238695 h 4424835"/>
              <a:gd name="connsiteX1884" fmla="*/ 1258302 w 7927195"/>
              <a:gd name="connsiteY1884" fmla="*/ 215785 h 4424835"/>
              <a:gd name="connsiteX1885" fmla="*/ 1257775 w 7927195"/>
              <a:gd name="connsiteY1885" fmla="*/ 203334 h 4424835"/>
              <a:gd name="connsiteX1886" fmla="*/ 1266552 w 7927195"/>
              <a:gd name="connsiteY1886" fmla="*/ 179777 h 4424835"/>
              <a:gd name="connsiteX1887" fmla="*/ 1289250 w 7927195"/>
              <a:gd name="connsiteY1887" fmla="*/ 144425 h 4424835"/>
              <a:gd name="connsiteX1888" fmla="*/ 1371333 w 7927195"/>
              <a:gd name="connsiteY1888" fmla="*/ 51524 h 4424835"/>
              <a:gd name="connsiteX1889" fmla="*/ 1387502 w 7927195"/>
              <a:gd name="connsiteY1889" fmla="*/ 38135 h 4424835"/>
              <a:gd name="connsiteX1890" fmla="*/ 1404301 w 7927195"/>
              <a:gd name="connsiteY1890" fmla="*/ 29672 h 4424835"/>
              <a:gd name="connsiteX1891" fmla="*/ 1421870 w 7927195"/>
              <a:gd name="connsiteY1891" fmla="*/ 28870 h 4424835"/>
              <a:gd name="connsiteX1892" fmla="*/ 3178170 w 7927195"/>
              <a:gd name="connsiteY1892" fmla="*/ 28645 h 4424835"/>
              <a:gd name="connsiteX1893" fmla="*/ 3192467 w 7927195"/>
              <a:gd name="connsiteY1893" fmla="*/ 36939 h 4424835"/>
              <a:gd name="connsiteX1894" fmla="*/ 3201798 w 7927195"/>
              <a:gd name="connsiteY1894" fmla="*/ 73403 h 4424835"/>
              <a:gd name="connsiteX1895" fmla="*/ 3191010 w 7927195"/>
              <a:gd name="connsiteY1895" fmla="*/ 96068 h 4424835"/>
              <a:gd name="connsiteX1896" fmla="*/ 3176133 w 7927195"/>
              <a:gd name="connsiteY1896" fmla="*/ 116407 h 4424835"/>
              <a:gd name="connsiteX1897" fmla="*/ 3088272 w 7927195"/>
              <a:gd name="connsiteY1897" fmla="*/ 215327 h 4424835"/>
              <a:gd name="connsiteX1898" fmla="*/ 3067319 w 7927195"/>
              <a:gd name="connsiteY1898" fmla="*/ 232726 h 4424835"/>
              <a:gd name="connsiteX1899" fmla="*/ 3047439 w 7927195"/>
              <a:gd name="connsiteY1899" fmla="*/ 238667 h 4424835"/>
              <a:gd name="connsiteX1900" fmla="*/ 3023158 w 7927195"/>
              <a:gd name="connsiteY1900" fmla="*/ 228608 h 4424835"/>
              <a:gd name="connsiteX1901" fmla="*/ 3015762 w 7927195"/>
              <a:gd name="connsiteY1901" fmla="*/ 201456 h 4424835"/>
              <a:gd name="connsiteX1902" fmla="*/ 3025154 w 7927195"/>
              <a:gd name="connsiteY1902" fmla="*/ 178166 h 4424835"/>
              <a:gd name="connsiteX1903" fmla="*/ 3045597 w 7927195"/>
              <a:gd name="connsiteY1903" fmla="*/ 146403 h 4424835"/>
              <a:gd name="connsiteX1904" fmla="*/ 3128689 w 7927195"/>
              <a:gd name="connsiteY1904" fmla="*/ 51776 h 4424835"/>
              <a:gd name="connsiteX1905" fmla="*/ 3144788 w 7927195"/>
              <a:gd name="connsiteY1905" fmla="*/ 38319 h 4424835"/>
              <a:gd name="connsiteX1906" fmla="*/ 3161519 w 7927195"/>
              <a:gd name="connsiteY1906" fmla="*/ 29713 h 4424835"/>
              <a:gd name="connsiteX1907" fmla="*/ 3178170 w 7927195"/>
              <a:gd name="connsiteY1907" fmla="*/ 28645 h 4424835"/>
              <a:gd name="connsiteX1908" fmla="*/ 4935953 w 7927195"/>
              <a:gd name="connsiteY1908" fmla="*/ 28616 h 4424835"/>
              <a:gd name="connsiteX1909" fmla="*/ 4949600 w 7927195"/>
              <a:gd name="connsiteY1909" fmla="*/ 36219 h 4424835"/>
              <a:gd name="connsiteX1910" fmla="*/ 4959882 w 7927195"/>
              <a:gd name="connsiteY1910" fmla="*/ 72459 h 4424835"/>
              <a:gd name="connsiteX1911" fmla="*/ 4948224 w 7927195"/>
              <a:gd name="connsiteY1911" fmla="*/ 97037 h 4424835"/>
              <a:gd name="connsiteX1912" fmla="*/ 4934581 w 7927195"/>
              <a:gd name="connsiteY1912" fmla="*/ 115714 h 4424835"/>
              <a:gd name="connsiteX1913" fmla="*/ 4845158 w 7927195"/>
              <a:gd name="connsiteY1913" fmla="*/ 216330 h 4424835"/>
              <a:gd name="connsiteX1914" fmla="*/ 4823946 w 7927195"/>
              <a:gd name="connsiteY1914" fmla="*/ 233483 h 4424835"/>
              <a:gd name="connsiteX1915" fmla="*/ 4804596 w 7927195"/>
              <a:gd name="connsiteY1915" fmla="*/ 238715 h 4424835"/>
              <a:gd name="connsiteX1916" fmla="*/ 4775166 w 7927195"/>
              <a:gd name="connsiteY1916" fmla="*/ 220894 h 4424835"/>
              <a:gd name="connsiteX1917" fmla="*/ 4772940 w 7927195"/>
              <a:gd name="connsiteY1917" fmla="*/ 212870 h 4424835"/>
              <a:gd name="connsiteX1918" fmla="*/ 4775247 w 7927195"/>
              <a:gd name="connsiteY1918" fmla="*/ 194288 h 4424835"/>
              <a:gd name="connsiteX1919" fmla="*/ 4787311 w 7927195"/>
              <a:gd name="connsiteY1919" fmla="*/ 169825 h 4424835"/>
              <a:gd name="connsiteX1920" fmla="*/ 4812571 w 7927195"/>
              <a:gd name="connsiteY1920" fmla="*/ 133624 h 4424835"/>
              <a:gd name="connsiteX1921" fmla="*/ 4882644 w 7927195"/>
              <a:gd name="connsiteY1921" fmla="*/ 55212 h 4424835"/>
              <a:gd name="connsiteX1922" fmla="*/ 4901670 w 7927195"/>
              <a:gd name="connsiteY1922" fmla="*/ 38677 h 4424835"/>
              <a:gd name="connsiteX1923" fmla="*/ 4920332 w 7927195"/>
              <a:gd name="connsiteY1923" fmla="*/ 29237 h 4424835"/>
              <a:gd name="connsiteX1924" fmla="*/ 4935953 w 7927195"/>
              <a:gd name="connsiteY1924" fmla="*/ 28616 h 4424835"/>
              <a:gd name="connsiteX1925" fmla="*/ 6551013 w 7927195"/>
              <a:gd name="connsiteY1925" fmla="*/ 241 h 4424835"/>
              <a:gd name="connsiteX1926" fmla="*/ 6577068 w 7927195"/>
              <a:gd name="connsiteY1926" fmla="*/ 11456 h 4424835"/>
              <a:gd name="connsiteX1927" fmla="*/ 6596620 w 7927195"/>
              <a:gd name="connsiteY1927" fmla="*/ 47357 h 4424835"/>
              <a:gd name="connsiteX1928" fmla="*/ 6591155 w 7927195"/>
              <a:gd name="connsiteY1928" fmla="*/ 73609 h 4424835"/>
              <a:gd name="connsiteX1929" fmla="*/ 6567150 w 7927195"/>
              <a:gd name="connsiteY1929" fmla="*/ 99629 h 4424835"/>
              <a:gd name="connsiteX1930" fmla="*/ 6545330 w 7927195"/>
              <a:gd name="connsiteY1930" fmla="*/ 106822 h 4424835"/>
              <a:gd name="connsiteX1931" fmla="*/ 6525738 w 7927195"/>
              <a:gd name="connsiteY1931" fmla="*/ 100630 h 4424835"/>
              <a:gd name="connsiteX1932" fmla="*/ 6495822 w 7927195"/>
              <a:gd name="connsiteY1932" fmla="*/ 64035 h 4424835"/>
              <a:gd name="connsiteX1933" fmla="*/ 6498413 w 7927195"/>
              <a:gd name="connsiteY1933" fmla="*/ 33633 h 4424835"/>
              <a:gd name="connsiteX1934" fmla="*/ 6524442 w 7927195"/>
              <a:gd name="connsiteY1934" fmla="*/ 6867 h 4424835"/>
              <a:gd name="connsiteX1935" fmla="*/ 6551013 w 7927195"/>
              <a:gd name="connsiteY1935" fmla="*/ 241 h 4424835"/>
              <a:gd name="connsiteX1936" fmla="*/ 3035985 w 7927195"/>
              <a:gd name="connsiteY1936" fmla="*/ 238 h 4424835"/>
              <a:gd name="connsiteX1937" fmla="*/ 3060903 w 7927195"/>
              <a:gd name="connsiteY1937" fmla="*/ 10679 h 4424835"/>
              <a:gd name="connsiteX1938" fmla="*/ 3082018 w 7927195"/>
              <a:gd name="connsiteY1938" fmla="*/ 54473 h 4424835"/>
              <a:gd name="connsiteX1939" fmla="*/ 3079051 w 7927195"/>
              <a:gd name="connsiteY1939" fmla="*/ 66468 h 4424835"/>
              <a:gd name="connsiteX1940" fmla="*/ 3049770 w 7927195"/>
              <a:gd name="connsiteY1940" fmla="*/ 100957 h 4424835"/>
              <a:gd name="connsiteX1941" fmla="*/ 3015831 w 7927195"/>
              <a:gd name="connsiteY1941" fmla="*/ 103093 h 4424835"/>
              <a:gd name="connsiteX1942" fmla="*/ 2980017 w 7927195"/>
              <a:gd name="connsiteY1942" fmla="*/ 59288 h 4424835"/>
              <a:gd name="connsiteX1943" fmla="*/ 2983972 w 7927195"/>
              <a:gd name="connsiteY1943" fmla="*/ 33049 h 4424835"/>
              <a:gd name="connsiteX1944" fmla="*/ 3010180 w 7927195"/>
              <a:gd name="connsiteY1944" fmla="*/ 6569 h 4424835"/>
              <a:gd name="connsiteX1945" fmla="*/ 3035985 w 7927195"/>
              <a:gd name="connsiteY1945" fmla="*/ 238 h 4424835"/>
              <a:gd name="connsiteX1946" fmla="*/ 1278464 w 7927195"/>
              <a:gd name="connsiteY1946" fmla="*/ 230 h 4424835"/>
              <a:gd name="connsiteX1947" fmla="*/ 1304515 w 7927195"/>
              <a:gd name="connsiteY1947" fmla="*/ 11444 h 4424835"/>
              <a:gd name="connsiteX1948" fmla="*/ 1324238 w 7927195"/>
              <a:gd name="connsiteY1948" fmla="*/ 51513 h 4424835"/>
              <a:gd name="connsiteX1949" fmla="*/ 1318671 w 7927195"/>
              <a:gd name="connsiteY1949" fmla="*/ 73589 h 4424835"/>
              <a:gd name="connsiteX1950" fmla="*/ 1296427 w 7927195"/>
              <a:gd name="connsiteY1950" fmla="*/ 98415 h 4424835"/>
              <a:gd name="connsiteX1951" fmla="*/ 1253274 w 7927195"/>
              <a:gd name="connsiteY1951" fmla="*/ 100635 h 4424835"/>
              <a:gd name="connsiteX1952" fmla="*/ 1224103 w 7927195"/>
              <a:gd name="connsiteY1952" fmla="*/ 66042 h 4424835"/>
              <a:gd name="connsiteX1953" fmla="*/ 1228038 w 7927195"/>
              <a:gd name="connsiteY1953" fmla="*/ 30032 h 4424835"/>
              <a:gd name="connsiteX1954" fmla="*/ 1251934 w 7927195"/>
              <a:gd name="connsiteY1954" fmla="*/ 6857 h 4424835"/>
              <a:gd name="connsiteX1955" fmla="*/ 1278464 w 7927195"/>
              <a:gd name="connsiteY1955" fmla="*/ 230 h 4424835"/>
              <a:gd name="connsiteX1956" fmla="*/ 4790590 w 7927195"/>
              <a:gd name="connsiteY1956" fmla="*/ 0 h 4424835"/>
              <a:gd name="connsiteX1957" fmla="*/ 4808563 w 7927195"/>
              <a:gd name="connsiteY1957" fmla="*/ 4103 h 4424835"/>
              <a:gd name="connsiteX1958" fmla="*/ 4839734 w 7927195"/>
              <a:gd name="connsiteY1958" fmla="*/ 48685 h 4424835"/>
              <a:gd name="connsiteX1959" fmla="*/ 4838722 w 7927195"/>
              <a:gd name="connsiteY1959" fmla="*/ 61142 h 4424835"/>
              <a:gd name="connsiteX1960" fmla="*/ 4805041 w 7927195"/>
              <a:gd name="connsiteY1960" fmla="*/ 102414 h 4424835"/>
              <a:gd name="connsiteX1961" fmla="*/ 4768932 w 7927195"/>
              <a:gd name="connsiteY1961" fmla="*/ 101060 h 4424835"/>
              <a:gd name="connsiteX1962" fmla="*/ 4736830 w 7927195"/>
              <a:gd name="connsiteY1962" fmla="*/ 58673 h 4424835"/>
              <a:gd name="connsiteX1963" fmla="*/ 4736709 w 7927195"/>
              <a:gd name="connsiteY1963" fmla="*/ 44109 h 4424835"/>
              <a:gd name="connsiteX1964" fmla="*/ 4786096 w 7927195"/>
              <a:gd name="connsiteY1964" fmla="*/ 455 h 4424835"/>
              <a:gd name="connsiteX1965" fmla="*/ 4790590 w 7927195"/>
              <a:gd name="connsiteY1965" fmla="*/ 0 h 44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</a:cxnLst>
            <a:rect l="l" t="t" r="r" b="b"/>
            <a:pathLst>
              <a:path w="7927195" h="4424835">
                <a:moveTo>
                  <a:pt x="6607985" y="4219569"/>
                </a:moveTo>
                <a:cubicBezTo>
                  <a:pt x="6616588" y="4223551"/>
                  <a:pt x="6623358" y="4231556"/>
                  <a:pt x="6627548" y="4243336"/>
                </a:cubicBezTo>
                <a:cubicBezTo>
                  <a:pt x="6629977" y="4250096"/>
                  <a:pt x="6629288" y="4257221"/>
                  <a:pt x="6627426" y="4264103"/>
                </a:cubicBezTo>
                <a:cubicBezTo>
                  <a:pt x="6624633" y="4274304"/>
                  <a:pt x="6620261" y="4283858"/>
                  <a:pt x="6614392" y="4292642"/>
                </a:cubicBezTo>
                <a:cubicBezTo>
                  <a:pt x="6610870" y="4297905"/>
                  <a:pt x="6607186" y="4303005"/>
                  <a:pt x="6603381" y="4308025"/>
                </a:cubicBezTo>
                <a:cubicBezTo>
                  <a:pt x="6579537" y="4339236"/>
                  <a:pt x="6553751" y="4368828"/>
                  <a:pt x="6526466" y="4397084"/>
                </a:cubicBezTo>
                <a:cubicBezTo>
                  <a:pt x="6519625" y="4404127"/>
                  <a:pt x="6512622" y="4411009"/>
                  <a:pt x="6504242" y="4416272"/>
                </a:cubicBezTo>
                <a:cubicBezTo>
                  <a:pt x="6496429" y="4421170"/>
                  <a:pt x="6488292" y="4425218"/>
                  <a:pt x="6479508" y="4424651"/>
                </a:cubicBezTo>
                <a:cubicBezTo>
                  <a:pt x="6459348" y="4425785"/>
                  <a:pt x="6438581" y="4405099"/>
                  <a:pt x="6445220" y="4381701"/>
                </a:cubicBezTo>
                <a:cubicBezTo>
                  <a:pt x="6447730" y="4372876"/>
                  <a:pt x="6451009" y="4364456"/>
                  <a:pt x="6455219" y="4356319"/>
                </a:cubicBezTo>
                <a:cubicBezTo>
                  <a:pt x="6464004" y="4339479"/>
                  <a:pt x="6474488" y="4323772"/>
                  <a:pt x="6486309" y="4308956"/>
                </a:cubicBezTo>
                <a:cubicBezTo>
                  <a:pt x="6504647" y="4285882"/>
                  <a:pt x="6524361" y="4264022"/>
                  <a:pt x="6545452" y="4243457"/>
                </a:cubicBezTo>
                <a:cubicBezTo>
                  <a:pt x="6551929" y="4237142"/>
                  <a:pt x="6559216" y="4231596"/>
                  <a:pt x="6566462" y="4226050"/>
                </a:cubicBezTo>
                <a:cubicBezTo>
                  <a:pt x="6569741" y="4223541"/>
                  <a:pt x="6573546" y="4221395"/>
                  <a:pt x="6577432" y="4219938"/>
                </a:cubicBezTo>
                <a:cubicBezTo>
                  <a:pt x="6588949" y="4215627"/>
                  <a:pt x="6599383" y="4215586"/>
                  <a:pt x="6607985" y="4219569"/>
                </a:cubicBezTo>
                <a:close/>
                <a:moveTo>
                  <a:pt x="3085913" y="4217468"/>
                </a:moveTo>
                <a:cubicBezTo>
                  <a:pt x="3088625" y="4217995"/>
                  <a:pt x="3091475" y="4218723"/>
                  <a:pt x="3093814" y="4220140"/>
                </a:cubicBezTo>
                <a:cubicBezTo>
                  <a:pt x="3107525" y="4228276"/>
                  <a:pt x="3115840" y="4243093"/>
                  <a:pt x="3112909" y="4259164"/>
                </a:cubicBezTo>
                <a:cubicBezTo>
                  <a:pt x="3111768" y="4265398"/>
                  <a:pt x="3110181" y="4271430"/>
                  <a:pt x="3107562" y="4277259"/>
                </a:cubicBezTo>
                <a:cubicBezTo>
                  <a:pt x="3103801" y="4285639"/>
                  <a:pt x="3099028" y="4293371"/>
                  <a:pt x="3093571" y="4300697"/>
                </a:cubicBezTo>
                <a:cubicBezTo>
                  <a:pt x="3067129" y="4336240"/>
                  <a:pt x="3038173" y="4369637"/>
                  <a:pt x="3007095" y="4401213"/>
                </a:cubicBezTo>
                <a:cubicBezTo>
                  <a:pt x="3000683" y="4407690"/>
                  <a:pt x="2993874" y="4413802"/>
                  <a:pt x="2985806" y="4418255"/>
                </a:cubicBezTo>
                <a:cubicBezTo>
                  <a:pt x="2978989" y="4422061"/>
                  <a:pt x="2971889" y="4424489"/>
                  <a:pt x="2963886" y="4424813"/>
                </a:cubicBezTo>
                <a:cubicBezTo>
                  <a:pt x="2947734" y="4425501"/>
                  <a:pt x="2928189" y="4410281"/>
                  <a:pt x="2929999" y="4385384"/>
                </a:cubicBezTo>
                <a:cubicBezTo>
                  <a:pt x="2930290" y="4384210"/>
                  <a:pt x="2931108" y="4378583"/>
                  <a:pt x="2933112" y="4373443"/>
                </a:cubicBezTo>
                <a:cubicBezTo>
                  <a:pt x="2936152" y="4365630"/>
                  <a:pt x="2939637" y="4357938"/>
                  <a:pt x="2943609" y="4350530"/>
                </a:cubicBezTo>
                <a:cubicBezTo>
                  <a:pt x="2951260" y="4336281"/>
                  <a:pt x="2960425" y="4322962"/>
                  <a:pt x="2970460" y="4310292"/>
                </a:cubicBezTo>
                <a:cubicBezTo>
                  <a:pt x="2988782" y="4287136"/>
                  <a:pt x="3008577" y="4265317"/>
                  <a:pt x="3029445" y="4244429"/>
                </a:cubicBezTo>
                <a:cubicBezTo>
                  <a:pt x="3038400" y="4235482"/>
                  <a:pt x="3048002" y="4227345"/>
                  <a:pt x="3059377" y="4221435"/>
                </a:cubicBezTo>
                <a:cubicBezTo>
                  <a:pt x="3067838" y="4217064"/>
                  <a:pt x="3076659" y="4215808"/>
                  <a:pt x="3085913" y="4217468"/>
                </a:cubicBezTo>
                <a:close/>
                <a:moveTo>
                  <a:pt x="1314223" y="4217225"/>
                </a:moveTo>
                <a:cubicBezTo>
                  <a:pt x="1342843" y="4211679"/>
                  <a:pt x="1361047" y="4240907"/>
                  <a:pt x="1355582" y="4261309"/>
                </a:cubicBezTo>
                <a:cubicBezTo>
                  <a:pt x="1352655" y="4272240"/>
                  <a:pt x="1348518" y="4282562"/>
                  <a:pt x="1342240" y="4291995"/>
                </a:cubicBezTo>
                <a:cubicBezTo>
                  <a:pt x="1338357" y="4297783"/>
                  <a:pt x="1334265" y="4303491"/>
                  <a:pt x="1330010" y="4309078"/>
                </a:cubicBezTo>
                <a:cubicBezTo>
                  <a:pt x="1306159" y="4340288"/>
                  <a:pt x="1280332" y="4369799"/>
                  <a:pt x="1253011" y="4398015"/>
                </a:cubicBezTo>
                <a:cubicBezTo>
                  <a:pt x="1246178" y="4405058"/>
                  <a:pt x="1239053" y="4411819"/>
                  <a:pt x="1230621" y="4416960"/>
                </a:cubicBezTo>
                <a:cubicBezTo>
                  <a:pt x="1223370" y="4421413"/>
                  <a:pt x="1215764" y="4424854"/>
                  <a:pt x="1207079" y="4424692"/>
                </a:cubicBezTo>
                <a:cubicBezTo>
                  <a:pt x="1188495" y="4426109"/>
                  <a:pt x="1166482" y="4407487"/>
                  <a:pt x="1172646" y="4382430"/>
                </a:cubicBezTo>
                <a:cubicBezTo>
                  <a:pt x="1174638" y="4374374"/>
                  <a:pt x="1177978" y="4366480"/>
                  <a:pt x="1181536" y="4358910"/>
                </a:cubicBezTo>
                <a:cubicBezTo>
                  <a:pt x="1187498" y="4346239"/>
                  <a:pt x="1195057" y="4334378"/>
                  <a:pt x="1203298" y="4323043"/>
                </a:cubicBezTo>
                <a:cubicBezTo>
                  <a:pt x="1225188" y="4292885"/>
                  <a:pt x="1250218" y="4265479"/>
                  <a:pt x="1276976" y="4239693"/>
                </a:cubicBezTo>
                <a:cubicBezTo>
                  <a:pt x="1283473" y="4233418"/>
                  <a:pt x="1291140" y="4228277"/>
                  <a:pt x="1298609" y="4223095"/>
                </a:cubicBezTo>
                <a:cubicBezTo>
                  <a:pt x="1303208" y="4219938"/>
                  <a:pt x="1308604" y="4218318"/>
                  <a:pt x="1314223" y="4217225"/>
                </a:cubicBezTo>
                <a:close/>
                <a:moveTo>
                  <a:pt x="4829937" y="4217144"/>
                </a:moveTo>
                <a:cubicBezTo>
                  <a:pt x="4847871" y="4214675"/>
                  <a:pt x="4860339" y="4221759"/>
                  <a:pt x="4868597" y="4239247"/>
                </a:cubicBezTo>
                <a:cubicBezTo>
                  <a:pt x="4870621" y="4243497"/>
                  <a:pt x="4870743" y="4248679"/>
                  <a:pt x="4871835" y="4253901"/>
                </a:cubicBezTo>
                <a:cubicBezTo>
                  <a:pt x="4870418" y="4259811"/>
                  <a:pt x="4869366" y="4266046"/>
                  <a:pt x="4867423" y="4271996"/>
                </a:cubicBezTo>
                <a:cubicBezTo>
                  <a:pt x="4863901" y="4282724"/>
                  <a:pt x="4857991" y="4292318"/>
                  <a:pt x="4851069" y="4301183"/>
                </a:cubicBezTo>
                <a:cubicBezTo>
                  <a:pt x="4838519" y="4317173"/>
                  <a:pt x="4826213" y="4333366"/>
                  <a:pt x="4812935" y="4348708"/>
                </a:cubicBezTo>
                <a:cubicBezTo>
                  <a:pt x="4797350" y="4366722"/>
                  <a:pt x="4780874" y="4383967"/>
                  <a:pt x="4764681" y="4401455"/>
                </a:cubicBezTo>
                <a:cubicBezTo>
                  <a:pt x="4758448" y="4408175"/>
                  <a:pt x="4751403" y="4413964"/>
                  <a:pt x="4743429" y="4418498"/>
                </a:cubicBezTo>
                <a:cubicBezTo>
                  <a:pt x="4735980" y="4422667"/>
                  <a:pt x="4728127" y="4425137"/>
                  <a:pt x="4719343" y="4424732"/>
                </a:cubicBezTo>
                <a:cubicBezTo>
                  <a:pt x="4699547" y="4423801"/>
                  <a:pt x="4684286" y="4405584"/>
                  <a:pt x="4687160" y="4385951"/>
                </a:cubicBezTo>
                <a:cubicBezTo>
                  <a:pt x="4688496" y="4376843"/>
                  <a:pt x="4691815" y="4368382"/>
                  <a:pt x="4695823" y="4360164"/>
                </a:cubicBezTo>
                <a:cubicBezTo>
                  <a:pt x="4703272" y="4345024"/>
                  <a:pt x="4712258" y="4330816"/>
                  <a:pt x="4722419" y="4317375"/>
                </a:cubicBezTo>
                <a:cubicBezTo>
                  <a:pt x="4743146" y="4289930"/>
                  <a:pt x="4766341" y="4264588"/>
                  <a:pt x="4790873" y="4240542"/>
                </a:cubicBezTo>
                <a:cubicBezTo>
                  <a:pt x="4797876" y="4233620"/>
                  <a:pt x="4805608" y="4227548"/>
                  <a:pt x="4814190" y="4222730"/>
                </a:cubicBezTo>
                <a:cubicBezTo>
                  <a:pt x="4819129" y="4219937"/>
                  <a:pt x="4824270" y="4217954"/>
                  <a:pt x="4829937" y="4217144"/>
                </a:cubicBezTo>
                <a:close/>
                <a:moveTo>
                  <a:pt x="5106344" y="3803756"/>
                </a:moveTo>
                <a:cubicBezTo>
                  <a:pt x="5112679" y="3803752"/>
                  <a:pt x="5118751" y="3805880"/>
                  <a:pt x="5122900" y="3809138"/>
                </a:cubicBezTo>
                <a:cubicBezTo>
                  <a:pt x="5127920" y="3813097"/>
                  <a:pt x="5132171" y="3817704"/>
                  <a:pt x="5135652" y="3823007"/>
                </a:cubicBezTo>
                <a:cubicBezTo>
                  <a:pt x="5143141" y="3834350"/>
                  <a:pt x="5147392" y="3846838"/>
                  <a:pt x="5148890" y="3860322"/>
                </a:cubicBezTo>
                <a:cubicBezTo>
                  <a:pt x="5151480" y="3884348"/>
                  <a:pt x="5148768" y="3907933"/>
                  <a:pt x="5142898" y="3931242"/>
                </a:cubicBezTo>
                <a:cubicBezTo>
                  <a:pt x="5141724" y="3936002"/>
                  <a:pt x="5140591" y="3940815"/>
                  <a:pt x="5138931" y="3945414"/>
                </a:cubicBezTo>
                <a:cubicBezTo>
                  <a:pt x="5131482" y="3965885"/>
                  <a:pt x="5137676" y="3963408"/>
                  <a:pt x="5153423" y="3959631"/>
                </a:cubicBezTo>
                <a:cubicBezTo>
                  <a:pt x="5174717" y="3954522"/>
                  <a:pt x="5196131" y="3951583"/>
                  <a:pt x="5218072" y="3952506"/>
                </a:cubicBezTo>
                <a:cubicBezTo>
                  <a:pt x="5231512" y="3953073"/>
                  <a:pt x="5244466" y="3955769"/>
                  <a:pt x="5257055" y="3960489"/>
                </a:cubicBezTo>
                <a:cubicBezTo>
                  <a:pt x="5265071" y="3963509"/>
                  <a:pt x="5272114" y="3968027"/>
                  <a:pt x="5277580" y="3974702"/>
                </a:cubicBezTo>
                <a:cubicBezTo>
                  <a:pt x="5281668" y="3979718"/>
                  <a:pt x="5283894" y="3985462"/>
                  <a:pt x="5284057" y="3992101"/>
                </a:cubicBezTo>
                <a:cubicBezTo>
                  <a:pt x="5284219" y="4000388"/>
                  <a:pt x="5281304" y="4007188"/>
                  <a:pt x="5275150" y="4012601"/>
                </a:cubicBezTo>
                <a:cubicBezTo>
                  <a:pt x="5267580" y="4019256"/>
                  <a:pt x="5258918" y="4023405"/>
                  <a:pt x="5248798" y="4024733"/>
                </a:cubicBezTo>
                <a:cubicBezTo>
                  <a:pt x="5233293" y="4026777"/>
                  <a:pt x="5217991" y="4025389"/>
                  <a:pt x="5202851" y="4021932"/>
                </a:cubicBezTo>
                <a:cubicBezTo>
                  <a:pt x="5185687" y="4018025"/>
                  <a:pt x="5169211" y="4012034"/>
                  <a:pt x="5152816" y="4005865"/>
                </a:cubicBezTo>
                <a:cubicBezTo>
                  <a:pt x="5148282" y="4004156"/>
                  <a:pt x="5143708" y="4002509"/>
                  <a:pt x="5139174" y="4000853"/>
                </a:cubicBezTo>
                <a:cubicBezTo>
                  <a:pt x="5138405" y="4002501"/>
                  <a:pt x="5137109" y="4003901"/>
                  <a:pt x="5137393" y="4004820"/>
                </a:cubicBezTo>
                <a:cubicBezTo>
                  <a:pt x="5139012" y="4010160"/>
                  <a:pt x="5140955" y="4015398"/>
                  <a:pt x="5142858" y="4020649"/>
                </a:cubicBezTo>
                <a:cubicBezTo>
                  <a:pt x="5150347" y="4041120"/>
                  <a:pt x="5156419" y="4061980"/>
                  <a:pt x="5159536" y="4083597"/>
                </a:cubicBezTo>
                <a:cubicBezTo>
                  <a:pt x="5161843" y="4099708"/>
                  <a:pt x="5161884" y="4115739"/>
                  <a:pt x="5157107" y="4131527"/>
                </a:cubicBezTo>
                <a:cubicBezTo>
                  <a:pt x="5154233" y="4141121"/>
                  <a:pt x="5149578" y="4149581"/>
                  <a:pt x="5142413" y="4156665"/>
                </a:cubicBezTo>
                <a:cubicBezTo>
                  <a:pt x="5131685" y="4167231"/>
                  <a:pt x="5112497" y="4165855"/>
                  <a:pt x="5103510" y="4158608"/>
                </a:cubicBezTo>
                <a:cubicBezTo>
                  <a:pt x="5097357" y="4153670"/>
                  <a:pt x="5092540" y="4147800"/>
                  <a:pt x="5089382" y="4140595"/>
                </a:cubicBezTo>
                <a:cubicBezTo>
                  <a:pt x="5084565" y="4129543"/>
                  <a:pt x="5082096" y="4117965"/>
                  <a:pt x="5081407" y="4105942"/>
                </a:cubicBezTo>
                <a:cubicBezTo>
                  <a:pt x="5080314" y="4086835"/>
                  <a:pt x="5082864" y="4068092"/>
                  <a:pt x="5087358" y="4049625"/>
                </a:cubicBezTo>
                <a:cubicBezTo>
                  <a:pt x="5089625" y="4040100"/>
                  <a:pt x="5092864" y="4030793"/>
                  <a:pt x="5095778" y="4021422"/>
                </a:cubicBezTo>
                <a:cubicBezTo>
                  <a:pt x="5097195" y="4016766"/>
                  <a:pt x="5098895" y="4012188"/>
                  <a:pt x="5100474" y="4007642"/>
                </a:cubicBezTo>
                <a:cubicBezTo>
                  <a:pt x="5098814" y="4006808"/>
                  <a:pt x="5097479" y="4005517"/>
                  <a:pt x="5096547" y="4005759"/>
                </a:cubicBezTo>
                <a:cubicBezTo>
                  <a:pt x="5091811" y="4006978"/>
                  <a:pt x="5087156" y="4008528"/>
                  <a:pt x="5082500" y="4010095"/>
                </a:cubicBezTo>
                <a:cubicBezTo>
                  <a:pt x="5065863" y="4015730"/>
                  <a:pt x="5048901" y="4019944"/>
                  <a:pt x="5031494" y="4022535"/>
                </a:cubicBezTo>
                <a:cubicBezTo>
                  <a:pt x="5012427" y="4025377"/>
                  <a:pt x="4993644" y="4023600"/>
                  <a:pt x="4975184" y="4018673"/>
                </a:cubicBezTo>
                <a:cubicBezTo>
                  <a:pt x="4965671" y="4016135"/>
                  <a:pt x="4956806" y="4011844"/>
                  <a:pt x="4949317" y="4005104"/>
                </a:cubicBezTo>
                <a:cubicBezTo>
                  <a:pt x="4931708" y="3989320"/>
                  <a:pt x="4936889" y="3969509"/>
                  <a:pt x="4946888" y="3958222"/>
                </a:cubicBezTo>
                <a:cubicBezTo>
                  <a:pt x="4953082" y="3951191"/>
                  <a:pt x="4960935" y="3946754"/>
                  <a:pt x="4969841" y="3944054"/>
                </a:cubicBezTo>
                <a:cubicBezTo>
                  <a:pt x="4984252" y="3939690"/>
                  <a:pt x="4998866" y="3939512"/>
                  <a:pt x="5013642" y="3941504"/>
                </a:cubicBezTo>
                <a:cubicBezTo>
                  <a:pt x="5036676" y="3944609"/>
                  <a:pt x="5058981" y="3950717"/>
                  <a:pt x="5080962" y="3958068"/>
                </a:cubicBezTo>
                <a:cubicBezTo>
                  <a:pt x="5084929" y="3959400"/>
                  <a:pt x="5088937" y="3960683"/>
                  <a:pt x="5093025" y="3961639"/>
                </a:cubicBezTo>
                <a:cubicBezTo>
                  <a:pt x="5094037" y="3961882"/>
                  <a:pt x="5095495" y="3960906"/>
                  <a:pt x="5096588" y="3960230"/>
                </a:cubicBezTo>
                <a:cubicBezTo>
                  <a:pt x="5096952" y="3960004"/>
                  <a:pt x="5097073" y="3958866"/>
                  <a:pt x="5096871" y="3958299"/>
                </a:cubicBezTo>
                <a:cubicBezTo>
                  <a:pt x="5095211" y="3953709"/>
                  <a:pt x="5093552" y="3949110"/>
                  <a:pt x="5091730" y="3944600"/>
                </a:cubicBezTo>
                <a:cubicBezTo>
                  <a:pt x="5084767" y="3927712"/>
                  <a:pt x="5078655" y="3910543"/>
                  <a:pt x="5074647" y="3892703"/>
                </a:cubicBezTo>
                <a:cubicBezTo>
                  <a:pt x="5070963" y="3876151"/>
                  <a:pt x="5069628" y="3859420"/>
                  <a:pt x="5072380" y="3842547"/>
                </a:cubicBezTo>
                <a:cubicBezTo>
                  <a:pt x="5074363" y="3830439"/>
                  <a:pt x="5079505" y="3819958"/>
                  <a:pt x="5088208" y="3811154"/>
                </a:cubicBezTo>
                <a:cubicBezTo>
                  <a:pt x="5093410" y="3805892"/>
                  <a:pt x="5100009" y="3803759"/>
                  <a:pt x="5106344" y="3803756"/>
                </a:cubicBezTo>
                <a:close/>
                <a:moveTo>
                  <a:pt x="3348306" y="3803698"/>
                </a:moveTo>
                <a:cubicBezTo>
                  <a:pt x="3354609" y="3803678"/>
                  <a:pt x="3360673" y="3805813"/>
                  <a:pt x="3364921" y="3809247"/>
                </a:cubicBezTo>
                <a:cubicBezTo>
                  <a:pt x="3368172" y="3811874"/>
                  <a:pt x="3371216" y="3814854"/>
                  <a:pt x="3373908" y="3818044"/>
                </a:cubicBezTo>
                <a:cubicBezTo>
                  <a:pt x="3381761" y="3827354"/>
                  <a:pt x="3386736" y="3838264"/>
                  <a:pt x="3389056" y="3850072"/>
                </a:cubicBezTo>
                <a:cubicBezTo>
                  <a:pt x="3391076" y="3860359"/>
                  <a:pt x="3391744" y="3870908"/>
                  <a:pt x="3392542" y="3877470"/>
                </a:cubicBezTo>
                <a:cubicBezTo>
                  <a:pt x="3391036" y="3900379"/>
                  <a:pt x="3388570" y="3919125"/>
                  <a:pt x="3383053" y="3937370"/>
                </a:cubicBezTo>
                <a:cubicBezTo>
                  <a:pt x="3381834" y="3941398"/>
                  <a:pt x="3381037" y="3945572"/>
                  <a:pt x="3379567" y="3949498"/>
                </a:cubicBezTo>
                <a:cubicBezTo>
                  <a:pt x="3373973" y="3964444"/>
                  <a:pt x="3380154" y="3962926"/>
                  <a:pt x="3390999" y="3960720"/>
                </a:cubicBezTo>
                <a:cubicBezTo>
                  <a:pt x="3401994" y="3958481"/>
                  <a:pt x="3412916" y="3955741"/>
                  <a:pt x="3424008" y="3954166"/>
                </a:cubicBezTo>
                <a:cubicBezTo>
                  <a:pt x="3445718" y="3951077"/>
                  <a:pt x="3467424" y="3951251"/>
                  <a:pt x="3488790" y="3956988"/>
                </a:cubicBezTo>
                <a:cubicBezTo>
                  <a:pt x="3499052" y="3959744"/>
                  <a:pt x="3508662" y="3963817"/>
                  <a:pt x="3516479" y="3971395"/>
                </a:cubicBezTo>
                <a:cubicBezTo>
                  <a:pt x="3523494" y="3978196"/>
                  <a:pt x="3526656" y="3986320"/>
                  <a:pt x="3525761" y="3996060"/>
                </a:cubicBezTo>
                <a:cubicBezTo>
                  <a:pt x="3525223" y="4001897"/>
                  <a:pt x="3522956" y="4006962"/>
                  <a:pt x="3518786" y="4011002"/>
                </a:cubicBezTo>
                <a:cubicBezTo>
                  <a:pt x="3511018" y="4018531"/>
                  <a:pt x="3501841" y="4023255"/>
                  <a:pt x="3490976" y="4024709"/>
                </a:cubicBezTo>
                <a:cubicBezTo>
                  <a:pt x="3475447" y="4026785"/>
                  <a:pt x="3460153" y="4025421"/>
                  <a:pt x="3444985" y="4021988"/>
                </a:cubicBezTo>
                <a:cubicBezTo>
                  <a:pt x="3428529" y="4018260"/>
                  <a:pt x="3412681" y="4012572"/>
                  <a:pt x="3396905" y="4006694"/>
                </a:cubicBezTo>
                <a:cubicBezTo>
                  <a:pt x="3392311" y="4004982"/>
                  <a:pt x="3387716" y="4003278"/>
                  <a:pt x="3383142" y="4001513"/>
                </a:cubicBezTo>
                <a:cubicBezTo>
                  <a:pt x="3381514" y="4000881"/>
                  <a:pt x="3380308" y="4001169"/>
                  <a:pt x="3379567" y="4002687"/>
                </a:cubicBezTo>
                <a:cubicBezTo>
                  <a:pt x="3379292" y="4003249"/>
                  <a:pt x="3378980" y="4004023"/>
                  <a:pt x="3379150" y="4004545"/>
                </a:cubicBezTo>
                <a:cubicBezTo>
                  <a:pt x="3380681" y="4009192"/>
                  <a:pt x="3382231" y="4013835"/>
                  <a:pt x="3383931" y="4018418"/>
                </a:cubicBezTo>
                <a:cubicBezTo>
                  <a:pt x="3391027" y="4037525"/>
                  <a:pt x="3396836" y="4056964"/>
                  <a:pt x="3400460" y="4077079"/>
                </a:cubicBezTo>
                <a:cubicBezTo>
                  <a:pt x="3402718" y="4089628"/>
                  <a:pt x="3403160" y="4102177"/>
                  <a:pt x="3402281" y="4114808"/>
                </a:cubicBezTo>
                <a:cubicBezTo>
                  <a:pt x="3401387" y="4127600"/>
                  <a:pt x="3397553" y="4139542"/>
                  <a:pt x="3390048" y="4150148"/>
                </a:cubicBezTo>
                <a:cubicBezTo>
                  <a:pt x="3382466" y="4160916"/>
                  <a:pt x="3372333" y="4165612"/>
                  <a:pt x="3359201" y="4164033"/>
                </a:cubicBezTo>
                <a:cubicBezTo>
                  <a:pt x="3352651" y="4163264"/>
                  <a:pt x="3347182" y="4160470"/>
                  <a:pt x="3342365" y="4156099"/>
                </a:cubicBezTo>
                <a:cubicBezTo>
                  <a:pt x="3334232" y="4148771"/>
                  <a:pt x="3329820" y="4139258"/>
                  <a:pt x="3327128" y="4128976"/>
                </a:cubicBezTo>
                <a:cubicBezTo>
                  <a:pt x="3322995" y="4113189"/>
                  <a:pt x="3321886" y="4097158"/>
                  <a:pt x="3323898" y="4080925"/>
                </a:cubicBezTo>
                <a:cubicBezTo>
                  <a:pt x="3326407" y="4060680"/>
                  <a:pt x="3330362" y="4040771"/>
                  <a:pt x="3337726" y="4021652"/>
                </a:cubicBezTo>
                <a:cubicBezTo>
                  <a:pt x="3339232" y="4017738"/>
                  <a:pt x="3340608" y="4013750"/>
                  <a:pt x="3341709" y="4009710"/>
                </a:cubicBezTo>
                <a:cubicBezTo>
                  <a:pt x="3341989" y="4008670"/>
                  <a:pt x="3341106" y="4007225"/>
                  <a:pt x="3340515" y="4006091"/>
                </a:cubicBezTo>
                <a:cubicBezTo>
                  <a:pt x="3340317" y="4005711"/>
                  <a:pt x="3339284" y="4005448"/>
                  <a:pt x="3338774" y="4005597"/>
                </a:cubicBezTo>
                <a:cubicBezTo>
                  <a:pt x="3334078" y="4006998"/>
                  <a:pt x="3329387" y="4008415"/>
                  <a:pt x="3324748" y="4009982"/>
                </a:cubicBezTo>
                <a:cubicBezTo>
                  <a:pt x="3308094" y="4015604"/>
                  <a:pt x="3291124" y="4019887"/>
                  <a:pt x="3273725" y="4022502"/>
                </a:cubicBezTo>
                <a:cubicBezTo>
                  <a:pt x="3254650" y="4025368"/>
                  <a:pt x="3235851" y="4023632"/>
                  <a:pt x="3217375" y="4018770"/>
                </a:cubicBezTo>
                <a:cubicBezTo>
                  <a:pt x="3207862" y="4016264"/>
                  <a:pt x="3198887" y="4012079"/>
                  <a:pt x="3191427" y="4005318"/>
                </a:cubicBezTo>
                <a:cubicBezTo>
                  <a:pt x="3174603" y="3990073"/>
                  <a:pt x="3177720" y="3971528"/>
                  <a:pt x="3188650" y="3958445"/>
                </a:cubicBezTo>
                <a:cubicBezTo>
                  <a:pt x="3194669" y="3951235"/>
                  <a:pt x="3202628" y="3946843"/>
                  <a:pt x="3211530" y="3944135"/>
                </a:cubicBezTo>
                <a:cubicBezTo>
                  <a:pt x="3225913" y="3939759"/>
                  <a:pt x="3240559" y="3939491"/>
                  <a:pt x="3255334" y="3941471"/>
                </a:cubicBezTo>
                <a:cubicBezTo>
                  <a:pt x="3278372" y="3944556"/>
                  <a:pt x="3300673" y="3950644"/>
                  <a:pt x="3322671" y="3957979"/>
                </a:cubicBezTo>
                <a:cubicBezTo>
                  <a:pt x="3326650" y="3959307"/>
                  <a:pt x="3330674" y="3960489"/>
                  <a:pt x="3334702" y="3961651"/>
                </a:cubicBezTo>
                <a:cubicBezTo>
                  <a:pt x="3336892" y="3962282"/>
                  <a:pt x="3339309" y="3960161"/>
                  <a:pt x="3338620" y="3958226"/>
                </a:cubicBezTo>
                <a:cubicBezTo>
                  <a:pt x="3336754" y="3952976"/>
                  <a:pt x="3334908" y="3947713"/>
                  <a:pt x="3332836" y="3942544"/>
                </a:cubicBezTo>
                <a:cubicBezTo>
                  <a:pt x="3326039" y="3925598"/>
                  <a:pt x="3320080" y="3908398"/>
                  <a:pt x="3316141" y="3890521"/>
                </a:cubicBezTo>
                <a:cubicBezTo>
                  <a:pt x="3312781" y="3875276"/>
                  <a:pt x="3312008" y="3859909"/>
                  <a:pt x="3314008" y="3844490"/>
                </a:cubicBezTo>
                <a:cubicBezTo>
                  <a:pt x="3315672" y="3831649"/>
                  <a:pt x="3320898" y="3820384"/>
                  <a:pt x="3330257" y="3811069"/>
                </a:cubicBezTo>
                <a:cubicBezTo>
                  <a:pt x="3335461" y="3805890"/>
                  <a:pt x="3342003" y="3803717"/>
                  <a:pt x="3348306" y="3803698"/>
                </a:cubicBezTo>
                <a:close/>
                <a:moveTo>
                  <a:pt x="6863235" y="3803686"/>
                </a:moveTo>
                <a:cubicBezTo>
                  <a:pt x="6869858" y="3803736"/>
                  <a:pt x="6876244" y="3806148"/>
                  <a:pt x="6880717" y="3809911"/>
                </a:cubicBezTo>
                <a:cubicBezTo>
                  <a:pt x="6892416" y="3819804"/>
                  <a:pt x="6899217" y="3832653"/>
                  <a:pt x="6903104" y="3847210"/>
                </a:cubicBezTo>
                <a:cubicBezTo>
                  <a:pt x="6907921" y="3865151"/>
                  <a:pt x="6908123" y="3883299"/>
                  <a:pt x="6905411" y="3901556"/>
                </a:cubicBezTo>
                <a:cubicBezTo>
                  <a:pt x="6902699" y="3919647"/>
                  <a:pt x="6898327" y="3937346"/>
                  <a:pt x="6892902" y="3954805"/>
                </a:cubicBezTo>
                <a:cubicBezTo>
                  <a:pt x="6892336" y="3956659"/>
                  <a:pt x="6892538" y="3958793"/>
                  <a:pt x="6892619" y="3960784"/>
                </a:cubicBezTo>
                <a:cubicBezTo>
                  <a:pt x="6892619" y="3961270"/>
                  <a:pt x="6893631" y="3962149"/>
                  <a:pt x="6894117" y="3962108"/>
                </a:cubicBezTo>
                <a:cubicBezTo>
                  <a:pt x="6897558" y="3961829"/>
                  <a:pt x="6901039" y="3961554"/>
                  <a:pt x="6904440" y="3960910"/>
                </a:cubicBezTo>
                <a:cubicBezTo>
                  <a:pt x="6914074" y="3959092"/>
                  <a:pt x="6923709" y="3957234"/>
                  <a:pt x="6933303" y="3955145"/>
                </a:cubicBezTo>
                <a:cubicBezTo>
                  <a:pt x="6948604" y="3951822"/>
                  <a:pt x="6964069" y="3951939"/>
                  <a:pt x="6979492" y="3952842"/>
                </a:cubicBezTo>
                <a:cubicBezTo>
                  <a:pt x="6992162" y="3953587"/>
                  <a:pt x="7004509" y="3956449"/>
                  <a:pt x="7016249" y="3961440"/>
                </a:cubicBezTo>
                <a:cubicBezTo>
                  <a:pt x="7023454" y="3964501"/>
                  <a:pt x="7029688" y="3968970"/>
                  <a:pt x="7034627" y="3975184"/>
                </a:cubicBezTo>
                <a:cubicBezTo>
                  <a:pt x="7044383" y="3987543"/>
                  <a:pt x="7043209" y="4002537"/>
                  <a:pt x="7031510" y="4012868"/>
                </a:cubicBezTo>
                <a:cubicBezTo>
                  <a:pt x="7024507" y="4019041"/>
                  <a:pt x="7016492" y="4023073"/>
                  <a:pt x="7007141" y="4024510"/>
                </a:cubicBezTo>
                <a:cubicBezTo>
                  <a:pt x="6991636" y="4026890"/>
                  <a:pt x="6976172" y="4025931"/>
                  <a:pt x="6961113" y="4022190"/>
                </a:cubicBezTo>
                <a:cubicBezTo>
                  <a:pt x="6946864" y="4018648"/>
                  <a:pt x="6932898" y="4013787"/>
                  <a:pt x="6918891" y="4009265"/>
                </a:cubicBezTo>
                <a:cubicBezTo>
                  <a:pt x="6912900" y="4007330"/>
                  <a:pt x="6907111" y="4004682"/>
                  <a:pt x="6901161" y="4002606"/>
                </a:cubicBezTo>
                <a:cubicBezTo>
                  <a:pt x="6899380" y="4001986"/>
                  <a:pt x="6897274" y="4001994"/>
                  <a:pt x="6895372" y="4002112"/>
                </a:cubicBezTo>
                <a:cubicBezTo>
                  <a:pt x="6893834" y="4002205"/>
                  <a:pt x="6893834" y="4005889"/>
                  <a:pt x="6895331" y="4009933"/>
                </a:cubicBezTo>
                <a:cubicBezTo>
                  <a:pt x="6898651" y="4019163"/>
                  <a:pt x="6902294" y="4028303"/>
                  <a:pt x="6905371" y="4037638"/>
                </a:cubicBezTo>
                <a:cubicBezTo>
                  <a:pt x="6911443" y="4056377"/>
                  <a:pt x="6916422" y="4075419"/>
                  <a:pt x="6916948" y="4095255"/>
                </a:cubicBezTo>
                <a:cubicBezTo>
                  <a:pt x="6917191" y="4104363"/>
                  <a:pt x="6916786" y="4113512"/>
                  <a:pt x="6915774" y="4122580"/>
                </a:cubicBezTo>
                <a:cubicBezTo>
                  <a:pt x="6914520" y="4133955"/>
                  <a:pt x="6909783" y="4144076"/>
                  <a:pt x="6902618" y="4153103"/>
                </a:cubicBezTo>
                <a:cubicBezTo>
                  <a:pt x="6890554" y="4168243"/>
                  <a:pt x="6867763" y="4167352"/>
                  <a:pt x="6855903" y="4155046"/>
                </a:cubicBezTo>
                <a:cubicBezTo>
                  <a:pt x="6851449" y="4150431"/>
                  <a:pt x="6847968" y="4145209"/>
                  <a:pt x="6845539" y="4139339"/>
                </a:cubicBezTo>
                <a:cubicBezTo>
                  <a:pt x="6842301" y="4131526"/>
                  <a:pt x="6840115" y="4123430"/>
                  <a:pt x="6839305" y="4114970"/>
                </a:cubicBezTo>
                <a:cubicBezTo>
                  <a:pt x="6836755" y="4089426"/>
                  <a:pt x="6839386" y="4064449"/>
                  <a:pt x="6846673" y="4039966"/>
                </a:cubicBezTo>
                <a:cubicBezTo>
                  <a:pt x="6849466" y="4030558"/>
                  <a:pt x="6852826" y="4021316"/>
                  <a:pt x="6855943" y="4011997"/>
                </a:cubicBezTo>
                <a:cubicBezTo>
                  <a:pt x="6856712" y="4009621"/>
                  <a:pt x="6856024" y="4006358"/>
                  <a:pt x="6854769" y="4006285"/>
                </a:cubicBezTo>
                <a:cubicBezTo>
                  <a:pt x="6853473" y="4006209"/>
                  <a:pt x="6852097" y="4005844"/>
                  <a:pt x="6850923" y="4006196"/>
                </a:cubicBezTo>
                <a:cubicBezTo>
                  <a:pt x="6844204" y="4008233"/>
                  <a:pt x="6837484" y="4010277"/>
                  <a:pt x="6830885" y="4012621"/>
                </a:cubicBezTo>
                <a:cubicBezTo>
                  <a:pt x="6816231" y="4017810"/>
                  <a:pt x="6801050" y="4020616"/>
                  <a:pt x="6785748" y="4022818"/>
                </a:cubicBezTo>
                <a:cubicBezTo>
                  <a:pt x="6767410" y="4025461"/>
                  <a:pt x="6749234" y="4023393"/>
                  <a:pt x="6731463" y="4018547"/>
                </a:cubicBezTo>
                <a:cubicBezTo>
                  <a:pt x="6721950" y="4015948"/>
                  <a:pt x="6713246" y="4011427"/>
                  <a:pt x="6705636" y="4004836"/>
                </a:cubicBezTo>
                <a:cubicBezTo>
                  <a:pt x="6690861" y="3992072"/>
                  <a:pt x="6692966" y="3970468"/>
                  <a:pt x="6702721" y="3959242"/>
                </a:cubicBezTo>
                <a:cubicBezTo>
                  <a:pt x="6709360" y="3951591"/>
                  <a:pt x="6717659" y="3946677"/>
                  <a:pt x="6727334" y="3943859"/>
                </a:cubicBezTo>
                <a:cubicBezTo>
                  <a:pt x="6741826" y="3939657"/>
                  <a:pt x="6756440" y="3939605"/>
                  <a:pt x="6771216" y="3941653"/>
                </a:cubicBezTo>
                <a:cubicBezTo>
                  <a:pt x="6790040" y="3944268"/>
                  <a:pt x="6808458" y="3948672"/>
                  <a:pt x="6826513" y="3954502"/>
                </a:cubicBezTo>
                <a:cubicBezTo>
                  <a:pt x="6832545" y="3956445"/>
                  <a:pt x="6838415" y="3958781"/>
                  <a:pt x="6844527" y="3960465"/>
                </a:cubicBezTo>
                <a:lnTo>
                  <a:pt x="6852281" y="3960691"/>
                </a:lnTo>
                <a:lnTo>
                  <a:pt x="6852300" y="3961218"/>
                </a:lnTo>
                <a:cubicBezTo>
                  <a:pt x="6852300" y="3961218"/>
                  <a:pt x="6852705" y="3960704"/>
                  <a:pt x="6852705" y="3960704"/>
                </a:cubicBezTo>
                <a:cubicBezTo>
                  <a:pt x="6852826" y="3962283"/>
                  <a:pt x="6853109" y="3962352"/>
                  <a:pt x="6853555" y="3960898"/>
                </a:cubicBezTo>
                <a:cubicBezTo>
                  <a:pt x="6853109" y="3962351"/>
                  <a:pt x="6852826" y="3962282"/>
                  <a:pt x="6852705" y="3960703"/>
                </a:cubicBezTo>
                <a:lnTo>
                  <a:pt x="6852281" y="3960691"/>
                </a:lnTo>
                <a:lnTo>
                  <a:pt x="6852016" y="3953121"/>
                </a:lnTo>
                <a:cubicBezTo>
                  <a:pt x="6848656" y="3944641"/>
                  <a:pt x="6845135" y="3936208"/>
                  <a:pt x="6841896" y="3927683"/>
                </a:cubicBezTo>
                <a:cubicBezTo>
                  <a:pt x="6835905" y="3911887"/>
                  <a:pt x="6831411" y="3895634"/>
                  <a:pt x="6828780" y="3878960"/>
                </a:cubicBezTo>
                <a:cubicBezTo>
                  <a:pt x="6826311" y="3863548"/>
                  <a:pt x="6826432" y="3848170"/>
                  <a:pt x="6831452" y="3833123"/>
                </a:cubicBezTo>
                <a:cubicBezTo>
                  <a:pt x="6834124" y="3824990"/>
                  <a:pt x="6838415" y="3817845"/>
                  <a:pt x="6844325" y="3811639"/>
                </a:cubicBezTo>
                <a:cubicBezTo>
                  <a:pt x="6849750" y="3805950"/>
                  <a:pt x="6856611" y="3803636"/>
                  <a:pt x="6863235" y="3803686"/>
                </a:cubicBezTo>
                <a:close/>
                <a:moveTo>
                  <a:pt x="1590099" y="3803685"/>
                </a:moveTo>
                <a:cubicBezTo>
                  <a:pt x="1596021" y="3803409"/>
                  <a:pt x="1602062" y="3805064"/>
                  <a:pt x="1606995" y="3808721"/>
                </a:cubicBezTo>
                <a:cubicBezTo>
                  <a:pt x="1619398" y="3817918"/>
                  <a:pt x="1626430" y="3830726"/>
                  <a:pt x="1630615" y="3845174"/>
                </a:cubicBezTo>
                <a:cubicBezTo>
                  <a:pt x="1635987" y="3863694"/>
                  <a:pt x="1636291" y="3882567"/>
                  <a:pt x="1633441" y="3901552"/>
                </a:cubicBezTo>
                <a:cubicBezTo>
                  <a:pt x="1630725" y="3919643"/>
                  <a:pt x="1626324" y="3937334"/>
                  <a:pt x="1620940" y="3954806"/>
                </a:cubicBezTo>
                <a:cubicBezTo>
                  <a:pt x="1620365" y="3956664"/>
                  <a:pt x="1620560" y="3958793"/>
                  <a:pt x="1620633" y="3960789"/>
                </a:cubicBezTo>
                <a:cubicBezTo>
                  <a:pt x="1620653" y="3961274"/>
                  <a:pt x="1621657" y="3962165"/>
                  <a:pt x="1622135" y="3962116"/>
                </a:cubicBezTo>
                <a:cubicBezTo>
                  <a:pt x="1626272" y="3961700"/>
                  <a:pt x="1630433" y="3961311"/>
                  <a:pt x="1634518" y="3960534"/>
                </a:cubicBezTo>
                <a:cubicBezTo>
                  <a:pt x="1644861" y="3958570"/>
                  <a:pt x="1655098" y="3956008"/>
                  <a:pt x="1665494" y="3954405"/>
                </a:cubicBezTo>
                <a:cubicBezTo>
                  <a:pt x="1687216" y="3951057"/>
                  <a:pt x="1708878" y="3951324"/>
                  <a:pt x="1730353" y="3956672"/>
                </a:cubicBezTo>
                <a:cubicBezTo>
                  <a:pt x="1737923" y="3958554"/>
                  <a:pt x="1745108" y="3961242"/>
                  <a:pt x="1751679" y="3965444"/>
                </a:cubicBezTo>
                <a:cubicBezTo>
                  <a:pt x="1758305" y="3969682"/>
                  <a:pt x="1763677" y="3975026"/>
                  <a:pt x="1766899" y="3982422"/>
                </a:cubicBezTo>
                <a:cubicBezTo>
                  <a:pt x="1771336" y="3992595"/>
                  <a:pt x="1769466" y="4001816"/>
                  <a:pt x="1762447" y="4009832"/>
                </a:cubicBezTo>
                <a:cubicBezTo>
                  <a:pt x="1755290" y="4018005"/>
                  <a:pt x="1746019" y="4022786"/>
                  <a:pt x="1735182" y="4024494"/>
                </a:cubicBezTo>
                <a:cubicBezTo>
                  <a:pt x="1719666" y="4026935"/>
                  <a:pt x="1704235" y="4025870"/>
                  <a:pt x="1689155" y="4022203"/>
                </a:cubicBezTo>
                <a:cubicBezTo>
                  <a:pt x="1675541" y="4018891"/>
                  <a:pt x="1662223" y="4014329"/>
                  <a:pt x="1648840" y="4010107"/>
                </a:cubicBezTo>
                <a:cubicBezTo>
                  <a:pt x="1644173" y="4008630"/>
                  <a:pt x="1639764" y="4006346"/>
                  <a:pt x="1635129" y="4004739"/>
                </a:cubicBezTo>
                <a:cubicBezTo>
                  <a:pt x="1631336" y="4003428"/>
                  <a:pt x="1626907" y="3999610"/>
                  <a:pt x="1623616" y="4002339"/>
                </a:cubicBezTo>
                <a:cubicBezTo>
                  <a:pt x="1619819" y="4005488"/>
                  <a:pt x="1623661" y="4010038"/>
                  <a:pt x="1624980" y="4013831"/>
                </a:cubicBezTo>
                <a:cubicBezTo>
                  <a:pt x="1627980" y="4022450"/>
                  <a:pt x="1631413" y="4030927"/>
                  <a:pt x="1634097" y="4039638"/>
                </a:cubicBezTo>
                <a:cubicBezTo>
                  <a:pt x="1639683" y="4057782"/>
                  <a:pt x="1644545" y="4076148"/>
                  <a:pt x="1644978" y="4095296"/>
                </a:cubicBezTo>
                <a:cubicBezTo>
                  <a:pt x="1645185" y="4104364"/>
                  <a:pt x="1644893" y="4113553"/>
                  <a:pt x="1643808" y="4122580"/>
                </a:cubicBezTo>
                <a:cubicBezTo>
                  <a:pt x="1642359" y="4134684"/>
                  <a:pt x="1637315" y="4145331"/>
                  <a:pt x="1629207" y="4154641"/>
                </a:cubicBezTo>
                <a:cubicBezTo>
                  <a:pt x="1618269" y="4167231"/>
                  <a:pt x="1597178" y="4167231"/>
                  <a:pt x="1585471" y="4156503"/>
                </a:cubicBezTo>
                <a:cubicBezTo>
                  <a:pt x="1580192" y="4151646"/>
                  <a:pt x="1576277" y="4145857"/>
                  <a:pt x="1573557" y="4139299"/>
                </a:cubicBezTo>
                <a:cubicBezTo>
                  <a:pt x="1570315" y="4131526"/>
                  <a:pt x="1568161" y="4123430"/>
                  <a:pt x="1567315" y="4114929"/>
                </a:cubicBezTo>
                <a:cubicBezTo>
                  <a:pt x="1564777" y="4089426"/>
                  <a:pt x="1567469" y="4064449"/>
                  <a:pt x="1574715" y="4039942"/>
                </a:cubicBezTo>
                <a:cubicBezTo>
                  <a:pt x="1577496" y="4030530"/>
                  <a:pt x="1580880" y="4021296"/>
                  <a:pt x="1583981" y="4011977"/>
                </a:cubicBezTo>
                <a:cubicBezTo>
                  <a:pt x="1584770" y="4009601"/>
                  <a:pt x="1584066" y="4006330"/>
                  <a:pt x="1582779" y="4006269"/>
                </a:cubicBezTo>
                <a:cubicBezTo>
                  <a:pt x="1581491" y="4006204"/>
                  <a:pt x="1580103" y="4005852"/>
                  <a:pt x="1578937" y="4006209"/>
                </a:cubicBezTo>
                <a:cubicBezTo>
                  <a:pt x="1572221" y="4008241"/>
                  <a:pt x="1565505" y="4010293"/>
                  <a:pt x="1558891" y="4012629"/>
                </a:cubicBezTo>
                <a:cubicBezTo>
                  <a:pt x="1544240" y="4017806"/>
                  <a:pt x="1529044" y="4020624"/>
                  <a:pt x="1513758" y="4022822"/>
                </a:cubicBezTo>
                <a:cubicBezTo>
                  <a:pt x="1495412" y="4025457"/>
                  <a:pt x="1477256" y="4023352"/>
                  <a:pt x="1459481" y="4018551"/>
                </a:cubicBezTo>
                <a:cubicBezTo>
                  <a:pt x="1450644" y="4016163"/>
                  <a:pt x="1442475" y="4012034"/>
                  <a:pt x="1435220" y="4006217"/>
                </a:cubicBezTo>
                <a:cubicBezTo>
                  <a:pt x="1417826" y="3992267"/>
                  <a:pt x="1420793" y="3969436"/>
                  <a:pt x="1432156" y="3957655"/>
                </a:cubicBezTo>
                <a:cubicBezTo>
                  <a:pt x="1438645" y="3950927"/>
                  <a:pt x="1446409" y="3946446"/>
                  <a:pt x="1455396" y="3943843"/>
                </a:cubicBezTo>
                <a:cubicBezTo>
                  <a:pt x="1469872" y="3939649"/>
                  <a:pt x="1484490" y="3939609"/>
                  <a:pt x="1499262" y="3941657"/>
                </a:cubicBezTo>
                <a:cubicBezTo>
                  <a:pt x="1518098" y="3944264"/>
                  <a:pt x="1536504" y="3948664"/>
                  <a:pt x="1554575" y="3954510"/>
                </a:cubicBezTo>
                <a:cubicBezTo>
                  <a:pt x="1560587" y="3956453"/>
                  <a:pt x="1566481" y="3958789"/>
                  <a:pt x="1572557" y="3960469"/>
                </a:cubicBezTo>
                <a:lnTo>
                  <a:pt x="1580315" y="3960688"/>
                </a:lnTo>
                <a:lnTo>
                  <a:pt x="1580334" y="3961214"/>
                </a:lnTo>
                <a:cubicBezTo>
                  <a:pt x="1580334" y="3961214"/>
                  <a:pt x="1580747" y="3960704"/>
                  <a:pt x="1580747" y="3960700"/>
                </a:cubicBezTo>
                <a:lnTo>
                  <a:pt x="1580315" y="3960688"/>
                </a:lnTo>
                <a:lnTo>
                  <a:pt x="1580046" y="3953121"/>
                </a:lnTo>
                <a:cubicBezTo>
                  <a:pt x="1576670" y="3944641"/>
                  <a:pt x="1573164" y="3936212"/>
                  <a:pt x="1569926" y="3927683"/>
                </a:cubicBezTo>
                <a:cubicBezTo>
                  <a:pt x="1563922" y="3911887"/>
                  <a:pt x="1559465" y="3895630"/>
                  <a:pt x="1556810" y="3878956"/>
                </a:cubicBezTo>
                <a:cubicBezTo>
                  <a:pt x="1554353" y="3863549"/>
                  <a:pt x="1554466" y="3848162"/>
                  <a:pt x="1559470" y="3833119"/>
                </a:cubicBezTo>
                <a:cubicBezTo>
                  <a:pt x="1562400" y="3824298"/>
                  <a:pt x="1567011" y="3816542"/>
                  <a:pt x="1573921" y="3810231"/>
                </a:cubicBezTo>
                <a:cubicBezTo>
                  <a:pt x="1578376" y="3806167"/>
                  <a:pt x="1584178" y="3803960"/>
                  <a:pt x="1590099" y="3803685"/>
                </a:cubicBezTo>
                <a:close/>
                <a:moveTo>
                  <a:pt x="7295924" y="3672504"/>
                </a:moveTo>
                <a:cubicBezTo>
                  <a:pt x="7304688" y="3673295"/>
                  <a:pt x="7313220" y="3676886"/>
                  <a:pt x="7320709" y="3683189"/>
                </a:cubicBezTo>
                <a:cubicBezTo>
                  <a:pt x="7333744" y="3694151"/>
                  <a:pt x="7341152" y="3707939"/>
                  <a:pt x="7341557" y="3727087"/>
                </a:cubicBezTo>
                <a:cubicBezTo>
                  <a:pt x="7340706" y="3730078"/>
                  <a:pt x="7339897" y="3734956"/>
                  <a:pt x="7338075" y="3739449"/>
                </a:cubicBezTo>
                <a:cubicBezTo>
                  <a:pt x="7332408" y="3753585"/>
                  <a:pt x="7322571" y="3764366"/>
                  <a:pt x="7309900" y="3772608"/>
                </a:cubicBezTo>
                <a:cubicBezTo>
                  <a:pt x="7298363" y="3780133"/>
                  <a:pt x="7286097" y="3781072"/>
                  <a:pt x="7273953" y="3774624"/>
                </a:cubicBezTo>
                <a:cubicBezTo>
                  <a:pt x="7257113" y="3765706"/>
                  <a:pt x="7245292" y="3752371"/>
                  <a:pt x="7239989" y="3733685"/>
                </a:cubicBezTo>
                <a:cubicBezTo>
                  <a:pt x="7237115" y="3723662"/>
                  <a:pt x="7238289" y="3714230"/>
                  <a:pt x="7243430" y="3705283"/>
                </a:cubicBezTo>
                <a:cubicBezTo>
                  <a:pt x="7249867" y="3694102"/>
                  <a:pt x="7258611" y="3685103"/>
                  <a:pt x="7269743" y="3678614"/>
                </a:cubicBezTo>
                <a:cubicBezTo>
                  <a:pt x="7278163" y="3673720"/>
                  <a:pt x="7287160" y="3671712"/>
                  <a:pt x="7295924" y="3672504"/>
                </a:cubicBezTo>
                <a:close/>
                <a:moveTo>
                  <a:pt x="263307" y="3672419"/>
                </a:moveTo>
                <a:cubicBezTo>
                  <a:pt x="272574" y="3672535"/>
                  <a:pt x="282302" y="3675639"/>
                  <a:pt x="291109" y="3683196"/>
                </a:cubicBezTo>
                <a:cubicBezTo>
                  <a:pt x="303752" y="3694045"/>
                  <a:pt x="311592" y="3708963"/>
                  <a:pt x="311292" y="3723880"/>
                </a:cubicBezTo>
                <a:cubicBezTo>
                  <a:pt x="311700" y="3730434"/>
                  <a:pt x="310010" y="3737162"/>
                  <a:pt x="306673" y="3743505"/>
                </a:cubicBezTo>
                <a:cubicBezTo>
                  <a:pt x="300336" y="3755561"/>
                  <a:pt x="291505" y="3765365"/>
                  <a:pt x="280018" y="3772705"/>
                </a:cubicBezTo>
                <a:cubicBezTo>
                  <a:pt x="268395" y="3780133"/>
                  <a:pt x="256214" y="3780902"/>
                  <a:pt x="244015" y="3774550"/>
                </a:cubicBezTo>
                <a:cubicBezTo>
                  <a:pt x="227757" y="3766086"/>
                  <a:pt x="216293" y="3753124"/>
                  <a:pt x="210682" y="3735595"/>
                </a:cubicBezTo>
                <a:cubicBezTo>
                  <a:pt x="207100" y="3724402"/>
                  <a:pt x="208192" y="3713399"/>
                  <a:pt x="214722" y="3703267"/>
                </a:cubicBezTo>
                <a:cubicBezTo>
                  <a:pt x="220891" y="3693693"/>
                  <a:pt x="228623" y="3685654"/>
                  <a:pt x="238276" y="3679565"/>
                </a:cubicBezTo>
                <a:cubicBezTo>
                  <a:pt x="245235" y="3675173"/>
                  <a:pt x="254041" y="3672302"/>
                  <a:pt x="263307" y="3672419"/>
                </a:cubicBezTo>
                <a:close/>
                <a:moveTo>
                  <a:pt x="3782465" y="3672402"/>
                </a:moveTo>
                <a:cubicBezTo>
                  <a:pt x="3789811" y="3673226"/>
                  <a:pt x="3796943" y="3676189"/>
                  <a:pt x="3803681" y="3681399"/>
                </a:cubicBezTo>
                <a:cubicBezTo>
                  <a:pt x="3815165" y="3690281"/>
                  <a:pt x="3823104" y="3701389"/>
                  <a:pt x="3825662" y="3716112"/>
                </a:cubicBezTo>
                <a:cubicBezTo>
                  <a:pt x="3827294" y="3725508"/>
                  <a:pt x="3826152" y="3734369"/>
                  <a:pt x="3822023" y="3742733"/>
                </a:cubicBezTo>
                <a:cubicBezTo>
                  <a:pt x="3815999" y="3754938"/>
                  <a:pt x="3807081" y="3764758"/>
                  <a:pt x="3795718" y="3772284"/>
                </a:cubicBezTo>
                <a:cubicBezTo>
                  <a:pt x="3784242" y="3779882"/>
                  <a:pt x="3772114" y="3781226"/>
                  <a:pt x="3759759" y="3774887"/>
                </a:cubicBezTo>
                <a:cubicBezTo>
                  <a:pt x="3740514" y="3765021"/>
                  <a:pt x="3728321" y="3749501"/>
                  <a:pt x="3723759" y="3728224"/>
                </a:cubicBezTo>
                <a:cubicBezTo>
                  <a:pt x="3723463" y="3726864"/>
                  <a:pt x="3723512" y="3725431"/>
                  <a:pt x="3723273" y="3722447"/>
                </a:cubicBezTo>
                <a:cubicBezTo>
                  <a:pt x="3723852" y="3719861"/>
                  <a:pt x="3724228" y="3715574"/>
                  <a:pt x="3725767" y="3711752"/>
                </a:cubicBezTo>
                <a:cubicBezTo>
                  <a:pt x="3732357" y="3695369"/>
                  <a:pt x="3743975" y="3683278"/>
                  <a:pt x="3759969" y="3676234"/>
                </a:cubicBezTo>
                <a:cubicBezTo>
                  <a:pt x="3767560" y="3672891"/>
                  <a:pt x="3775119" y="3671577"/>
                  <a:pt x="3782465" y="3672402"/>
                </a:cubicBezTo>
                <a:close/>
                <a:moveTo>
                  <a:pt x="2021473" y="3672401"/>
                </a:moveTo>
                <a:cubicBezTo>
                  <a:pt x="2030477" y="3672582"/>
                  <a:pt x="2040034" y="3675582"/>
                  <a:pt x="2048653" y="3683035"/>
                </a:cubicBezTo>
                <a:cubicBezTo>
                  <a:pt x="2061522" y="3694163"/>
                  <a:pt x="2069148" y="3707744"/>
                  <a:pt x="2069577" y="3726949"/>
                </a:cubicBezTo>
                <a:cubicBezTo>
                  <a:pt x="2068788" y="3729896"/>
                  <a:pt x="2067978" y="3734782"/>
                  <a:pt x="2066189" y="3739279"/>
                </a:cubicBezTo>
                <a:cubicBezTo>
                  <a:pt x="2060267" y="3754152"/>
                  <a:pt x="2049891" y="3765414"/>
                  <a:pt x="2036330" y="3773628"/>
                </a:cubicBezTo>
                <a:cubicBezTo>
                  <a:pt x="2025283" y="3780319"/>
                  <a:pt x="2013547" y="3780712"/>
                  <a:pt x="2002132" y="3774712"/>
                </a:cubicBezTo>
                <a:cubicBezTo>
                  <a:pt x="1985247" y="3765831"/>
                  <a:pt x="1973463" y="3752480"/>
                  <a:pt x="1968050" y="3733867"/>
                </a:cubicBezTo>
                <a:cubicBezTo>
                  <a:pt x="1965148" y="3723876"/>
                  <a:pt x="1966229" y="3714428"/>
                  <a:pt x="1971370" y="3705441"/>
                </a:cubicBezTo>
                <a:cubicBezTo>
                  <a:pt x="1977778" y="3694240"/>
                  <a:pt x="1986546" y="3685302"/>
                  <a:pt x="1997618" y="3678687"/>
                </a:cubicBezTo>
                <a:cubicBezTo>
                  <a:pt x="2004020" y="3674860"/>
                  <a:pt x="2012469" y="3672220"/>
                  <a:pt x="2021473" y="3672401"/>
                </a:cubicBezTo>
                <a:close/>
                <a:moveTo>
                  <a:pt x="5538471" y="3672257"/>
                </a:moveTo>
                <a:cubicBezTo>
                  <a:pt x="5545849" y="3672701"/>
                  <a:pt x="5553075" y="3675268"/>
                  <a:pt x="5559977" y="3680128"/>
                </a:cubicBezTo>
                <a:cubicBezTo>
                  <a:pt x="5575117" y="3690807"/>
                  <a:pt x="5584306" y="3705174"/>
                  <a:pt x="5584144" y="3724418"/>
                </a:cubicBezTo>
                <a:cubicBezTo>
                  <a:pt x="5584185" y="3732320"/>
                  <a:pt x="5582242" y="3739684"/>
                  <a:pt x="5578193" y="3746477"/>
                </a:cubicBezTo>
                <a:cubicBezTo>
                  <a:pt x="5572323" y="3756237"/>
                  <a:pt x="5564875" y="3764624"/>
                  <a:pt x="5555483" y="3771020"/>
                </a:cubicBezTo>
                <a:cubicBezTo>
                  <a:pt x="5551475" y="3773741"/>
                  <a:pt x="5546820" y="3775583"/>
                  <a:pt x="5542287" y="3777400"/>
                </a:cubicBezTo>
                <a:cubicBezTo>
                  <a:pt x="5536902" y="3779562"/>
                  <a:pt x="5531275" y="3779477"/>
                  <a:pt x="5525770" y="3777680"/>
                </a:cubicBezTo>
                <a:cubicBezTo>
                  <a:pt x="5502453" y="3770053"/>
                  <a:pt x="5488365" y="3753727"/>
                  <a:pt x="5482334" y="3730337"/>
                </a:cubicBezTo>
                <a:cubicBezTo>
                  <a:pt x="5480391" y="3722698"/>
                  <a:pt x="5481605" y="3715031"/>
                  <a:pt x="5485329" y="3707858"/>
                </a:cubicBezTo>
                <a:cubicBezTo>
                  <a:pt x="5492373" y="3694373"/>
                  <a:pt x="5502372" y="3683747"/>
                  <a:pt x="5516054" y="3677128"/>
                </a:cubicBezTo>
                <a:cubicBezTo>
                  <a:pt x="5523564" y="3673493"/>
                  <a:pt x="5531093" y="3671813"/>
                  <a:pt x="5538471" y="3672257"/>
                </a:cubicBezTo>
                <a:close/>
                <a:moveTo>
                  <a:pt x="3751789" y="3542071"/>
                </a:moveTo>
                <a:cubicBezTo>
                  <a:pt x="3762229" y="3540322"/>
                  <a:pt x="3771370" y="3542885"/>
                  <a:pt x="3778676" y="3550617"/>
                </a:cubicBezTo>
                <a:cubicBezTo>
                  <a:pt x="3788003" y="3560486"/>
                  <a:pt x="3791801" y="3571776"/>
                  <a:pt x="3787740" y="3585394"/>
                </a:cubicBezTo>
                <a:cubicBezTo>
                  <a:pt x="3784886" y="3594952"/>
                  <a:pt x="3780725" y="3603765"/>
                  <a:pt x="3774932" y="3611760"/>
                </a:cubicBezTo>
                <a:cubicBezTo>
                  <a:pt x="3767933" y="3621418"/>
                  <a:pt x="3760792" y="3631000"/>
                  <a:pt x="3753266" y="3640254"/>
                </a:cubicBezTo>
                <a:cubicBezTo>
                  <a:pt x="3728881" y="3670235"/>
                  <a:pt x="3702904" y="3698810"/>
                  <a:pt x="3675951" y="3726500"/>
                </a:cubicBezTo>
                <a:cubicBezTo>
                  <a:pt x="3669086" y="3733552"/>
                  <a:pt x="3661969" y="3740296"/>
                  <a:pt x="3653561" y="3745570"/>
                </a:cubicBezTo>
                <a:cubicBezTo>
                  <a:pt x="3646813" y="3749801"/>
                  <a:pt x="3639461" y="3751671"/>
                  <a:pt x="3633207" y="3752027"/>
                </a:cubicBezTo>
                <a:cubicBezTo>
                  <a:pt x="3612752" y="3751861"/>
                  <a:pt x="3597086" y="3734640"/>
                  <a:pt x="3601563" y="3714914"/>
                </a:cubicBezTo>
                <a:cubicBezTo>
                  <a:pt x="3602943" y="3708822"/>
                  <a:pt x="3605255" y="3702778"/>
                  <a:pt x="3608141" y="3697236"/>
                </a:cubicBezTo>
                <a:cubicBezTo>
                  <a:pt x="3612991" y="3687917"/>
                  <a:pt x="3618282" y="3678780"/>
                  <a:pt x="3624034" y="3669992"/>
                </a:cubicBezTo>
                <a:cubicBezTo>
                  <a:pt x="3634430" y="3654107"/>
                  <a:pt x="3646485" y="3639461"/>
                  <a:pt x="3658763" y="3624997"/>
                </a:cubicBezTo>
                <a:cubicBezTo>
                  <a:pt x="3676040" y="3604643"/>
                  <a:pt x="3694176" y="3585082"/>
                  <a:pt x="3713149" y="3566295"/>
                </a:cubicBezTo>
                <a:cubicBezTo>
                  <a:pt x="3720153" y="3559361"/>
                  <a:pt x="3727613" y="3553005"/>
                  <a:pt x="3736102" y="3547900"/>
                </a:cubicBezTo>
                <a:cubicBezTo>
                  <a:pt x="3740988" y="3544966"/>
                  <a:pt x="3746174" y="3543006"/>
                  <a:pt x="3751789" y="3542071"/>
                </a:cubicBezTo>
                <a:close/>
                <a:moveTo>
                  <a:pt x="237174" y="3541978"/>
                </a:moveTo>
                <a:cubicBezTo>
                  <a:pt x="254107" y="3539136"/>
                  <a:pt x="271350" y="3551952"/>
                  <a:pt x="273489" y="3569197"/>
                </a:cubicBezTo>
                <a:cubicBezTo>
                  <a:pt x="273834" y="3571970"/>
                  <a:pt x="273860" y="3574783"/>
                  <a:pt x="274101" y="3578662"/>
                </a:cubicBezTo>
                <a:cubicBezTo>
                  <a:pt x="273106" y="3582447"/>
                  <a:pt x="272454" y="3587430"/>
                  <a:pt x="270492" y="3591822"/>
                </a:cubicBezTo>
                <a:cubicBezTo>
                  <a:pt x="267362" y="3598834"/>
                  <a:pt x="263810" y="3605752"/>
                  <a:pt x="259611" y="3612168"/>
                </a:cubicBezTo>
                <a:cubicBezTo>
                  <a:pt x="254627" y="3619786"/>
                  <a:pt x="248961" y="3626984"/>
                  <a:pt x="243252" y="3634093"/>
                </a:cubicBezTo>
                <a:cubicBezTo>
                  <a:pt x="216867" y="3666955"/>
                  <a:pt x="188672" y="3698215"/>
                  <a:pt x="159105" y="3728240"/>
                </a:cubicBezTo>
                <a:cubicBezTo>
                  <a:pt x="152693" y="3734753"/>
                  <a:pt x="146054" y="3740959"/>
                  <a:pt x="138211" y="3745801"/>
                </a:cubicBezTo>
                <a:cubicBezTo>
                  <a:pt x="132706" y="3749201"/>
                  <a:pt x="126774" y="3751181"/>
                  <a:pt x="120414" y="3751768"/>
                </a:cubicBezTo>
                <a:cubicBezTo>
                  <a:pt x="107292" y="3752982"/>
                  <a:pt x="97256" y="3747748"/>
                  <a:pt x="90053" y="3736826"/>
                </a:cubicBezTo>
                <a:cubicBezTo>
                  <a:pt x="87240" y="3732563"/>
                  <a:pt x="86308" y="3727746"/>
                  <a:pt x="86200" y="3722811"/>
                </a:cubicBezTo>
                <a:cubicBezTo>
                  <a:pt x="86061" y="3716440"/>
                  <a:pt x="87105" y="3710177"/>
                  <a:pt x="89800" y="3704368"/>
                </a:cubicBezTo>
                <a:cubicBezTo>
                  <a:pt x="92744" y="3698017"/>
                  <a:pt x="95602" y="3691560"/>
                  <a:pt x="99245" y="3685605"/>
                </a:cubicBezTo>
                <a:cubicBezTo>
                  <a:pt x="105096" y="3676039"/>
                  <a:pt x="111152" y="3666546"/>
                  <a:pt x="117838" y="3657556"/>
                </a:cubicBezTo>
                <a:cubicBezTo>
                  <a:pt x="142602" y="3624264"/>
                  <a:pt x="170373" y="3593567"/>
                  <a:pt x="199992" y="3564554"/>
                </a:cubicBezTo>
                <a:cubicBezTo>
                  <a:pt x="205966" y="3558704"/>
                  <a:pt x="212875" y="3553741"/>
                  <a:pt x="219687" y="3548831"/>
                </a:cubicBezTo>
                <a:cubicBezTo>
                  <a:pt x="224836" y="3545119"/>
                  <a:pt x="230824" y="3543046"/>
                  <a:pt x="237174" y="3541978"/>
                </a:cubicBezTo>
                <a:close/>
                <a:moveTo>
                  <a:pt x="7267759" y="3541910"/>
                </a:moveTo>
                <a:cubicBezTo>
                  <a:pt x="7277394" y="3540509"/>
                  <a:pt x="7285854" y="3543120"/>
                  <a:pt x="7292776" y="3549982"/>
                </a:cubicBezTo>
                <a:cubicBezTo>
                  <a:pt x="7299496" y="3556608"/>
                  <a:pt x="7303990" y="3564356"/>
                  <a:pt x="7303909" y="3574149"/>
                </a:cubicBezTo>
                <a:cubicBezTo>
                  <a:pt x="7303990" y="3579828"/>
                  <a:pt x="7302856" y="3585241"/>
                  <a:pt x="7300913" y="3590600"/>
                </a:cubicBezTo>
                <a:cubicBezTo>
                  <a:pt x="7297998" y="3598587"/>
                  <a:pt x="7293950" y="3605943"/>
                  <a:pt x="7289012" y="3612800"/>
                </a:cubicBezTo>
                <a:cubicBezTo>
                  <a:pt x="7283708" y="3620204"/>
                  <a:pt x="7278325" y="3627580"/>
                  <a:pt x="7272576" y="3634676"/>
                </a:cubicBezTo>
                <a:cubicBezTo>
                  <a:pt x="7246101" y="3667482"/>
                  <a:pt x="7217967" y="3698819"/>
                  <a:pt x="7188375" y="3728816"/>
                </a:cubicBezTo>
                <a:cubicBezTo>
                  <a:pt x="7181939" y="3735325"/>
                  <a:pt x="7175218" y="3741409"/>
                  <a:pt x="7167284" y="3746158"/>
                </a:cubicBezTo>
                <a:cubicBezTo>
                  <a:pt x="7161698" y="3749505"/>
                  <a:pt x="7155747" y="3751343"/>
                  <a:pt x="7149392" y="3751902"/>
                </a:cubicBezTo>
                <a:cubicBezTo>
                  <a:pt x="7134009" y="3753262"/>
                  <a:pt x="7120205" y="3743211"/>
                  <a:pt x="7116400" y="3728281"/>
                </a:cubicBezTo>
                <a:cubicBezTo>
                  <a:pt x="7115347" y="3724108"/>
                  <a:pt x="7115023" y="3719893"/>
                  <a:pt x="7116319" y="3715813"/>
                </a:cubicBezTo>
                <a:cubicBezTo>
                  <a:pt x="7118424" y="3709150"/>
                  <a:pt x="7120124" y="3702187"/>
                  <a:pt x="7123403" y="3696082"/>
                </a:cubicBezTo>
                <a:cubicBezTo>
                  <a:pt x="7128989" y="3685582"/>
                  <a:pt x="7135061" y="3675235"/>
                  <a:pt x="7141943" y="3665531"/>
                </a:cubicBezTo>
                <a:cubicBezTo>
                  <a:pt x="7168418" y="3628187"/>
                  <a:pt x="7199103" y="3594458"/>
                  <a:pt x="7231892" y="3562620"/>
                </a:cubicBezTo>
                <a:cubicBezTo>
                  <a:pt x="7237884" y="3556811"/>
                  <a:pt x="7245130" y="3552277"/>
                  <a:pt x="7251971" y="3547374"/>
                </a:cubicBezTo>
                <a:cubicBezTo>
                  <a:pt x="7256627" y="3544031"/>
                  <a:pt x="7262173" y="3542723"/>
                  <a:pt x="7267759" y="3541910"/>
                </a:cubicBezTo>
                <a:close/>
                <a:moveTo>
                  <a:pt x="2000436" y="3541395"/>
                </a:moveTo>
                <a:cubicBezTo>
                  <a:pt x="2007929" y="3542031"/>
                  <a:pt x="2014527" y="3543957"/>
                  <a:pt x="2019940" y="3549050"/>
                </a:cubicBezTo>
                <a:cubicBezTo>
                  <a:pt x="2031319" y="3559749"/>
                  <a:pt x="2034655" y="3572574"/>
                  <a:pt x="2030036" y="3587394"/>
                </a:cubicBezTo>
                <a:cubicBezTo>
                  <a:pt x="2027522" y="3595470"/>
                  <a:pt x="2023879" y="3603084"/>
                  <a:pt x="2018960" y="3609991"/>
                </a:cubicBezTo>
                <a:cubicBezTo>
                  <a:pt x="2013665" y="3617419"/>
                  <a:pt x="2008386" y="3624875"/>
                  <a:pt x="2002703" y="3632000"/>
                </a:cubicBezTo>
                <a:cubicBezTo>
                  <a:pt x="1975540" y="3666069"/>
                  <a:pt x="1946406" y="3698385"/>
                  <a:pt x="1915814" y="3729402"/>
                </a:cubicBezTo>
                <a:cubicBezTo>
                  <a:pt x="1909390" y="3735920"/>
                  <a:pt x="1902601" y="3741927"/>
                  <a:pt x="1894602" y="3746558"/>
                </a:cubicBezTo>
                <a:cubicBezTo>
                  <a:pt x="1888971" y="3749821"/>
                  <a:pt x="1882959" y="3751558"/>
                  <a:pt x="1876620" y="3751934"/>
                </a:cubicBezTo>
                <a:cubicBezTo>
                  <a:pt x="1859229" y="3752966"/>
                  <a:pt x="1846753" y="3740567"/>
                  <a:pt x="1844340" y="3727467"/>
                </a:cubicBezTo>
                <a:cubicBezTo>
                  <a:pt x="1843721" y="3724095"/>
                  <a:pt x="1843591" y="3720452"/>
                  <a:pt x="1844122" y="3717072"/>
                </a:cubicBezTo>
                <a:cubicBezTo>
                  <a:pt x="1845555" y="3707971"/>
                  <a:pt x="1849230" y="3699632"/>
                  <a:pt x="1853594" y="3691548"/>
                </a:cubicBezTo>
                <a:cubicBezTo>
                  <a:pt x="1861286" y="3677295"/>
                  <a:pt x="1870248" y="3663851"/>
                  <a:pt x="1880368" y="3651265"/>
                </a:cubicBezTo>
                <a:cubicBezTo>
                  <a:pt x="1893120" y="3635405"/>
                  <a:pt x="1906135" y="3619734"/>
                  <a:pt x="1919631" y="3604509"/>
                </a:cubicBezTo>
                <a:cubicBezTo>
                  <a:pt x="1931270" y="3591385"/>
                  <a:pt x="1943616" y="3578881"/>
                  <a:pt x="1955886" y="3566336"/>
                </a:cubicBezTo>
                <a:cubicBezTo>
                  <a:pt x="1963258" y="3558794"/>
                  <a:pt x="1971387" y="3552123"/>
                  <a:pt x="1980661" y="3546900"/>
                </a:cubicBezTo>
                <a:cubicBezTo>
                  <a:pt x="1986960" y="3543354"/>
                  <a:pt x="1993716" y="3541945"/>
                  <a:pt x="2000436" y="3541395"/>
                </a:cubicBezTo>
                <a:close/>
                <a:moveTo>
                  <a:pt x="5515002" y="3541354"/>
                </a:moveTo>
                <a:cubicBezTo>
                  <a:pt x="5529899" y="3542265"/>
                  <a:pt x="5539575" y="3550143"/>
                  <a:pt x="5544918" y="3563052"/>
                </a:cubicBezTo>
                <a:cubicBezTo>
                  <a:pt x="5547387" y="3568926"/>
                  <a:pt x="5547873" y="3575164"/>
                  <a:pt x="5546537" y="3581645"/>
                </a:cubicBezTo>
                <a:cubicBezTo>
                  <a:pt x="5544837" y="3590033"/>
                  <a:pt x="5541882" y="3597862"/>
                  <a:pt x="5537227" y="3604954"/>
                </a:cubicBezTo>
                <a:cubicBezTo>
                  <a:pt x="5532207" y="3612569"/>
                  <a:pt x="5527106" y="3620159"/>
                  <a:pt x="5521520" y="3627340"/>
                </a:cubicBezTo>
                <a:cubicBezTo>
                  <a:pt x="5493466" y="3663389"/>
                  <a:pt x="5462782" y="3697158"/>
                  <a:pt x="5430720" y="3729669"/>
                </a:cubicBezTo>
                <a:cubicBezTo>
                  <a:pt x="5424851" y="3735616"/>
                  <a:pt x="5417969" y="3740639"/>
                  <a:pt x="5411249" y="3745651"/>
                </a:cubicBezTo>
                <a:cubicBezTo>
                  <a:pt x="5405460" y="3749950"/>
                  <a:pt x="5398538" y="3751545"/>
                  <a:pt x="5391413" y="3751938"/>
                </a:cubicBezTo>
                <a:cubicBezTo>
                  <a:pt x="5373278" y="3752946"/>
                  <a:pt x="5356964" y="3737631"/>
                  <a:pt x="5359230" y="3718731"/>
                </a:cubicBezTo>
                <a:cubicBezTo>
                  <a:pt x="5359757" y="3714598"/>
                  <a:pt x="5360526" y="3710319"/>
                  <a:pt x="5362185" y="3706550"/>
                </a:cubicBezTo>
                <a:cubicBezTo>
                  <a:pt x="5365869" y="3698223"/>
                  <a:pt x="5369513" y="3689750"/>
                  <a:pt x="5374370" y="3682116"/>
                </a:cubicBezTo>
                <a:cubicBezTo>
                  <a:pt x="5382264" y="3669708"/>
                  <a:pt x="5390725" y="3657572"/>
                  <a:pt x="5399752" y="3645946"/>
                </a:cubicBezTo>
                <a:cubicBezTo>
                  <a:pt x="5420843" y="3618738"/>
                  <a:pt x="5444160" y="3593421"/>
                  <a:pt x="5468368" y="3568958"/>
                </a:cubicBezTo>
                <a:cubicBezTo>
                  <a:pt x="5476302" y="3560959"/>
                  <a:pt x="5484722" y="3553604"/>
                  <a:pt x="5494397" y="3547722"/>
                </a:cubicBezTo>
                <a:cubicBezTo>
                  <a:pt x="5501198" y="3543585"/>
                  <a:pt x="5508606" y="3541941"/>
                  <a:pt x="5515002" y="3541354"/>
                </a:cubicBezTo>
                <a:close/>
                <a:moveTo>
                  <a:pt x="1869414" y="3514106"/>
                </a:moveTo>
                <a:cubicBezTo>
                  <a:pt x="1871475" y="3514402"/>
                  <a:pt x="1873568" y="3514888"/>
                  <a:pt x="1875495" y="3515665"/>
                </a:cubicBezTo>
                <a:cubicBezTo>
                  <a:pt x="1893177" y="3522789"/>
                  <a:pt x="1910438" y="3542285"/>
                  <a:pt x="1910062" y="3564975"/>
                </a:cubicBezTo>
                <a:cubicBezTo>
                  <a:pt x="1910466" y="3572241"/>
                  <a:pt x="1908487" y="3579621"/>
                  <a:pt x="1904585" y="3586470"/>
                </a:cubicBezTo>
                <a:cubicBezTo>
                  <a:pt x="1898585" y="3596996"/>
                  <a:pt x="1890619" y="3605808"/>
                  <a:pt x="1880632" y="3612662"/>
                </a:cubicBezTo>
                <a:cubicBezTo>
                  <a:pt x="1867868" y="3621426"/>
                  <a:pt x="1854424" y="3622211"/>
                  <a:pt x="1840944" y="3614637"/>
                </a:cubicBezTo>
                <a:cubicBezTo>
                  <a:pt x="1826367" y="3606444"/>
                  <a:pt x="1815838" y="3594482"/>
                  <a:pt x="1810146" y="3578633"/>
                </a:cubicBezTo>
                <a:cubicBezTo>
                  <a:pt x="1805875" y="3566732"/>
                  <a:pt x="1806656" y="3555130"/>
                  <a:pt x="1813575" y="3544330"/>
                </a:cubicBezTo>
                <a:cubicBezTo>
                  <a:pt x="1819708" y="3534756"/>
                  <a:pt x="1827468" y="3526752"/>
                  <a:pt x="1837143" y="3520636"/>
                </a:cubicBezTo>
                <a:cubicBezTo>
                  <a:pt x="1847101" y="3514341"/>
                  <a:pt x="1857898" y="3512451"/>
                  <a:pt x="1869414" y="3514106"/>
                </a:cubicBezTo>
                <a:close/>
                <a:moveTo>
                  <a:pt x="7134090" y="3513677"/>
                </a:moveTo>
                <a:cubicBezTo>
                  <a:pt x="7142024" y="3513252"/>
                  <a:pt x="7148663" y="3515462"/>
                  <a:pt x="7154735" y="3519231"/>
                </a:cubicBezTo>
                <a:cubicBezTo>
                  <a:pt x="7163803" y="3524882"/>
                  <a:pt x="7171373" y="3532221"/>
                  <a:pt x="7176271" y="3541816"/>
                </a:cubicBezTo>
                <a:cubicBezTo>
                  <a:pt x="7184529" y="3558045"/>
                  <a:pt x="7184529" y="3574197"/>
                  <a:pt x="7174571" y="3589806"/>
                </a:cubicBezTo>
                <a:cubicBezTo>
                  <a:pt x="7168823" y="3598752"/>
                  <a:pt x="7161657" y="3606419"/>
                  <a:pt x="7152873" y="3612496"/>
                </a:cubicBezTo>
                <a:cubicBezTo>
                  <a:pt x="7139312" y="3621871"/>
                  <a:pt x="7125265" y="3622118"/>
                  <a:pt x="7111339" y="3613779"/>
                </a:cubicBezTo>
                <a:cubicBezTo>
                  <a:pt x="7098385" y="3606007"/>
                  <a:pt x="7088670" y="3595154"/>
                  <a:pt x="7082962" y="3580904"/>
                </a:cubicBezTo>
                <a:cubicBezTo>
                  <a:pt x="7077659" y="3567566"/>
                  <a:pt x="7078388" y="3554891"/>
                  <a:pt x="7086524" y="3542852"/>
                </a:cubicBezTo>
                <a:cubicBezTo>
                  <a:pt x="7092516" y="3534027"/>
                  <a:pt x="7099762" y="3526497"/>
                  <a:pt x="7108870" y="3520850"/>
                </a:cubicBezTo>
                <a:cubicBezTo>
                  <a:pt x="7116804" y="3515932"/>
                  <a:pt x="7125265" y="3512908"/>
                  <a:pt x="7134090" y="3513677"/>
                </a:cubicBezTo>
                <a:close/>
                <a:moveTo>
                  <a:pt x="103202" y="3513649"/>
                </a:moveTo>
                <a:cubicBezTo>
                  <a:pt x="111945" y="3513054"/>
                  <a:pt x="119768" y="3515681"/>
                  <a:pt x="126976" y="3520539"/>
                </a:cubicBezTo>
                <a:cubicBezTo>
                  <a:pt x="135906" y="3526555"/>
                  <a:pt x="143091" y="3534161"/>
                  <a:pt x="147502" y="3544006"/>
                </a:cubicBezTo>
                <a:cubicBezTo>
                  <a:pt x="154222" y="3559012"/>
                  <a:pt x="154316" y="3574015"/>
                  <a:pt x="145657" y="3588345"/>
                </a:cubicBezTo>
                <a:cubicBezTo>
                  <a:pt x="139043" y="3599291"/>
                  <a:pt x="130479" y="3608517"/>
                  <a:pt x="119189" y="3614897"/>
                </a:cubicBezTo>
                <a:cubicBezTo>
                  <a:pt x="108689" y="3620823"/>
                  <a:pt x="97788" y="3621516"/>
                  <a:pt x="86897" y="3616346"/>
                </a:cubicBezTo>
                <a:cubicBezTo>
                  <a:pt x="68050" y="3607396"/>
                  <a:pt x="55831" y="3592661"/>
                  <a:pt x="50491" y="3572521"/>
                </a:cubicBezTo>
                <a:cubicBezTo>
                  <a:pt x="48466" y="3564882"/>
                  <a:pt x="49286" y="3557260"/>
                  <a:pt x="52853" y="3549969"/>
                </a:cubicBezTo>
                <a:cubicBezTo>
                  <a:pt x="59559" y="3536270"/>
                  <a:pt x="69835" y="3526049"/>
                  <a:pt x="82984" y="3518608"/>
                </a:cubicBezTo>
                <a:cubicBezTo>
                  <a:pt x="89213" y="3515082"/>
                  <a:pt x="95976" y="3513354"/>
                  <a:pt x="103202" y="3513649"/>
                </a:cubicBezTo>
                <a:close/>
                <a:moveTo>
                  <a:pt x="5380579" y="3513290"/>
                </a:moveTo>
                <a:cubicBezTo>
                  <a:pt x="5386393" y="3513791"/>
                  <a:pt x="5392121" y="3515651"/>
                  <a:pt x="5397566" y="3518992"/>
                </a:cubicBezTo>
                <a:cubicBezTo>
                  <a:pt x="5412786" y="3528287"/>
                  <a:pt x="5422300" y="3541581"/>
                  <a:pt x="5425255" y="3559316"/>
                </a:cubicBezTo>
                <a:cubicBezTo>
                  <a:pt x="5425619" y="3561384"/>
                  <a:pt x="5425659" y="3563501"/>
                  <a:pt x="5425781" y="3564926"/>
                </a:cubicBezTo>
                <a:cubicBezTo>
                  <a:pt x="5425619" y="3572043"/>
                  <a:pt x="5423959" y="3578192"/>
                  <a:pt x="5421125" y="3583839"/>
                </a:cubicBezTo>
                <a:cubicBezTo>
                  <a:pt x="5414649" y="3596635"/>
                  <a:pt x="5405378" y="3607136"/>
                  <a:pt x="5392991" y="3614476"/>
                </a:cubicBezTo>
                <a:cubicBezTo>
                  <a:pt x="5381939" y="3621001"/>
                  <a:pt x="5370362" y="3621701"/>
                  <a:pt x="5358784" y="3615852"/>
                </a:cubicBezTo>
                <a:cubicBezTo>
                  <a:pt x="5339394" y="3606051"/>
                  <a:pt x="5327411" y="3590409"/>
                  <a:pt x="5322756" y="3569197"/>
                </a:cubicBezTo>
                <a:cubicBezTo>
                  <a:pt x="5321703" y="3564295"/>
                  <a:pt x="5322270" y="3559401"/>
                  <a:pt x="5324133" y="3554709"/>
                </a:cubicBezTo>
                <a:cubicBezTo>
                  <a:pt x="5331419" y="3536039"/>
                  <a:pt x="5344252" y="3522542"/>
                  <a:pt x="5363075" y="3515746"/>
                </a:cubicBezTo>
                <a:cubicBezTo>
                  <a:pt x="5368864" y="3513649"/>
                  <a:pt x="5374764" y="3512790"/>
                  <a:pt x="5380579" y="3513290"/>
                </a:cubicBezTo>
                <a:close/>
                <a:moveTo>
                  <a:pt x="3619463" y="3512815"/>
                </a:moveTo>
                <a:cubicBezTo>
                  <a:pt x="3626884" y="3513236"/>
                  <a:pt x="3633543" y="3515284"/>
                  <a:pt x="3639635" y="3519065"/>
                </a:cubicBezTo>
                <a:cubicBezTo>
                  <a:pt x="3652666" y="3527153"/>
                  <a:pt x="3661726" y="3538286"/>
                  <a:pt x="3665997" y="3553240"/>
                </a:cubicBezTo>
                <a:cubicBezTo>
                  <a:pt x="3668830" y="3563170"/>
                  <a:pt x="3668138" y="3572723"/>
                  <a:pt x="3663900" y="3581998"/>
                </a:cubicBezTo>
                <a:cubicBezTo>
                  <a:pt x="3657597" y="3595802"/>
                  <a:pt x="3647784" y="3606687"/>
                  <a:pt x="3634871" y="3614504"/>
                </a:cubicBezTo>
                <a:cubicBezTo>
                  <a:pt x="3623892" y="3621151"/>
                  <a:pt x="3612221" y="3621669"/>
                  <a:pt x="3600672" y="3615807"/>
                </a:cubicBezTo>
                <a:cubicBezTo>
                  <a:pt x="3583573" y="3607132"/>
                  <a:pt x="3572056" y="3593753"/>
                  <a:pt x="3566279" y="3575257"/>
                </a:cubicBezTo>
                <a:cubicBezTo>
                  <a:pt x="3563356" y="3565894"/>
                  <a:pt x="3564122" y="3557025"/>
                  <a:pt x="3568465" y="3548718"/>
                </a:cubicBezTo>
                <a:cubicBezTo>
                  <a:pt x="3576173" y="3533979"/>
                  <a:pt x="3587398" y="3522518"/>
                  <a:pt x="3603174" y="3516430"/>
                </a:cubicBezTo>
                <a:cubicBezTo>
                  <a:pt x="3608303" y="3514450"/>
                  <a:pt x="3614015" y="3513981"/>
                  <a:pt x="3619463" y="3512815"/>
                </a:cubicBezTo>
                <a:close/>
                <a:moveTo>
                  <a:pt x="2406556" y="3233373"/>
                </a:moveTo>
                <a:cubicBezTo>
                  <a:pt x="2413580" y="3231474"/>
                  <a:pt x="2420381" y="3232033"/>
                  <a:pt x="2427129" y="3234850"/>
                </a:cubicBezTo>
                <a:cubicBezTo>
                  <a:pt x="2441281" y="3240761"/>
                  <a:pt x="2451863" y="3256309"/>
                  <a:pt x="2451600" y="3271627"/>
                </a:cubicBezTo>
                <a:cubicBezTo>
                  <a:pt x="2450681" y="3278821"/>
                  <a:pt x="2449373" y="3286347"/>
                  <a:pt x="2446212" y="3293540"/>
                </a:cubicBezTo>
                <a:cubicBezTo>
                  <a:pt x="2442512" y="3301948"/>
                  <a:pt x="2437978" y="3309838"/>
                  <a:pt x="2432480" y="3317120"/>
                </a:cubicBezTo>
                <a:cubicBezTo>
                  <a:pt x="2423611" y="3328880"/>
                  <a:pt x="2414738" y="3340660"/>
                  <a:pt x="2405346" y="3351999"/>
                </a:cubicBezTo>
                <a:cubicBezTo>
                  <a:pt x="2378483" y="3384441"/>
                  <a:pt x="2350311" y="3415729"/>
                  <a:pt x="2320683" y="3445673"/>
                </a:cubicBezTo>
                <a:cubicBezTo>
                  <a:pt x="2314295" y="3452133"/>
                  <a:pt x="2307304" y="3458036"/>
                  <a:pt x="2300273" y="3463808"/>
                </a:cubicBezTo>
                <a:cubicBezTo>
                  <a:pt x="2294820" y="3468285"/>
                  <a:pt x="2288306" y="3470824"/>
                  <a:pt x="2281607" y="3473188"/>
                </a:cubicBezTo>
                <a:cubicBezTo>
                  <a:pt x="2265313" y="3478932"/>
                  <a:pt x="2243757" y="3469342"/>
                  <a:pt x="2237102" y="3451077"/>
                </a:cubicBezTo>
                <a:cubicBezTo>
                  <a:pt x="2234863" y="3444928"/>
                  <a:pt x="2234284" y="3438787"/>
                  <a:pt x="2235741" y="3432492"/>
                </a:cubicBezTo>
                <a:cubicBezTo>
                  <a:pt x="2237648" y="3424262"/>
                  <a:pt x="2240449" y="3416283"/>
                  <a:pt x="2244542" y="3408904"/>
                </a:cubicBezTo>
                <a:cubicBezTo>
                  <a:pt x="2249639" y="3399714"/>
                  <a:pt x="2254820" y="3390517"/>
                  <a:pt x="2260714" y="3381834"/>
                </a:cubicBezTo>
                <a:cubicBezTo>
                  <a:pt x="2268195" y="3370815"/>
                  <a:pt x="2276109" y="3360055"/>
                  <a:pt x="2284392" y="3349623"/>
                </a:cubicBezTo>
                <a:cubicBezTo>
                  <a:pt x="2308413" y="3319371"/>
                  <a:pt x="2334281" y="3290727"/>
                  <a:pt x="2361743" y="3263568"/>
                </a:cubicBezTo>
                <a:cubicBezTo>
                  <a:pt x="2369192" y="3256200"/>
                  <a:pt x="2377507" y="3249666"/>
                  <a:pt x="2385733" y="3243137"/>
                </a:cubicBezTo>
                <a:cubicBezTo>
                  <a:pt x="2391829" y="3238299"/>
                  <a:pt x="2399043" y="3235401"/>
                  <a:pt x="2406556" y="3233373"/>
                </a:cubicBezTo>
                <a:close/>
                <a:moveTo>
                  <a:pt x="5937910" y="3233148"/>
                </a:moveTo>
                <a:cubicBezTo>
                  <a:pt x="5943436" y="3234535"/>
                  <a:pt x="5948557" y="3237479"/>
                  <a:pt x="5953252" y="3241806"/>
                </a:cubicBezTo>
                <a:cubicBezTo>
                  <a:pt x="5964384" y="3252092"/>
                  <a:pt x="5967542" y="3263168"/>
                  <a:pt x="5966408" y="3276260"/>
                </a:cubicBezTo>
                <a:cubicBezTo>
                  <a:pt x="5966044" y="3277749"/>
                  <a:pt x="5965316" y="3281882"/>
                  <a:pt x="5964142" y="3285894"/>
                </a:cubicBezTo>
                <a:cubicBezTo>
                  <a:pt x="5961187" y="3296111"/>
                  <a:pt x="5956207" y="3305402"/>
                  <a:pt x="5949933" y="3313895"/>
                </a:cubicBezTo>
                <a:cubicBezTo>
                  <a:pt x="5941189" y="3325732"/>
                  <a:pt x="5932364" y="3337556"/>
                  <a:pt x="5923053" y="3348948"/>
                </a:cubicBezTo>
                <a:cubicBezTo>
                  <a:pt x="5896376" y="3381547"/>
                  <a:pt x="5868120" y="3412754"/>
                  <a:pt x="5838690" y="3442868"/>
                </a:cubicBezTo>
                <a:cubicBezTo>
                  <a:pt x="5832820" y="3448880"/>
                  <a:pt x="5826708" y="3454705"/>
                  <a:pt x="5820352" y="3460194"/>
                </a:cubicBezTo>
                <a:cubicBezTo>
                  <a:pt x="5813390" y="3466189"/>
                  <a:pt x="5805455" y="3470347"/>
                  <a:pt x="5796590" y="3473286"/>
                </a:cubicBezTo>
                <a:cubicBezTo>
                  <a:pt x="5782259" y="3478042"/>
                  <a:pt x="5762747" y="3471683"/>
                  <a:pt x="5753963" y="3454648"/>
                </a:cubicBezTo>
                <a:cubicBezTo>
                  <a:pt x="5752425" y="3451616"/>
                  <a:pt x="5751534" y="3448078"/>
                  <a:pt x="5751048" y="3444670"/>
                </a:cubicBezTo>
                <a:cubicBezTo>
                  <a:pt x="5749955" y="3436889"/>
                  <a:pt x="5750886" y="3429165"/>
                  <a:pt x="5754125" y="3422016"/>
                </a:cubicBezTo>
                <a:cubicBezTo>
                  <a:pt x="5758133" y="3413094"/>
                  <a:pt x="5762302" y="3404180"/>
                  <a:pt x="5767200" y="3395695"/>
                </a:cubicBezTo>
                <a:cubicBezTo>
                  <a:pt x="5776268" y="3379851"/>
                  <a:pt x="5787158" y="3365201"/>
                  <a:pt x="5798533" y="3350911"/>
                </a:cubicBezTo>
                <a:cubicBezTo>
                  <a:pt x="5822579" y="3320675"/>
                  <a:pt x="5848486" y="3292120"/>
                  <a:pt x="5875690" y="3264702"/>
                </a:cubicBezTo>
                <a:cubicBezTo>
                  <a:pt x="5883584" y="3256727"/>
                  <a:pt x="5891802" y="3249101"/>
                  <a:pt x="5901234" y="3242858"/>
                </a:cubicBezTo>
                <a:cubicBezTo>
                  <a:pt x="5907144" y="3238952"/>
                  <a:pt x="5913337" y="3235879"/>
                  <a:pt x="5920139" y="3233835"/>
                </a:cubicBezTo>
                <a:cubicBezTo>
                  <a:pt x="5926454" y="3231933"/>
                  <a:pt x="5932385" y="3231762"/>
                  <a:pt x="5937910" y="3233148"/>
                </a:cubicBezTo>
                <a:close/>
                <a:moveTo>
                  <a:pt x="7694694" y="3233136"/>
                </a:moveTo>
                <a:cubicBezTo>
                  <a:pt x="7699916" y="3234459"/>
                  <a:pt x="7704774" y="3237186"/>
                  <a:pt x="7709247" y="3241161"/>
                </a:cubicBezTo>
                <a:cubicBezTo>
                  <a:pt x="7721190" y="3251804"/>
                  <a:pt x="7726169" y="3265086"/>
                  <a:pt x="7722040" y="3280934"/>
                </a:cubicBezTo>
                <a:cubicBezTo>
                  <a:pt x="7720420" y="3286998"/>
                  <a:pt x="7718558" y="3293127"/>
                  <a:pt x="7715724" y="3298693"/>
                </a:cubicBezTo>
                <a:cubicBezTo>
                  <a:pt x="7712284" y="3305543"/>
                  <a:pt x="7708073" y="3312101"/>
                  <a:pt x="7703539" y="3318315"/>
                </a:cubicBezTo>
                <a:cubicBezTo>
                  <a:pt x="7696091" y="3328508"/>
                  <a:pt x="7688359" y="3338503"/>
                  <a:pt x="7680344" y="3348267"/>
                </a:cubicBezTo>
                <a:cubicBezTo>
                  <a:pt x="7652331" y="3382485"/>
                  <a:pt x="7622577" y="3415178"/>
                  <a:pt x="7591690" y="3446843"/>
                </a:cubicBezTo>
                <a:cubicBezTo>
                  <a:pt x="7584808" y="3453898"/>
                  <a:pt x="7577602" y="3460549"/>
                  <a:pt x="7569385" y="3465978"/>
                </a:cubicBezTo>
                <a:cubicBezTo>
                  <a:pt x="7561612" y="3471083"/>
                  <a:pt x="7553030" y="3473965"/>
                  <a:pt x="7545298" y="3474892"/>
                </a:cubicBezTo>
                <a:cubicBezTo>
                  <a:pt x="7518986" y="3474718"/>
                  <a:pt x="7502145" y="3451599"/>
                  <a:pt x="7508015" y="3431031"/>
                </a:cubicBezTo>
                <a:cubicBezTo>
                  <a:pt x="7510525" y="3422214"/>
                  <a:pt x="7513885" y="3413814"/>
                  <a:pt x="7518176" y="3405714"/>
                </a:cubicBezTo>
                <a:cubicBezTo>
                  <a:pt x="7525746" y="3391408"/>
                  <a:pt x="7534733" y="3377992"/>
                  <a:pt x="7544408" y="3365091"/>
                </a:cubicBezTo>
                <a:cubicBezTo>
                  <a:pt x="7572704" y="3327435"/>
                  <a:pt x="7604280" y="3292605"/>
                  <a:pt x="7637757" y="3259540"/>
                </a:cubicBezTo>
                <a:cubicBezTo>
                  <a:pt x="7644235" y="3253168"/>
                  <a:pt x="7651643" y="3247727"/>
                  <a:pt x="7658930" y="3242283"/>
                </a:cubicBezTo>
                <a:cubicBezTo>
                  <a:pt x="7664596" y="3238065"/>
                  <a:pt x="7671114" y="3235421"/>
                  <a:pt x="7677955" y="3233535"/>
                </a:cubicBezTo>
                <a:cubicBezTo>
                  <a:pt x="7683886" y="3231894"/>
                  <a:pt x="7689472" y="3231813"/>
                  <a:pt x="7694694" y="3233136"/>
                </a:cubicBezTo>
                <a:close/>
                <a:moveTo>
                  <a:pt x="4179465" y="3233081"/>
                </a:moveTo>
                <a:cubicBezTo>
                  <a:pt x="4184687" y="3234352"/>
                  <a:pt x="4189565" y="3237022"/>
                  <a:pt x="4194099" y="3240910"/>
                </a:cubicBezTo>
                <a:cubicBezTo>
                  <a:pt x="4202964" y="3248513"/>
                  <a:pt x="4208551" y="3258001"/>
                  <a:pt x="4208469" y="3270130"/>
                </a:cubicBezTo>
                <a:cubicBezTo>
                  <a:pt x="4208469" y="3276481"/>
                  <a:pt x="4207538" y="3282610"/>
                  <a:pt x="4205272" y="3288658"/>
                </a:cubicBezTo>
                <a:cubicBezTo>
                  <a:pt x="4201871" y="3297960"/>
                  <a:pt x="4197256" y="3306595"/>
                  <a:pt x="4191427" y="3314533"/>
                </a:cubicBezTo>
                <a:cubicBezTo>
                  <a:pt x="4183938" y="3324702"/>
                  <a:pt x="4176449" y="3334879"/>
                  <a:pt x="4168514" y="3344672"/>
                </a:cubicBezTo>
                <a:cubicBezTo>
                  <a:pt x="4139773" y="3380101"/>
                  <a:pt x="4109141" y="3413891"/>
                  <a:pt x="4077156" y="3446426"/>
                </a:cubicBezTo>
                <a:cubicBezTo>
                  <a:pt x="4071274" y="3452409"/>
                  <a:pt x="4064850" y="3457902"/>
                  <a:pt x="4058353" y="3463225"/>
                </a:cubicBezTo>
                <a:cubicBezTo>
                  <a:pt x="4052337" y="3468152"/>
                  <a:pt x="4045285" y="3471131"/>
                  <a:pt x="4037796" y="3473467"/>
                </a:cubicBezTo>
                <a:cubicBezTo>
                  <a:pt x="4022231" y="3478321"/>
                  <a:pt x="4002477" y="3470265"/>
                  <a:pt x="3994651" y="3452089"/>
                </a:cubicBezTo>
                <a:cubicBezTo>
                  <a:pt x="3991194" y="3444061"/>
                  <a:pt x="3991749" y="3435471"/>
                  <a:pt x="3994283" y="3427314"/>
                </a:cubicBezTo>
                <a:cubicBezTo>
                  <a:pt x="3996352" y="3420651"/>
                  <a:pt x="3999100" y="3414121"/>
                  <a:pt x="4002278" y="3407903"/>
                </a:cubicBezTo>
                <a:cubicBezTo>
                  <a:pt x="4006100" y="3400427"/>
                  <a:pt x="4010293" y="3393067"/>
                  <a:pt x="4015046" y="3386149"/>
                </a:cubicBezTo>
                <a:cubicBezTo>
                  <a:pt x="4023381" y="3374017"/>
                  <a:pt x="4031878" y="3361957"/>
                  <a:pt x="4040986" y="3350404"/>
                </a:cubicBezTo>
                <a:cubicBezTo>
                  <a:pt x="4064899" y="3320071"/>
                  <a:pt x="4090904" y="3291577"/>
                  <a:pt x="4118148" y="3264207"/>
                </a:cubicBezTo>
                <a:cubicBezTo>
                  <a:pt x="4126090" y="3256236"/>
                  <a:pt x="4134348" y="3248691"/>
                  <a:pt x="4143781" y="3242453"/>
                </a:cubicBezTo>
                <a:cubicBezTo>
                  <a:pt x="4149650" y="3238546"/>
                  <a:pt x="4155965" y="3235607"/>
                  <a:pt x="4162766" y="3233644"/>
                </a:cubicBezTo>
                <a:cubicBezTo>
                  <a:pt x="4168677" y="3231938"/>
                  <a:pt x="4174243" y="3231810"/>
                  <a:pt x="4179465" y="3233081"/>
                </a:cubicBezTo>
                <a:close/>
                <a:moveTo>
                  <a:pt x="663330" y="3232868"/>
                </a:moveTo>
                <a:cubicBezTo>
                  <a:pt x="668291" y="3233877"/>
                  <a:pt x="672992" y="3236115"/>
                  <a:pt x="677435" y="3239465"/>
                </a:cubicBezTo>
                <a:cubicBezTo>
                  <a:pt x="691207" y="3249840"/>
                  <a:pt x="696314" y="3265555"/>
                  <a:pt x="692084" y="3282392"/>
                </a:cubicBezTo>
                <a:cubicBezTo>
                  <a:pt x="689483" y="3292751"/>
                  <a:pt x="684846" y="3302142"/>
                  <a:pt x="678913" y="3310886"/>
                </a:cubicBezTo>
                <a:cubicBezTo>
                  <a:pt x="673791" y="3318424"/>
                  <a:pt x="668435" y="3325824"/>
                  <a:pt x="662794" y="3332981"/>
                </a:cubicBezTo>
                <a:cubicBezTo>
                  <a:pt x="630613" y="3373806"/>
                  <a:pt x="595797" y="3412304"/>
                  <a:pt x="559340" y="3449332"/>
                </a:cubicBezTo>
                <a:cubicBezTo>
                  <a:pt x="552430" y="3456356"/>
                  <a:pt x="545074" y="3462812"/>
                  <a:pt x="536484" y="3467779"/>
                </a:cubicBezTo>
                <a:cubicBezTo>
                  <a:pt x="529056" y="3472075"/>
                  <a:pt x="521095" y="3474455"/>
                  <a:pt x="513518" y="3474961"/>
                </a:cubicBezTo>
                <a:cubicBezTo>
                  <a:pt x="495589" y="3473928"/>
                  <a:pt x="480328" y="3462258"/>
                  <a:pt x="477612" y="3444082"/>
                </a:cubicBezTo>
                <a:cubicBezTo>
                  <a:pt x="477103" y="3440697"/>
                  <a:pt x="477438" y="3437090"/>
                  <a:pt x="477968" y="3433678"/>
                </a:cubicBezTo>
                <a:cubicBezTo>
                  <a:pt x="479276" y="3425294"/>
                  <a:pt x="482405" y="3417485"/>
                  <a:pt x="486189" y="3409920"/>
                </a:cubicBezTo>
                <a:cubicBezTo>
                  <a:pt x="492485" y="3397334"/>
                  <a:pt x="500118" y="3385578"/>
                  <a:pt x="508160" y="3374065"/>
                </a:cubicBezTo>
                <a:cubicBezTo>
                  <a:pt x="522652" y="3353327"/>
                  <a:pt x="538784" y="3333880"/>
                  <a:pt x="555614" y="3315044"/>
                </a:cubicBezTo>
                <a:cubicBezTo>
                  <a:pt x="570106" y="3298831"/>
                  <a:pt x="585003" y="3282958"/>
                  <a:pt x="600128" y="3267332"/>
                </a:cubicBezTo>
                <a:cubicBezTo>
                  <a:pt x="607424" y="3259795"/>
                  <a:pt x="615426" y="3252881"/>
                  <a:pt x="623539" y="3246201"/>
                </a:cubicBezTo>
                <a:cubicBezTo>
                  <a:pt x="630610" y="3240384"/>
                  <a:pt x="638707" y="3236202"/>
                  <a:pt x="647643" y="3233652"/>
                </a:cubicBezTo>
                <a:cubicBezTo>
                  <a:pt x="653142" y="3232082"/>
                  <a:pt x="658367" y="3231860"/>
                  <a:pt x="663330" y="3232868"/>
                </a:cubicBezTo>
                <a:close/>
                <a:moveTo>
                  <a:pt x="5824805" y="3121779"/>
                </a:moveTo>
                <a:cubicBezTo>
                  <a:pt x="5826870" y="3122054"/>
                  <a:pt x="5829056" y="3122382"/>
                  <a:pt x="5830918" y="3123216"/>
                </a:cubicBezTo>
                <a:cubicBezTo>
                  <a:pt x="5847434" y="3130503"/>
                  <a:pt x="5857028" y="3147950"/>
                  <a:pt x="5854842" y="3163867"/>
                </a:cubicBezTo>
                <a:cubicBezTo>
                  <a:pt x="5853587" y="3172988"/>
                  <a:pt x="5850956" y="3181736"/>
                  <a:pt x="5846179" y="3189613"/>
                </a:cubicBezTo>
                <a:cubicBezTo>
                  <a:pt x="5841443" y="3197394"/>
                  <a:pt x="5836747" y="3205292"/>
                  <a:pt x="5831080" y="3212376"/>
                </a:cubicBezTo>
                <a:cubicBezTo>
                  <a:pt x="5815333" y="3232090"/>
                  <a:pt x="5799585" y="3251861"/>
                  <a:pt x="5782907" y="3270770"/>
                </a:cubicBezTo>
                <a:cubicBezTo>
                  <a:pt x="5762950" y="3293363"/>
                  <a:pt x="5742062" y="3315166"/>
                  <a:pt x="5721416" y="3337135"/>
                </a:cubicBezTo>
                <a:cubicBezTo>
                  <a:pt x="5713725" y="3345324"/>
                  <a:pt x="5705224" y="3352656"/>
                  <a:pt x="5695063" y="3357837"/>
                </a:cubicBezTo>
                <a:cubicBezTo>
                  <a:pt x="5687776" y="3361566"/>
                  <a:pt x="5682959" y="3362788"/>
                  <a:pt x="5674903" y="3362833"/>
                </a:cubicBezTo>
                <a:cubicBezTo>
                  <a:pt x="5659035" y="3363084"/>
                  <a:pt x="5648469" y="3355060"/>
                  <a:pt x="5641587" y="3341422"/>
                </a:cubicBezTo>
                <a:cubicBezTo>
                  <a:pt x="5638308" y="3334929"/>
                  <a:pt x="5637498" y="3327950"/>
                  <a:pt x="5639442" y="3320951"/>
                </a:cubicBezTo>
                <a:cubicBezTo>
                  <a:pt x="5641142" y="3314899"/>
                  <a:pt x="5643004" y="3308811"/>
                  <a:pt x="5645635" y="3303123"/>
                </a:cubicBezTo>
                <a:cubicBezTo>
                  <a:pt x="5649197" y="3295512"/>
                  <a:pt x="5653003" y="3287938"/>
                  <a:pt x="5657618" y="3280947"/>
                </a:cubicBezTo>
                <a:cubicBezTo>
                  <a:pt x="5666078" y="3268070"/>
                  <a:pt x="5674701" y="3255246"/>
                  <a:pt x="5684173" y="3243085"/>
                </a:cubicBezTo>
                <a:cubicBezTo>
                  <a:pt x="5709596" y="3210364"/>
                  <a:pt x="5737447" y="3179784"/>
                  <a:pt x="5766796" y="3150545"/>
                </a:cubicBezTo>
                <a:cubicBezTo>
                  <a:pt x="5775782" y="3141603"/>
                  <a:pt x="5785336" y="3133450"/>
                  <a:pt x="5796428" y="3127147"/>
                </a:cubicBezTo>
                <a:cubicBezTo>
                  <a:pt x="5805293" y="3122091"/>
                  <a:pt x="5814766" y="3120443"/>
                  <a:pt x="5824805" y="3121779"/>
                </a:cubicBezTo>
                <a:close/>
                <a:moveTo>
                  <a:pt x="4065802" y="3121645"/>
                </a:moveTo>
                <a:cubicBezTo>
                  <a:pt x="4067886" y="3121884"/>
                  <a:pt x="4070073" y="3122066"/>
                  <a:pt x="4071983" y="3122839"/>
                </a:cubicBezTo>
                <a:cubicBezTo>
                  <a:pt x="4089592" y="3129952"/>
                  <a:pt x="4099855" y="3149715"/>
                  <a:pt x="4096903" y="3164928"/>
                </a:cubicBezTo>
                <a:cubicBezTo>
                  <a:pt x="4095159" y="3173910"/>
                  <a:pt x="4092511" y="3182671"/>
                  <a:pt x="4087658" y="3190512"/>
                </a:cubicBezTo>
                <a:cubicBezTo>
                  <a:pt x="4083237" y="3197657"/>
                  <a:pt x="4078881" y="3204923"/>
                  <a:pt x="4073695" y="3211501"/>
                </a:cubicBezTo>
                <a:cubicBezTo>
                  <a:pt x="4060236" y="3228564"/>
                  <a:pt x="4046613" y="3245518"/>
                  <a:pt x="4032550" y="3262087"/>
                </a:cubicBezTo>
                <a:cubicBezTo>
                  <a:pt x="4010310" y="3288302"/>
                  <a:pt x="3986867" y="3313437"/>
                  <a:pt x="3962684" y="3337880"/>
                </a:cubicBezTo>
                <a:cubicBezTo>
                  <a:pt x="3955251" y="3345389"/>
                  <a:pt x="3947333" y="3352299"/>
                  <a:pt x="3938002" y="3357359"/>
                </a:cubicBezTo>
                <a:cubicBezTo>
                  <a:pt x="3931121" y="3361096"/>
                  <a:pt x="3923846" y="3363537"/>
                  <a:pt x="3918252" y="3362861"/>
                </a:cubicBezTo>
                <a:cubicBezTo>
                  <a:pt x="3899804" y="3362638"/>
                  <a:pt x="3886097" y="3351979"/>
                  <a:pt x="3881827" y="3336483"/>
                </a:cubicBezTo>
                <a:cubicBezTo>
                  <a:pt x="3880491" y="3331650"/>
                  <a:pt x="3880321" y="3326869"/>
                  <a:pt x="3881308" y="3321938"/>
                </a:cubicBezTo>
                <a:cubicBezTo>
                  <a:pt x="3882839" y="3314320"/>
                  <a:pt x="3885106" y="3306920"/>
                  <a:pt x="3888809" y="3300135"/>
                </a:cubicBezTo>
                <a:cubicBezTo>
                  <a:pt x="3894178" y="3290302"/>
                  <a:pt x="3899448" y="3280323"/>
                  <a:pt x="3905840" y="3271159"/>
                </a:cubicBezTo>
                <a:cubicBezTo>
                  <a:pt x="3915859" y="3256792"/>
                  <a:pt x="3926437" y="3242785"/>
                  <a:pt x="3937387" y="3229111"/>
                </a:cubicBezTo>
                <a:cubicBezTo>
                  <a:pt x="3958891" y="3202264"/>
                  <a:pt x="3982325" y="3177116"/>
                  <a:pt x="4006513" y="3152674"/>
                </a:cubicBezTo>
                <a:cubicBezTo>
                  <a:pt x="4015913" y="3143177"/>
                  <a:pt x="4025912" y="3134421"/>
                  <a:pt x="4037518" y="3127624"/>
                </a:cubicBezTo>
                <a:cubicBezTo>
                  <a:pt x="4046314" y="3122475"/>
                  <a:pt x="4055718" y="3120475"/>
                  <a:pt x="4065802" y="3121645"/>
                </a:cubicBezTo>
                <a:close/>
                <a:moveTo>
                  <a:pt x="2308685" y="3121625"/>
                </a:moveTo>
                <a:cubicBezTo>
                  <a:pt x="2312935" y="3122127"/>
                  <a:pt x="2316882" y="3123273"/>
                  <a:pt x="2320461" y="3125722"/>
                </a:cubicBezTo>
                <a:cubicBezTo>
                  <a:pt x="2339103" y="3138465"/>
                  <a:pt x="2342721" y="3154901"/>
                  <a:pt x="2338293" y="3171198"/>
                </a:cubicBezTo>
                <a:cubicBezTo>
                  <a:pt x="2336297" y="3178554"/>
                  <a:pt x="2332929" y="3185654"/>
                  <a:pt x="2329342" y="3192427"/>
                </a:cubicBezTo>
                <a:cubicBezTo>
                  <a:pt x="2326080" y="3198588"/>
                  <a:pt x="2322036" y="3204421"/>
                  <a:pt x="2317712" y="3209915"/>
                </a:cubicBezTo>
                <a:cubicBezTo>
                  <a:pt x="2305143" y="3225889"/>
                  <a:pt x="2292561" y="3241879"/>
                  <a:pt x="2279433" y="3257391"/>
                </a:cubicBezTo>
                <a:cubicBezTo>
                  <a:pt x="2256323" y="3284700"/>
                  <a:pt x="2232070" y="3310984"/>
                  <a:pt x="2206972" y="3336487"/>
                </a:cubicBezTo>
                <a:cubicBezTo>
                  <a:pt x="2199564" y="3344017"/>
                  <a:pt x="2191771" y="3351081"/>
                  <a:pt x="2182614" y="3356400"/>
                </a:cubicBezTo>
                <a:cubicBezTo>
                  <a:pt x="2175247" y="3360683"/>
                  <a:pt x="2167332" y="3363436"/>
                  <a:pt x="2159208" y="3362804"/>
                </a:cubicBezTo>
                <a:cubicBezTo>
                  <a:pt x="2141505" y="3363748"/>
                  <a:pt x="2122006" y="3347219"/>
                  <a:pt x="2123868" y="3326015"/>
                </a:cubicBezTo>
                <a:cubicBezTo>
                  <a:pt x="2124358" y="3320392"/>
                  <a:pt x="2125523" y="3315016"/>
                  <a:pt x="2127552" y="3309693"/>
                </a:cubicBezTo>
                <a:cubicBezTo>
                  <a:pt x="2131571" y="3299148"/>
                  <a:pt x="2136976" y="3289355"/>
                  <a:pt x="2142902" y="3279826"/>
                </a:cubicBezTo>
                <a:cubicBezTo>
                  <a:pt x="2153290" y="3263127"/>
                  <a:pt x="2165090" y="3247445"/>
                  <a:pt x="2177481" y="3232196"/>
                </a:cubicBezTo>
                <a:cubicBezTo>
                  <a:pt x="2199620" y="3204964"/>
                  <a:pt x="2223298" y="3179117"/>
                  <a:pt x="2247890" y="3154095"/>
                </a:cubicBezTo>
                <a:cubicBezTo>
                  <a:pt x="2257245" y="3144578"/>
                  <a:pt x="2267143" y="3135713"/>
                  <a:pt x="2278599" y="3128681"/>
                </a:cubicBezTo>
                <a:cubicBezTo>
                  <a:pt x="2287898" y="3122969"/>
                  <a:pt x="2297787" y="3120338"/>
                  <a:pt x="2308685" y="3121625"/>
                </a:cubicBezTo>
                <a:close/>
                <a:moveTo>
                  <a:pt x="7576712" y="3121422"/>
                </a:moveTo>
                <a:cubicBezTo>
                  <a:pt x="7584687" y="3121111"/>
                  <a:pt x="7591610" y="3124102"/>
                  <a:pt x="7597560" y="3129494"/>
                </a:cubicBezTo>
                <a:cubicBezTo>
                  <a:pt x="7610838" y="3141525"/>
                  <a:pt x="7614927" y="3156163"/>
                  <a:pt x="7609745" y="3173311"/>
                </a:cubicBezTo>
                <a:cubicBezTo>
                  <a:pt x="7606911" y="3182780"/>
                  <a:pt x="7602621" y="3191617"/>
                  <a:pt x="7596953" y="3199681"/>
                </a:cubicBezTo>
                <a:cubicBezTo>
                  <a:pt x="7590881" y="3208271"/>
                  <a:pt x="7584728" y="3216812"/>
                  <a:pt x="7578170" y="3225038"/>
                </a:cubicBezTo>
                <a:cubicBezTo>
                  <a:pt x="7547161" y="3264046"/>
                  <a:pt x="7513724" y="3300916"/>
                  <a:pt x="7478869" y="3336532"/>
                </a:cubicBezTo>
                <a:cubicBezTo>
                  <a:pt x="7471502" y="3344086"/>
                  <a:pt x="7463648" y="3351085"/>
                  <a:pt x="7454540" y="3356436"/>
                </a:cubicBezTo>
                <a:cubicBezTo>
                  <a:pt x="7447132" y="3360760"/>
                  <a:pt x="7439198" y="3362719"/>
                  <a:pt x="7430494" y="3362966"/>
                </a:cubicBezTo>
                <a:cubicBezTo>
                  <a:pt x="7413613" y="3363444"/>
                  <a:pt x="7393778" y="3347263"/>
                  <a:pt x="7395923" y="3325954"/>
                </a:cubicBezTo>
                <a:cubicBezTo>
                  <a:pt x="7396449" y="3321125"/>
                  <a:pt x="7397138" y="3316085"/>
                  <a:pt x="7398959" y="3311660"/>
                </a:cubicBezTo>
                <a:cubicBezTo>
                  <a:pt x="7402724" y="3302641"/>
                  <a:pt x="7406651" y="3293516"/>
                  <a:pt x="7411792" y="3285258"/>
                </a:cubicBezTo>
                <a:cubicBezTo>
                  <a:pt x="7420333" y="3271612"/>
                  <a:pt x="7429401" y="3258213"/>
                  <a:pt x="7439157" y="3245416"/>
                </a:cubicBezTo>
                <a:cubicBezTo>
                  <a:pt x="7464701" y="3211918"/>
                  <a:pt x="7493240" y="3180966"/>
                  <a:pt x="7522913" y="3151091"/>
                </a:cubicBezTo>
                <a:cubicBezTo>
                  <a:pt x="7532305" y="3141618"/>
                  <a:pt x="7542384" y="3132947"/>
                  <a:pt x="7554286" y="3126592"/>
                </a:cubicBezTo>
                <a:cubicBezTo>
                  <a:pt x="7561249" y="3122868"/>
                  <a:pt x="7568616" y="3120993"/>
                  <a:pt x="7576712" y="3121422"/>
                </a:cubicBezTo>
                <a:close/>
                <a:moveTo>
                  <a:pt x="545480" y="3121296"/>
                </a:moveTo>
                <a:cubicBezTo>
                  <a:pt x="563034" y="3121357"/>
                  <a:pt x="579362" y="3135797"/>
                  <a:pt x="581415" y="3153410"/>
                </a:cubicBezTo>
                <a:cubicBezTo>
                  <a:pt x="582401" y="3161899"/>
                  <a:pt x="581883" y="3170307"/>
                  <a:pt x="578204" y="3178124"/>
                </a:cubicBezTo>
                <a:cubicBezTo>
                  <a:pt x="574637" y="3185710"/>
                  <a:pt x="571029" y="3193353"/>
                  <a:pt x="566573" y="3200425"/>
                </a:cubicBezTo>
                <a:cubicBezTo>
                  <a:pt x="561724" y="3208113"/>
                  <a:pt x="556083" y="3215330"/>
                  <a:pt x="550426" y="3222475"/>
                </a:cubicBezTo>
                <a:cubicBezTo>
                  <a:pt x="518183" y="3263207"/>
                  <a:pt x="483453" y="3301733"/>
                  <a:pt x="446868" y="3338604"/>
                </a:cubicBezTo>
                <a:cubicBezTo>
                  <a:pt x="439422" y="3346109"/>
                  <a:pt x="431485" y="3352918"/>
                  <a:pt x="422051" y="3357861"/>
                </a:cubicBezTo>
                <a:cubicBezTo>
                  <a:pt x="415709" y="3361188"/>
                  <a:pt x="409047" y="3363026"/>
                  <a:pt x="402813" y="3362832"/>
                </a:cubicBezTo>
                <a:cubicBezTo>
                  <a:pt x="385813" y="3363500"/>
                  <a:pt x="373061" y="3353088"/>
                  <a:pt x="367641" y="3339559"/>
                </a:cubicBezTo>
                <a:cubicBezTo>
                  <a:pt x="364673" y="3332151"/>
                  <a:pt x="365032" y="3324302"/>
                  <a:pt x="367394" y="3316825"/>
                </a:cubicBezTo>
                <a:cubicBezTo>
                  <a:pt x="369496" y="3310170"/>
                  <a:pt x="372101" y="3303596"/>
                  <a:pt x="375237" y="3297366"/>
                </a:cubicBezTo>
                <a:cubicBezTo>
                  <a:pt x="379010" y="3289864"/>
                  <a:pt x="383199" y="3282513"/>
                  <a:pt x="387886" y="3275554"/>
                </a:cubicBezTo>
                <a:cubicBezTo>
                  <a:pt x="395320" y="3264511"/>
                  <a:pt x="402974" y="3253581"/>
                  <a:pt x="411137" y="3243072"/>
                </a:cubicBezTo>
                <a:cubicBezTo>
                  <a:pt x="436553" y="3210351"/>
                  <a:pt x="464464" y="3179828"/>
                  <a:pt x="493780" y="3150568"/>
                </a:cubicBezTo>
                <a:cubicBezTo>
                  <a:pt x="502742" y="3141622"/>
                  <a:pt x="512256" y="3133356"/>
                  <a:pt x="523384" y="3127166"/>
                </a:cubicBezTo>
                <a:cubicBezTo>
                  <a:pt x="530235" y="3123353"/>
                  <a:pt x="537524" y="3121268"/>
                  <a:pt x="545480" y="3121296"/>
                </a:cubicBezTo>
                <a:close/>
                <a:moveTo>
                  <a:pt x="6697433" y="2778945"/>
                </a:moveTo>
                <a:cubicBezTo>
                  <a:pt x="6703409" y="2778676"/>
                  <a:pt x="6709461" y="2780273"/>
                  <a:pt x="6715473" y="2783683"/>
                </a:cubicBezTo>
                <a:cubicBezTo>
                  <a:pt x="6720857" y="2786752"/>
                  <a:pt x="6725836" y="2790889"/>
                  <a:pt x="6730330" y="2795257"/>
                </a:cubicBezTo>
                <a:cubicBezTo>
                  <a:pt x="6743446" y="2808085"/>
                  <a:pt x="6754375" y="2822650"/>
                  <a:pt x="6762876" y="2838985"/>
                </a:cubicBezTo>
                <a:cubicBezTo>
                  <a:pt x="6764779" y="2842697"/>
                  <a:pt x="6766074" y="2846830"/>
                  <a:pt x="6770649" y="2849530"/>
                </a:cubicBezTo>
                <a:cubicBezTo>
                  <a:pt x="6773928" y="2845166"/>
                  <a:pt x="6777328" y="2840810"/>
                  <a:pt x="6780526" y="2836297"/>
                </a:cubicBezTo>
                <a:cubicBezTo>
                  <a:pt x="6789068" y="2824233"/>
                  <a:pt x="6798459" y="2812903"/>
                  <a:pt x="6808944" y="2802503"/>
                </a:cubicBezTo>
                <a:cubicBezTo>
                  <a:pt x="6816028" y="2795504"/>
                  <a:pt x="6823963" y="2789938"/>
                  <a:pt x="6833557" y="2786825"/>
                </a:cubicBezTo>
                <a:cubicBezTo>
                  <a:pt x="6840560" y="2784558"/>
                  <a:pt x="6847280" y="2784622"/>
                  <a:pt x="6854040" y="2787630"/>
                </a:cubicBezTo>
                <a:cubicBezTo>
                  <a:pt x="6865375" y="2792666"/>
                  <a:pt x="6874119" y="2800613"/>
                  <a:pt x="6879584" y="2811644"/>
                </a:cubicBezTo>
                <a:cubicBezTo>
                  <a:pt x="6884523" y="2821626"/>
                  <a:pt x="6883632" y="2832156"/>
                  <a:pt x="6879989" y="2842365"/>
                </a:cubicBezTo>
                <a:cubicBezTo>
                  <a:pt x="6876588" y="2851736"/>
                  <a:pt x="6871123" y="2859962"/>
                  <a:pt x="6863918" y="2866811"/>
                </a:cubicBezTo>
                <a:cubicBezTo>
                  <a:pt x="6854283" y="2875993"/>
                  <a:pt x="6844284" y="2884842"/>
                  <a:pt x="6834407" y="2893796"/>
                </a:cubicBezTo>
                <a:cubicBezTo>
                  <a:pt x="6831290" y="2896622"/>
                  <a:pt x="6828052" y="2899302"/>
                  <a:pt x="6824934" y="2902095"/>
                </a:cubicBezTo>
                <a:cubicBezTo>
                  <a:pt x="6823356" y="2903487"/>
                  <a:pt x="6823639" y="2906236"/>
                  <a:pt x="6825501" y="2907325"/>
                </a:cubicBezTo>
                <a:cubicBezTo>
                  <a:pt x="6830926" y="2910511"/>
                  <a:pt x="6836431" y="2913616"/>
                  <a:pt x="6841855" y="2916786"/>
                </a:cubicBezTo>
                <a:cubicBezTo>
                  <a:pt x="6855255" y="2924550"/>
                  <a:pt x="6868168" y="2932942"/>
                  <a:pt x="6879908" y="2943086"/>
                </a:cubicBezTo>
                <a:cubicBezTo>
                  <a:pt x="6886304" y="2948624"/>
                  <a:pt x="6892174" y="2954652"/>
                  <a:pt x="6896708" y="2961849"/>
                </a:cubicBezTo>
                <a:cubicBezTo>
                  <a:pt x="6900877" y="2968484"/>
                  <a:pt x="6903387" y="2975641"/>
                  <a:pt x="6903711" y="2983608"/>
                </a:cubicBezTo>
                <a:cubicBezTo>
                  <a:pt x="6904034" y="2992384"/>
                  <a:pt x="6901687" y="3000302"/>
                  <a:pt x="6896789" y="3007415"/>
                </a:cubicBezTo>
                <a:cubicBezTo>
                  <a:pt x="6891162" y="3015592"/>
                  <a:pt x="6884077" y="3022401"/>
                  <a:pt x="6875657" y="3027652"/>
                </a:cubicBezTo>
                <a:cubicBezTo>
                  <a:pt x="6862622" y="3035748"/>
                  <a:pt x="6849183" y="3035979"/>
                  <a:pt x="6835621" y="3029052"/>
                </a:cubicBezTo>
                <a:cubicBezTo>
                  <a:pt x="6826756" y="3024530"/>
                  <a:pt x="6819388" y="3018054"/>
                  <a:pt x="6812506" y="3010961"/>
                </a:cubicBezTo>
                <a:cubicBezTo>
                  <a:pt x="6800767" y="2998829"/>
                  <a:pt x="6790201" y="2985758"/>
                  <a:pt x="6780121" y="2972212"/>
                </a:cubicBezTo>
                <a:cubicBezTo>
                  <a:pt x="6777247" y="2968334"/>
                  <a:pt x="6773968" y="2964756"/>
                  <a:pt x="6770244" y="2960270"/>
                </a:cubicBezTo>
                <a:cubicBezTo>
                  <a:pt x="6767249" y="2964420"/>
                  <a:pt x="6764698" y="2967654"/>
                  <a:pt x="6762512" y="2971128"/>
                </a:cubicBezTo>
                <a:cubicBezTo>
                  <a:pt x="6753080" y="2986053"/>
                  <a:pt x="6741988" y="2999586"/>
                  <a:pt x="6729156" y="3011670"/>
                </a:cubicBezTo>
                <a:cubicBezTo>
                  <a:pt x="6722436" y="3017973"/>
                  <a:pt x="6715068" y="3023069"/>
                  <a:pt x="6706081" y="3025850"/>
                </a:cubicBezTo>
                <a:cubicBezTo>
                  <a:pt x="6696649" y="3028761"/>
                  <a:pt x="6687905" y="3027449"/>
                  <a:pt x="6679809" y="3022531"/>
                </a:cubicBezTo>
                <a:cubicBezTo>
                  <a:pt x="6669972" y="3016576"/>
                  <a:pt x="6662645" y="3008221"/>
                  <a:pt x="6657990" y="2997586"/>
                </a:cubicBezTo>
                <a:cubicBezTo>
                  <a:pt x="6653861" y="2988146"/>
                  <a:pt x="6653496" y="2978653"/>
                  <a:pt x="6656735" y="2968881"/>
                </a:cubicBezTo>
                <a:cubicBezTo>
                  <a:pt x="6659649" y="2960028"/>
                  <a:pt x="6664507" y="2952450"/>
                  <a:pt x="6670903" y="2945750"/>
                </a:cubicBezTo>
                <a:cubicBezTo>
                  <a:pt x="6680578" y="2935557"/>
                  <a:pt x="6691144" y="2926299"/>
                  <a:pt x="6702317" y="2917794"/>
                </a:cubicBezTo>
                <a:cubicBezTo>
                  <a:pt x="6705110" y="2915672"/>
                  <a:pt x="6707903" y="2913523"/>
                  <a:pt x="6710615" y="2911325"/>
                </a:cubicBezTo>
                <a:cubicBezTo>
                  <a:pt x="6712923" y="2909467"/>
                  <a:pt x="6712923" y="2906552"/>
                  <a:pt x="6710534" y="2904103"/>
                </a:cubicBezTo>
                <a:cubicBezTo>
                  <a:pt x="6706608" y="2900083"/>
                  <a:pt x="6702560" y="2896189"/>
                  <a:pt x="6698673" y="2892133"/>
                </a:cubicBezTo>
                <a:cubicBezTo>
                  <a:pt x="6689930" y="2882988"/>
                  <a:pt x="6681631" y="2873487"/>
                  <a:pt x="6674506" y="2863006"/>
                </a:cubicBezTo>
                <a:cubicBezTo>
                  <a:pt x="6668110" y="2853635"/>
                  <a:pt x="6663374" y="2843563"/>
                  <a:pt x="6660419" y="2832613"/>
                </a:cubicBezTo>
                <a:cubicBezTo>
                  <a:pt x="6656654" y="2818619"/>
                  <a:pt x="6659730" y="2806171"/>
                  <a:pt x="6669041" y="2795326"/>
                </a:cubicBezTo>
                <a:cubicBezTo>
                  <a:pt x="6672239" y="2791634"/>
                  <a:pt x="6675882" y="2788209"/>
                  <a:pt x="6679849" y="2785392"/>
                </a:cubicBezTo>
                <a:cubicBezTo>
                  <a:pt x="6685557" y="2781346"/>
                  <a:pt x="6691457" y="2779213"/>
                  <a:pt x="6697433" y="2778945"/>
                </a:cubicBezTo>
                <a:close/>
                <a:moveTo>
                  <a:pt x="1425653" y="2778944"/>
                </a:moveTo>
                <a:cubicBezTo>
                  <a:pt x="1431630" y="2778702"/>
                  <a:pt x="1437676" y="2780323"/>
                  <a:pt x="1443665" y="2783772"/>
                </a:cubicBezTo>
                <a:cubicBezTo>
                  <a:pt x="1449057" y="2786877"/>
                  <a:pt x="1454021" y="2791014"/>
                  <a:pt x="1458486" y="2795386"/>
                </a:cubicBezTo>
                <a:cubicBezTo>
                  <a:pt x="1471597" y="2808239"/>
                  <a:pt x="1482544" y="2822792"/>
                  <a:pt x="1490988" y="2839143"/>
                </a:cubicBezTo>
                <a:cubicBezTo>
                  <a:pt x="1492895" y="2842835"/>
                  <a:pt x="1494101" y="2846992"/>
                  <a:pt x="1498837" y="2849457"/>
                </a:cubicBezTo>
                <a:cubicBezTo>
                  <a:pt x="1502080" y="2845081"/>
                  <a:pt x="1505484" y="2840685"/>
                  <a:pt x="1508682" y="2836143"/>
                </a:cubicBezTo>
                <a:cubicBezTo>
                  <a:pt x="1517191" y="2824063"/>
                  <a:pt x="1526603" y="2812741"/>
                  <a:pt x="1537108" y="2802349"/>
                </a:cubicBezTo>
                <a:cubicBezTo>
                  <a:pt x="1544172" y="2795362"/>
                  <a:pt x="1552171" y="2789832"/>
                  <a:pt x="1561786" y="2786764"/>
                </a:cubicBezTo>
                <a:cubicBezTo>
                  <a:pt x="1568793" y="2784529"/>
                  <a:pt x="1575497" y="2784671"/>
                  <a:pt x="1582261" y="2787699"/>
                </a:cubicBezTo>
                <a:cubicBezTo>
                  <a:pt x="1593600" y="2792771"/>
                  <a:pt x="1602307" y="2800746"/>
                  <a:pt x="1607691" y="2811806"/>
                </a:cubicBezTo>
                <a:cubicBezTo>
                  <a:pt x="1612553" y="2821792"/>
                  <a:pt x="1611671" y="2832326"/>
                  <a:pt x="1607942" y="2842535"/>
                </a:cubicBezTo>
                <a:cubicBezTo>
                  <a:pt x="1604522" y="2851898"/>
                  <a:pt x="1599032" y="2860096"/>
                  <a:pt x="1591843" y="2866945"/>
                </a:cubicBezTo>
                <a:cubicBezTo>
                  <a:pt x="1582192" y="2876138"/>
                  <a:pt x="1572157" y="2884927"/>
                  <a:pt x="1562340" y="2893942"/>
                </a:cubicBezTo>
                <a:cubicBezTo>
                  <a:pt x="1558762" y="2897225"/>
                  <a:pt x="1554110" y="2899419"/>
                  <a:pt x="1551665" y="2904597"/>
                </a:cubicBezTo>
                <a:cubicBezTo>
                  <a:pt x="1552823" y="2905880"/>
                  <a:pt x="1553855" y="2907698"/>
                  <a:pt x="1555418" y="2908633"/>
                </a:cubicBezTo>
                <a:cubicBezTo>
                  <a:pt x="1562037" y="2912600"/>
                  <a:pt x="1568870" y="2916195"/>
                  <a:pt x="1575509" y="2920121"/>
                </a:cubicBezTo>
                <a:cubicBezTo>
                  <a:pt x="1587613" y="2927278"/>
                  <a:pt x="1599150" y="2935249"/>
                  <a:pt x="1609675" y="2944621"/>
                </a:cubicBezTo>
                <a:cubicBezTo>
                  <a:pt x="1616002" y="2950260"/>
                  <a:pt x="1621698" y="2956429"/>
                  <a:pt x="1625912" y="2963825"/>
                </a:cubicBezTo>
                <a:cubicBezTo>
                  <a:pt x="1634194" y="2978349"/>
                  <a:pt x="1634433" y="2996319"/>
                  <a:pt x="1622220" y="3010973"/>
                </a:cubicBezTo>
                <a:cubicBezTo>
                  <a:pt x="1616792" y="3017483"/>
                  <a:pt x="1610748" y="3023328"/>
                  <a:pt x="1603497" y="3027769"/>
                </a:cubicBezTo>
                <a:cubicBezTo>
                  <a:pt x="1590414" y="3035780"/>
                  <a:pt x="1576962" y="3035963"/>
                  <a:pt x="1563461" y="3028963"/>
                </a:cubicBezTo>
                <a:cubicBezTo>
                  <a:pt x="1554005" y="3024061"/>
                  <a:pt x="1545885" y="3017248"/>
                  <a:pt x="1538991" y="3009253"/>
                </a:cubicBezTo>
                <a:cubicBezTo>
                  <a:pt x="1527996" y="2996509"/>
                  <a:pt x="1517495" y="2983345"/>
                  <a:pt x="1506808" y="2970338"/>
                </a:cubicBezTo>
                <a:cubicBezTo>
                  <a:pt x="1504181" y="2967144"/>
                  <a:pt x="1502452" y="2963084"/>
                  <a:pt x="1497400" y="2961287"/>
                </a:cubicBezTo>
                <a:cubicBezTo>
                  <a:pt x="1494753" y="2965080"/>
                  <a:pt x="1491830" y="2968950"/>
                  <a:pt x="1489243" y="2973030"/>
                </a:cubicBezTo>
                <a:cubicBezTo>
                  <a:pt x="1480183" y="2987352"/>
                  <a:pt x="1469359" y="3000201"/>
                  <a:pt x="1457036" y="3011795"/>
                </a:cubicBezTo>
                <a:cubicBezTo>
                  <a:pt x="1450341" y="3018094"/>
                  <a:pt x="1442929" y="3023146"/>
                  <a:pt x="1433918" y="3025907"/>
                </a:cubicBezTo>
                <a:cubicBezTo>
                  <a:pt x="1424469" y="3028797"/>
                  <a:pt x="1415770" y="3027388"/>
                  <a:pt x="1407682" y="3022421"/>
                </a:cubicBezTo>
                <a:cubicBezTo>
                  <a:pt x="1397901" y="3016410"/>
                  <a:pt x="1390546" y="3008099"/>
                  <a:pt x="1385943" y="2997412"/>
                </a:cubicBezTo>
                <a:cubicBezTo>
                  <a:pt x="1381859" y="2987931"/>
                  <a:pt x="1381575" y="2978455"/>
                  <a:pt x="1384810" y="2968699"/>
                </a:cubicBezTo>
                <a:cubicBezTo>
                  <a:pt x="1387741" y="2959850"/>
                  <a:pt x="1392663" y="2952292"/>
                  <a:pt x="1399051" y="2945608"/>
                </a:cubicBezTo>
                <a:cubicBezTo>
                  <a:pt x="1408766" y="2935439"/>
                  <a:pt x="1419296" y="2926173"/>
                  <a:pt x="1430505" y="2917672"/>
                </a:cubicBezTo>
                <a:cubicBezTo>
                  <a:pt x="1433298" y="2915555"/>
                  <a:pt x="1436055" y="2913389"/>
                  <a:pt x="1438800" y="2911203"/>
                </a:cubicBezTo>
                <a:cubicBezTo>
                  <a:pt x="1440342" y="2909981"/>
                  <a:pt x="1440852" y="2906876"/>
                  <a:pt x="1439690" y="2905637"/>
                </a:cubicBezTo>
                <a:cubicBezTo>
                  <a:pt x="1436330" y="2902063"/>
                  <a:pt x="1432962" y="2898500"/>
                  <a:pt x="1429521" y="2895003"/>
                </a:cubicBezTo>
                <a:cubicBezTo>
                  <a:pt x="1420158" y="2885478"/>
                  <a:pt x="1411292" y="2875535"/>
                  <a:pt x="1403593" y="2864597"/>
                </a:cubicBezTo>
                <a:cubicBezTo>
                  <a:pt x="1396663" y="2854752"/>
                  <a:pt x="1391489" y="2844102"/>
                  <a:pt x="1388396" y="2832427"/>
                </a:cubicBezTo>
                <a:cubicBezTo>
                  <a:pt x="1384680" y="2818392"/>
                  <a:pt x="1387866" y="2805984"/>
                  <a:pt x="1397201" y="2795172"/>
                </a:cubicBezTo>
                <a:cubicBezTo>
                  <a:pt x="1400379" y="2791488"/>
                  <a:pt x="1404067" y="2788072"/>
                  <a:pt x="1408050" y="2785286"/>
                </a:cubicBezTo>
                <a:cubicBezTo>
                  <a:pt x="1413766" y="2781289"/>
                  <a:pt x="1419675" y="2779186"/>
                  <a:pt x="1425653" y="2778944"/>
                </a:cubicBezTo>
                <a:close/>
                <a:moveTo>
                  <a:pt x="4941034" y="2778900"/>
                </a:moveTo>
                <a:cubicBezTo>
                  <a:pt x="4947020" y="2778736"/>
                  <a:pt x="4953082" y="2780439"/>
                  <a:pt x="4959073" y="2783841"/>
                </a:cubicBezTo>
                <a:cubicBezTo>
                  <a:pt x="4963891" y="2786574"/>
                  <a:pt x="4968303" y="2790258"/>
                  <a:pt x="4972311" y="2794099"/>
                </a:cubicBezTo>
                <a:cubicBezTo>
                  <a:pt x="4985103" y="2806272"/>
                  <a:pt x="4995790" y="2820129"/>
                  <a:pt x="5004331" y="2835605"/>
                </a:cubicBezTo>
                <a:cubicBezTo>
                  <a:pt x="5006679" y="2839872"/>
                  <a:pt x="5008825" y="2844243"/>
                  <a:pt x="5011010" y="2848421"/>
                </a:cubicBezTo>
                <a:cubicBezTo>
                  <a:pt x="5012954" y="2847992"/>
                  <a:pt x="5014694" y="2848142"/>
                  <a:pt x="5015464" y="2847340"/>
                </a:cubicBezTo>
                <a:cubicBezTo>
                  <a:pt x="5017771" y="2844782"/>
                  <a:pt x="5019835" y="2841944"/>
                  <a:pt x="5021819" y="2839086"/>
                </a:cubicBezTo>
                <a:cubicBezTo>
                  <a:pt x="5031049" y="2825808"/>
                  <a:pt x="5041210" y="2813332"/>
                  <a:pt x="5052747" y="2801961"/>
                </a:cubicBezTo>
                <a:cubicBezTo>
                  <a:pt x="5059871" y="2794945"/>
                  <a:pt x="5067968" y="2789606"/>
                  <a:pt x="5077521" y="2786574"/>
                </a:cubicBezTo>
                <a:cubicBezTo>
                  <a:pt x="5084524" y="2784355"/>
                  <a:pt x="5091285" y="2784845"/>
                  <a:pt x="5098005" y="2787902"/>
                </a:cubicBezTo>
                <a:cubicBezTo>
                  <a:pt x="5107194" y="2792087"/>
                  <a:pt x="5114602" y="2798342"/>
                  <a:pt x="5120067" y="2806762"/>
                </a:cubicBezTo>
                <a:cubicBezTo>
                  <a:pt x="5126058" y="2816004"/>
                  <a:pt x="5128123" y="2825853"/>
                  <a:pt x="5124965" y="2836839"/>
                </a:cubicBezTo>
                <a:cubicBezTo>
                  <a:pt x="5121767" y="2847927"/>
                  <a:pt x="5116383" y="2857683"/>
                  <a:pt x="5108246" y="2865613"/>
                </a:cubicBezTo>
                <a:cubicBezTo>
                  <a:pt x="5097681" y="2875876"/>
                  <a:pt x="5086589" y="2885542"/>
                  <a:pt x="5075659" y="2895440"/>
                </a:cubicBezTo>
                <a:cubicBezTo>
                  <a:pt x="5072583" y="2898233"/>
                  <a:pt x="5069425" y="2900925"/>
                  <a:pt x="5066510" y="2903496"/>
                </a:cubicBezTo>
                <a:cubicBezTo>
                  <a:pt x="5067846" y="2907921"/>
                  <a:pt x="5071287" y="2908997"/>
                  <a:pt x="5074080" y="2910730"/>
                </a:cubicBezTo>
                <a:cubicBezTo>
                  <a:pt x="5086022" y="2918077"/>
                  <a:pt x="5098329" y="2924898"/>
                  <a:pt x="5109825" y="2932853"/>
                </a:cubicBezTo>
                <a:cubicBezTo>
                  <a:pt x="5117840" y="2938395"/>
                  <a:pt x="5125087" y="2945179"/>
                  <a:pt x="5132171" y="2951936"/>
                </a:cubicBezTo>
                <a:cubicBezTo>
                  <a:pt x="5138324" y="2957793"/>
                  <a:pt x="5142453" y="2965080"/>
                  <a:pt x="5145206" y="2973257"/>
                </a:cubicBezTo>
                <a:cubicBezTo>
                  <a:pt x="5149092" y="2984774"/>
                  <a:pt x="5147311" y="2995348"/>
                  <a:pt x="5141198" y="3005497"/>
                </a:cubicBezTo>
                <a:cubicBezTo>
                  <a:pt x="5135693" y="3014714"/>
                  <a:pt x="5128042" y="3021900"/>
                  <a:pt x="5119015" y="3027543"/>
                </a:cubicBezTo>
                <a:cubicBezTo>
                  <a:pt x="5106061" y="3035639"/>
                  <a:pt x="5092702" y="3036137"/>
                  <a:pt x="5079060" y="3029113"/>
                </a:cubicBezTo>
                <a:cubicBezTo>
                  <a:pt x="5071490" y="3025215"/>
                  <a:pt x="5065013" y="3019900"/>
                  <a:pt x="5058940" y="3014002"/>
                </a:cubicBezTo>
                <a:cubicBezTo>
                  <a:pt x="5045825" y="3001238"/>
                  <a:pt x="5034490" y="2986985"/>
                  <a:pt x="5023479" y="2972403"/>
                </a:cubicBezTo>
                <a:cubicBezTo>
                  <a:pt x="5020969" y="2969067"/>
                  <a:pt x="5018297" y="2965805"/>
                  <a:pt x="5015423" y="2962797"/>
                </a:cubicBezTo>
                <a:cubicBezTo>
                  <a:pt x="5014775" y="2962141"/>
                  <a:pt x="5012225" y="2962170"/>
                  <a:pt x="5011699" y="2962821"/>
                </a:cubicBezTo>
                <a:cubicBezTo>
                  <a:pt x="5009067" y="2966072"/>
                  <a:pt x="5006720" y="2969569"/>
                  <a:pt x="5004452" y="2973095"/>
                </a:cubicBezTo>
                <a:cubicBezTo>
                  <a:pt x="4995344" y="2987341"/>
                  <a:pt x="4984576" y="3000266"/>
                  <a:pt x="4972229" y="3011804"/>
                </a:cubicBezTo>
                <a:cubicBezTo>
                  <a:pt x="4965550" y="3018058"/>
                  <a:pt x="4958142" y="3023158"/>
                  <a:pt x="4949115" y="3025931"/>
                </a:cubicBezTo>
                <a:cubicBezTo>
                  <a:pt x="4939642" y="3028842"/>
                  <a:pt x="4930979" y="3027417"/>
                  <a:pt x="4922924" y="3022345"/>
                </a:cubicBezTo>
                <a:cubicBezTo>
                  <a:pt x="4918268" y="3019382"/>
                  <a:pt x="4913936" y="3015609"/>
                  <a:pt x="4910172" y="3011544"/>
                </a:cubicBezTo>
                <a:cubicBezTo>
                  <a:pt x="4893696" y="2993830"/>
                  <a:pt x="4896125" y="2971233"/>
                  <a:pt x="4905435" y="2957146"/>
                </a:cubicBezTo>
                <a:cubicBezTo>
                  <a:pt x="4908876" y="2951916"/>
                  <a:pt x="4912884" y="2946880"/>
                  <a:pt x="4917337" y="2942512"/>
                </a:cubicBezTo>
                <a:cubicBezTo>
                  <a:pt x="4924867" y="2935180"/>
                  <a:pt x="4932882" y="2928351"/>
                  <a:pt x="4940897" y="2921518"/>
                </a:cubicBezTo>
                <a:cubicBezTo>
                  <a:pt x="4945674" y="2917438"/>
                  <a:pt x="4950774" y="2913754"/>
                  <a:pt x="4956118" y="2909592"/>
                </a:cubicBezTo>
                <a:cubicBezTo>
                  <a:pt x="4954053" y="2902435"/>
                  <a:pt x="4949357" y="2900022"/>
                  <a:pt x="4946200" y="2896379"/>
                </a:cubicBezTo>
                <a:cubicBezTo>
                  <a:pt x="4938347" y="2887404"/>
                  <a:pt x="4930129" y="2878742"/>
                  <a:pt x="4922559" y="2869560"/>
                </a:cubicBezTo>
                <a:cubicBezTo>
                  <a:pt x="4918592" y="2864727"/>
                  <a:pt x="4915273" y="2859242"/>
                  <a:pt x="4912236" y="2853748"/>
                </a:cubicBezTo>
                <a:cubicBezTo>
                  <a:pt x="4909524" y="2848870"/>
                  <a:pt x="4906893" y="2843758"/>
                  <a:pt x="4905354" y="2838430"/>
                </a:cubicBezTo>
                <a:cubicBezTo>
                  <a:pt x="4898999" y="2816368"/>
                  <a:pt x="4902763" y="2799888"/>
                  <a:pt x="4923449" y="2785149"/>
                </a:cubicBezTo>
                <a:cubicBezTo>
                  <a:pt x="4929137" y="2781091"/>
                  <a:pt x="4935048" y="2779063"/>
                  <a:pt x="4941034" y="2778900"/>
                </a:cubicBezTo>
                <a:close/>
                <a:moveTo>
                  <a:pt x="3183615" y="2778848"/>
                </a:moveTo>
                <a:cubicBezTo>
                  <a:pt x="3189617" y="2778764"/>
                  <a:pt x="3195662" y="2780568"/>
                  <a:pt x="3201584" y="2784177"/>
                </a:cubicBezTo>
                <a:cubicBezTo>
                  <a:pt x="3206915" y="2787428"/>
                  <a:pt x="3211866" y="2791557"/>
                  <a:pt x="3216303" y="2795977"/>
                </a:cubicBezTo>
                <a:cubicBezTo>
                  <a:pt x="3228297" y="2807927"/>
                  <a:pt x="3238551" y="2821270"/>
                  <a:pt x="3246603" y="2836240"/>
                </a:cubicBezTo>
                <a:cubicBezTo>
                  <a:pt x="3248591" y="2839932"/>
                  <a:pt x="3250680" y="2843591"/>
                  <a:pt x="3253060" y="2847028"/>
                </a:cubicBezTo>
                <a:cubicBezTo>
                  <a:pt x="3253562" y="2847753"/>
                  <a:pt x="3256177" y="2848077"/>
                  <a:pt x="3256752" y="2847510"/>
                </a:cubicBezTo>
                <a:cubicBezTo>
                  <a:pt x="3259217" y="2845069"/>
                  <a:pt x="3261472" y="2842357"/>
                  <a:pt x="3263464" y="2839507"/>
                </a:cubicBezTo>
                <a:cubicBezTo>
                  <a:pt x="3272742" y="2826237"/>
                  <a:pt x="3282826" y="2813668"/>
                  <a:pt x="3294395" y="2802289"/>
                </a:cubicBezTo>
                <a:cubicBezTo>
                  <a:pt x="3301520" y="2795281"/>
                  <a:pt x="3309531" y="2789812"/>
                  <a:pt x="3319097" y="2786703"/>
                </a:cubicBezTo>
                <a:cubicBezTo>
                  <a:pt x="3326084" y="2784432"/>
                  <a:pt x="3332800" y="2784805"/>
                  <a:pt x="3339605" y="2787748"/>
                </a:cubicBezTo>
                <a:cubicBezTo>
                  <a:pt x="3348260" y="2791488"/>
                  <a:pt x="3355133" y="2797329"/>
                  <a:pt x="3360647" y="2804766"/>
                </a:cubicBezTo>
                <a:cubicBezTo>
                  <a:pt x="3368237" y="2814999"/>
                  <a:pt x="3370395" y="2826193"/>
                  <a:pt x="3366448" y="2838600"/>
                </a:cubicBezTo>
                <a:cubicBezTo>
                  <a:pt x="3363177" y="2848882"/>
                  <a:pt x="3358011" y="2857999"/>
                  <a:pt x="3350349" y="2865419"/>
                </a:cubicBezTo>
                <a:cubicBezTo>
                  <a:pt x="3339759" y="2875665"/>
                  <a:pt x="3328642" y="2885368"/>
                  <a:pt x="3317806" y="2895367"/>
                </a:cubicBezTo>
                <a:cubicBezTo>
                  <a:pt x="3314749" y="2898188"/>
                  <a:pt x="3310592" y="2899901"/>
                  <a:pt x="3308888" y="2904107"/>
                </a:cubicBezTo>
                <a:cubicBezTo>
                  <a:pt x="3309252" y="2907317"/>
                  <a:pt x="3312005" y="2908386"/>
                  <a:pt x="3314223" y="2909734"/>
                </a:cubicBezTo>
                <a:cubicBezTo>
                  <a:pt x="3325614" y="2916656"/>
                  <a:pt x="3337245" y="2923202"/>
                  <a:pt x="3348478" y="2930367"/>
                </a:cubicBezTo>
                <a:cubicBezTo>
                  <a:pt x="3357971" y="2936419"/>
                  <a:pt x="3366577" y="2943677"/>
                  <a:pt x="3374309" y="2951919"/>
                </a:cubicBezTo>
                <a:cubicBezTo>
                  <a:pt x="3380669" y="2958696"/>
                  <a:pt x="3385328" y="2966440"/>
                  <a:pt x="3387887" y="2975394"/>
                </a:cubicBezTo>
                <a:cubicBezTo>
                  <a:pt x="3390081" y="2983070"/>
                  <a:pt x="3389886" y="2990611"/>
                  <a:pt x="3386757" y="2998064"/>
                </a:cubicBezTo>
                <a:cubicBezTo>
                  <a:pt x="3379835" y="3014532"/>
                  <a:pt x="3367646" y="3025810"/>
                  <a:pt x="3351304" y="3032109"/>
                </a:cubicBezTo>
                <a:cubicBezTo>
                  <a:pt x="3342657" y="3035444"/>
                  <a:pt x="3333391" y="3034671"/>
                  <a:pt x="3324594" y="3030789"/>
                </a:cubicBezTo>
                <a:cubicBezTo>
                  <a:pt x="3315437" y="3026749"/>
                  <a:pt x="3307730" y="3020774"/>
                  <a:pt x="3300650" y="3013864"/>
                </a:cubicBezTo>
                <a:cubicBezTo>
                  <a:pt x="3289056" y="3002545"/>
                  <a:pt x="3278903" y="2989984"/>
                  <a:pt x="3269034" y="2977176"/>
                </a:cubicBezTo>
                <a:cubicBezTo>
                  <a:pt x="3265609" y="2972731"/>
                  <a:pt x="3262298" y="2968193"/>
                  <a:pt x="3258877" y="2963736"/>
                </a:cubicBezTo>
                <a:cubicBezTo>
                  <a:pt x="3257205" y="2961558"/>
                  <a:pt x="3253440" y="2961955"/>
                  <a:pt x="3251797" y="2964481"/>
                </a:cubicBezTo>
                <a:cubicBezTo>
                  <a:pt x="3249117" y="2968602"/>
                  <a:pt x="3246591" y="2972816"/>
                  <a:pt x="3243862" y="2976900"/>
                </a:cubicBezTo>
                <a:cubicBezTo>
                  <a:pt x="3235248" y="2989806"/>
                  <a:pt x="3225310" y="3001630"/>
                  <a:pt x="3213902" y="3012139"/>
                </a:cubicBezTo>
                <a:cubicBezTo>
                  <a:pt x="3207158" y="3018349"/>
                  <a:pt x="3199714" y="3023405"/>
                  <a:pt x="3190622" y="3026036"/>
                </a:cubicBezTo>
                <a:cubicBezTo>
                  <a:pt x="3181100" y="3028797"/>
                  <a:pt x="3172539" y="3027146"/>
                  <a:pt x="3164406" y="3022175"/>
                </a:cubicBezTo>
                <a:cubicBezTo>
                  <a:pt x="3154512" y="3016127"/>
                  <a:pt x="3147137" y="3007646"/>
                  <a:pt x="3142918" y="2996922"/>
                </a:cubicBezTo>
                <a:cubicBezTo>
                  <a:pt x="3138644" y="2986045"/>
                  <a:pt x="3139178" y="2974933"/>
                  <a:pt x="3143760" y="2964104"/>
                </a:cubicBezTo>
                <a:cubicBezTo>
                  <a:pt x="3147096" y="2956222"/>
                  <a:pt x="3151938" y="2949296"/>
                  <a:pt x="3158208" y="2943576"/>
                </a:cubicBezTo>
                <a:cubicBezTo>
                  <a:pt x="3168053" y="2934589"/>
                  <a:pt x="3178218" y="2925951"/>
                  <a:pt x="3188314" y="2917239"/>
                </a:cubicBezTo>
                <a:cubicBezTo>
                  <a:pt x="3191484" y="2914502"/>
                  <a:pt x="3194868" y="2912017"/>
                  <a:pt x="3197888" y="2909620"/>
                </a:cubicBezTo>
                <a:cubicBezTo>
                  <a:pt x="3197455" y="2905248"/>
                  <a:pt x="3194641" y="2903054"/>
                  <a:pt x="3192281" y="2900516"/>
                </a:cubicBezTo>
                <a:cubicBezTo>
                  <a:pt x="3184157" y="2891776"/>
                  <a:pt x="3175858" y="2883182"/>
                  <a:pt x="3168102" y="2874126"/>
                </a:cubicBezTo>
                <a:cubicBezTo>
                  <a:pt x="3163560" y="2868819"/>
                  <a:pt x="3159544" y="2862962"/>
                  <a:pt x="3155982" y="2856942"/>
                </a:cubicBezTo>
                <a:cubicBezTo>
                  <a:pt x="3152784" y="2851542"/>
                  <a:pt x="3150023" y="2845761"/>
                  <a:pt x="3147950" y="2839839"/>
                </a:cubicBezTo>
                <a:cubicBezTo>
                  <a:pt x="3139316" y="2815222"/>
                  <a:pt x="3146825" y="2797892"/>
                  <a:pt x="3165904" y="2784837"/>
                </a:cubicBezTo>
                <a:cubicBezTo>
                  <a:pt x="3171654" y="2780900"/>
                  <a:pt x="3177613" y="2778931"/>
                  <a:pt x="3183615" y="2778848"/>
                </a:cubicBezTo>
                <a:close/>
                <a:moveTo>
                  <a:pt x="1899796" y="2460622"/>
                </a:moveTo>
                <a:cubicBezTo>
                  <a:pt x="1928141" y="2454502"/>
                  <a:pt x="1945900" y="2483903"/>
                  <a:pt x="1941738" y="2502452"/>
                </a:cubicBezTo>
                <a:cubicBezTo>
                  <a:pt x="1939573" y="2512094"/>
                  <a:pt x="1936537" y="2521417"/>
                  <a:pt x="1931246" y="2529833"/>
                </a:cubicBezTo>
                <a:cubicBezTo>
                  <a:pt x="1927513" y="2535764"/>
                  <a:pt x="1923753" y="2541706"/>
                  <a:pt x="1919563" y="2547313"/>
                </a:cubicBezTo>
                <a:cubicBezTo>
                  <a:pt x="1894311" y="2581094"/>
                  <a:pt x="1866646" y="2612816"/>
                  <a:pt x="1837183" y="2642990"/>
                </a:cubicBezTo>
                <a:cubicBezTo>
                  <a:pt x="1830293" y="2650046"/>
                  <a:pt x="1822934" y="2656511"/>
                  <a:pt x="1814457" y="2661620"/>
                </a:cubicBezTo>
                <a:cubicBezTo>
                  <a:pt x="1807685" y="2665700"/>
                  <a:pt x="1800358" y="2667793"/>
                  <a:pt x="1793249" y="2667737"/>
                </a:cubicBezTo>
                <a:cubicBezTo>
                  <a:pt x="1771887" y="2668664"/>
                  <a:pt x="1753667" y="2648937"/>
                  <a:pt x="1758727" y="2626891"/>
                </a:cubicBezTo>
                <a:cubicBezTo>
                  <a:pt x="1760593" y="2618766"/>
                  <a:pt x="1763771" y="2610808"/>
                  <a:pt x="1767341" y="2603242"/>
                </a:cubicBezTo>
                <a:cubicBezTo>
                  <a:pt x="1774239" y="2588612"/>
                  <a:pt x="1783003" y="2575014"/>
                  <a:pt x="1792711" y="2562085"/>
                </a:cubicBezTo>
                <a:cubicBezTo>
                  <a:pt x="1813830" y="2533958"/>
                  <a:pt x="1837370" y="2507937"/>
                  <a:pt x="1862699" y="2483575"/>
                </a:cubicBezTo>
                <a:cubicBezTo>
                  <a:pt x="1869224" y="2477301"/>
                  <a:pt x="1876738" y="2471912"/>
                  <a:pt x="1884344" y="2466958"/>
                </a:cubicBezTo>
                <a:cubicBezTo>
                  <a:pt x="1888939" y="2463962"/>
                  <a:pt x="1894416" y="2461784"/>
                  <a:pt x="1899796" y="2460622"/>
                </a:cubicBezTo>
                <a:close/>
                <a:moveTo>
                  <a:pt x="7171819" y="2460614"/>
                </a:moveTo>
                <a:cubicBezTo>
                  <a:pt x="7200156" y="2454502"/>
                  <a:pt x="7217886" y="2483988"/>
                  <a:pt x="7213676" y="2502500"/>
                </a:cubicBezTo>
                <a:cubicBezTo>
                  <a:pt x="7211531" y="2512139"/>
                  <a:pt x="7208454" y="2521458"/>
                  <a:pt x="7203192" y="2529878"/>
                </a:cubicBezTo>
                <a:cubicBezTo>
                  <a:pt x="7199468" y="2535812"/>
                  <a:pt x="7195703" y="2541755"/>
                  <a:pt x="7191533" y="2547362"/>
                </a:cubicBezTo>
                <a:cubicBezTo>
                  <a:pt x="7166273" y="2581155"/>
                  <a:pt x="7138543" y="2612820"/>
                  <a:pt x="7109154" y="2643059"/>
                </a:cubicBezTo>
                <a:cubicBezTo>
                  <a:pt x="7102272" y="2650131"/>
                  <a:pt x="7094864" y="2656552"/>
                  <a:pt x="7086363" y="2661644"/>
                </a:cubicBezTo>
                <a:cubicBezTo>
                  <a:pt x="7079602" y="2665709"/>
                  <a:pt x="7072275" y="2667797"/>
                  <a:pt x="7065151" y="2667737"/>
                </a:cubicBezTo>
                <a:cubicBezTo>
                  <a:pt x="7043655" y="2668640"/>
                  <a:pt x="7025600" y="2648707"/>
                  <a:pt x="7030701" y="2626847"/>
                </a:cubicBezTo>
                <a:cubicBezTo>
                  <a:pt x="7032604" y="2618722"/>
                  <a:pt x="7035761" y="2610755"/>
                  <a:pt x="7039324" y="2603194"/>
                </a:cubicBezTo>
                <a:cubicBezTo>
                  <a:pt x="7046246" y="2588572"/>
                  <a:pt x="7054990" y="2574970"/>
                  <a:pt x="7064705" y="2562044"/>
                </a:cubicBezTo>
                <a:cubicBezTo>
                  <a:pt x="7085837" y="2533930"/>
                  <a:pt x="7109356" y="2507892"/>
                  <a:pt x="7134698" y="2483547"/>
                </a:cubicBezTo>
                <a:cubicBezTo>
                  <a:pt x="7141256" y="2477281"/>
                  <a:pt x="7148745" y="2471884"/>
                  <a:pt x="7156355" y="2466934"/>
                </a:cubicBezTo>
                <a:cubicBezTo>
                  <a:pt x="7160970" y="2463942"/>
                  <a:pt x="7166435" y="2461776"/>
                  <a:pt x="7171819" y="2460614"/>
                </a:cubicBezTo>
                <a:close/>
                <a:moveTo>
                  <a:pt x="5426469" y="2460145"/>
                </a:moveTo>
                <a:cubicBezTo>
                  <a:pt x="5429222" y="2460477"/>
                  <a:pt x="5432096" y="2460999"/>
                  <a:pt x="5434606" y="2462104"/>
                </a:cubicBezTo>
                <a:cubicBezTo>
                  <a:pt x="5447236" y="2467682"/>
                  <a:pt x="5458166" y="2481851"/>
                  <a:pt x="5456911" y="2497185"/>
                </a:cubicBezTo>
                <a:cubicBezTo>
                  <a:pt x="5456466" y="2502715"/>
                  <a:pt x="5455454" y="2508318"/>
                  <a:pt x="5453835" y="2513609"/>
                </a:cubicBezTo>
                <a:cubicBezTo>
                  <a:pt x="5450030" y="2525813"/>
                  <a:pt x="5443067" y="2536355"/>
                  <a:pt x="5435456" y="2546516"/>
                </a:cubicBezTo>
                <a:cubicBezTo>
                  <a:pt x="5413192" y="2576330"/>
                  <a:pt x="5388984" y="2604541"/>
                  <a:pt x="5363400" y="2631563"/>
                </a:cubicBezTo>
                <a:cubicBezTo>
                  <a:pt x="5357611" y="2637676"/>
                  <a:pt x="5351822" y="2643841"/>
                  <a:pt x="5345547" y="2649427"/>
                </a:cubicBezTo>
                <a:cubicBezTo>
                  <a:pt x="5340366" y="2654062"/>
                  <a:pt x="5334577" y="2658131"/>
                  <a:pt x="5328788" y="2662005"/>
                </a:cubicBezTo>
                <a:cubicBezTo>
                  <a:pt x="5322149" y="2666409"/>
                  <a:pt x="5314620" y="2667943"/>
                  <a:pt x="5308305" y="2667765"/>
                </a:cubicBezTo>
                <a:cubicBezTo>
                  <a:pt x="5287457" y="2668097"/>
                  <a:pt x="5270697" y="2650135"/>
                  <a:pt x="5273815" y="2630004"/>
                </a:cubicBezTo>
                <a:cubicBezTo>
                  <a:pt x="5274665" y="2624511"/>
                  <a:pt x="5276001" y="2618953"/>
                  <a:pt x="5278065" y="2613828"/>
                </a:cubicBezTo>
                <a:cubicBezTo>
                  <a:pt x="5281223" y="2606055"/>
                  <a:pt x="5284664" y="2598279"/>
                  <a:pt x="5289036" y="2591150"/>
                </a:cubicBezTo>
                <a:cubicBezTo>
                  <a:pt x="5296403" y="2579216"/>
                  <a:pt x="5304013" y="2567376"/>
                  <a:pt x="5312474" y="2556231"/>
                </a:cubicBezTo>
                <a:cubicBezTo>
                  <a:pt x="5331177" y="2531619"/>
                  <a:pt x="5352146" y="2508969"/>
                  <a:pt x="5374006" y="2487122"/>
                </a:cubicBezTo>
                <a:cubicBezTo>
                  <a:pt x="5382466" y="2478665"/>
                  <a:pt x="5391615" y="2471030"/>
                  <a:pt x="5402181" y="2465237"/>
                </a:cubicBezTo>
                <a:cubicBezTo>
                  <a:pt x="5409750" y="2461076"/>
                  <a:pt x="5417847" y="2459105"/>
                  <a:pt x="5426469" y="2460145"/>
                </a:cubicBezTo>
                <a:close/>
                <a:moveTo>
                  <a:pt x="3667288" y="2459946"/>
                </a:moveTo>
                <a:cubicBezTo>
                  <a:pt x="3672356" y="2460278"/>
                  <a:pt x="3676975" y="2461695"/>
                  <a:pt x="3681096" y="2464493"/>
                </a:cubicBezTo>
                <a:cubicBezTo>
                  <a:pt x="3692961" y="2472532"/>
                  <a:pt x="3699552" y="2483462"/>
                  <a:pt x="3698815" y="2498153"/>
                </a:cubicBezTo>
                <a:cubicBezTo>
                  <a:pt x="3698495" y="2504488"/>
                  <a:pt x="3697220" y="2510580"/>
                  <a:pt x="3694844" y="2516551"/>
                </a:cubicBezTo>
                <a:cubicBezTo>
                  <a:pt x="3691188" y="2525757"/>
                  <a:pt x="3686407" y="2534270"/>
                  <a:pt x="3680566" y="2542208"/>
                </a:cubicBezTo>
                <a:cubicBezTo>
                  <a:pt x="3653500" y="2579010"/>
                  <a:pt x="3623560" y="2613358"/>
                  <a:pt x="3591467" y="2645844"/>
                </a:cubicBezTo>
                <a:cubicBezTo>
                  <a:pt x="3585046" y="2652342"/>
                  <a:pt x="3577994" y="2658074"/>
                  <a:pt x="3569926" y="2662547"/>
                </a:cubicBezTo>
                <a:cubicBezTo>
                  <a:pt x="3563603" y="2666045"/>
                  <a:pt x="3556920" y="2667640"/>
                  <a:pt x="3545549" y="2667834"/>
                </a:cubicBezTo>
                <a:cubicBezTo>
                  <a:pt x="3535695" y="2668077"/>
                  <a:pt x="3525737" y="2661239"/>
                  <a:pt x="3518973" y="2649427"/>
                </a:cubicBezTo>
                <a:cubicBezTo>
                  <a:pt x="3517289" y="2646488"/>
                  <a:pt x="3516394" y="2642901"/>
                  <a:pt x="3515921" y="2639505"/>
                </a:cubicBezTo>
                <a:cubicBezTo>
                  <a:pt x="3514840" y="2631745"/>
                  <a:pt x="3515633" y="2624037"/>
                  <a:pt x="3518738" y="2616799"/>
                </a:cubicBezTo>
                <a:cubicBezTo>
                  <a:pt x="3522045" y="2609079"/>
                  <a:pt x="3525389" y="2601335"/>
                  <a:pt x="3529376" y="2593955"/>
                </a:cubicBezTo>
                <a:cubicBezTo>
                  <a:pt x="3537392" y="2579115"/>
                  <a:pt x="3546958" y="2565254"/>
                  <a:pt x="3557491" y="2552082"/>
                </a:cubicBezTo>
                <a:cubicBezTo>
                  <a:pt x="3575914" y="2529048"/>
                  <a:pt x="3595729" y="2507257"/>
                  <a:pt x="3616695" y="2486510"/>
                </a:cubicBezTo>
                <a:cubicBezTo>
                  <a:pt x="3625200" y="2478098"/>
                  <a:pt x="3634292" y="2470419"/>
                  <a:pt x="3644983" y="2464849"/>
                </a:cubicBezTo>
                <a:cubicBezTo>
                  <a:pt x="3651970" y="2461209"/>
                  <a:pt x="3659321" y="2459424"/>
                  <a:pt x="3667288" y="2459946"/>
                </a:cubicBezTo>
                <a:close/>
                <a:moveTo>
                  <a:pt x="152151" y="2459922"/>
                </a:moveTo>
                <a:cubicBezTo>
                  <a:pt x="158001" y="2460258"/>
                  <a:pt x="163226" y="2462161"/>
                  <a:pt x="167743" y="2465598"/>
                </a:cubicBezTo>
                <a:cubicBezTo>
                  <a:pt x="181329" y="2475929"/>
                  <a:pt x="187732" y="2490923"/>
                  <a:pt x="182588" y="2508322"/>
                </a:cubicBezTo>
                <a:cubicBezTo>
                  <a:pt x="179985" y="2517131"/>
                  <a:pt x="176384" y="2525478"/>
                  <a:pt x="171552" y="2533266"/>
                </a:cubicBezTo>
                <a:cubicBezTo>
                  <a:pt x="168966" y="2537436"/>
                  <a:pt x="166175" y="2541496"/>
                  <a:pt x="163237" y="2545427"/>
                </a:cubicBezTo>
                <a:cubicBezTo>
                  <a:pt x="137138" y="2580338"/>
                  <a:pt x="108625" y="2613176"/>
                  <a:pt x="78106" y="2644286"/>
                </a:cubicBezTo>
                <a:cubicBezTo>
                  <a:pt x="71198" y="2651330"/>
                  <a:pt x="63701" y="2657588"/>
                  <a:pt x="55050" y="2662474"/>
                </a:cubicBezTo>
                <a:cubicBezTo>
                  <a:pt x="48750" y="2666033"/>
                  <a:pt x="42034" y="2667547"/>
                  <a:pt x="32339" y="2667887"/>
                </a:cubicBezTo>
                <a:cubicBezTo>
                  <a:pt x="16166" y="2668377"/>
                  <a:pt x="2443" y="2654301"/>
                  <a:pt x="190" y="2637619"/>
                </a:cubicBezTo>
                <a:cubicBezTo>
                  <a:pt x="-267" y="2634231"/>
                  <a:pt x="157" y="2630587"/>
                  <a:pt x="852" y="2627203"/>
                </a:cubicBezTo>
                <a:cubicBezTo>
                  <a:pt x="2689" y="2618220"/>
                  <a:pt x="6104" y="2609776"/>
                  <a:pt x="10269" y="2601607"/>
                </a:cubicBezTo>
                <a:cubicBezTo>
                  <a:pt x="17940" y="2586552"/>
                  <a:pt x="26970" y="2572355"/>
                  <a:pt x="37229" y="2558956"/>
                </a:cubicBezTo>
                <a:cubicBezTo>
                  <a:pt x="57322" y="2532716"/>
                  <a:pt x="79530" y="2508338"/>
                  <a:pt x="103028" y="2485126"/>
                </a:cubicBezTo>
                <a:cubicBezTo>
                  <a:pt x="111049" y="2477204"/>
                  <a:pt x="119835" y="2470209"/>
                  <a:pt x="129847" y="2464922"/>
                </a:cubicBezTo>
                <a:cubicBezTo>
                  <a:pt x="136794" y="2461250"/>
                  <a:pt x="144179" y="2459465"/>
                  <a:pt x="152151" y="2459922"/>
                </a:cubicBezTo>
                <a:close/>
                <a:moveTo>
                  <a:pt x="7459195" y="2048989"/>
                </a:moveTo>
                <a:cubicBezTo>
                  <a:pt x="7464417" y="2051171"/>
                  <a:pt x="7468789" y="2054754"/>
                  <a:pt x="7472554" y="2059053"/>
                </a:cubicBezTo>
                <a:cubicBezTo>
                  <a:pt x="7480569" y="2068218"/>
                  <a:pt x="7485993" y="2078759"/>
                  <a:pt x="7488908" y="2090491"/>
                </a:cubicBezTo>
                <a:cubicBezTo>
                  <a:pt x="7493037" y="2106991"/>
                  <a:pt x="7494211" y="2123705"/>
                  <a:pt x="7491742" y="2140606"/>
                </a:cubicBezTo>
                <a:cubicBezTo>
                  <a:pt x="7489394" y="2156584"/>
                  <a:pt x="7486560" y="2172437"/>
                  <a:pt x="7481581" y="2187852"/>
                </a:cubicBezTo>
                <a:cubicBezTo>
                  <a:pt x="7479840" y="2193143"/>
                  <a:pt x="7478666" y="2198604"/>
                  <a:pt x="7477250" y="2203854"/>
                </a:cubicBezTo>
                <a:cubicBezTo>
                  <a:pt x="7478909" y="2204781"/>
                  <a:pt x="7480042" y="2205963"/>
                  <a:pt x="7481257" y="2206000"/>
                </a:cubicBezTo>
                <a:cubicBezTo>
                  <a:pt x="7483281" y="2206069"/>
                  <a:pt x="7485386" y="2205591"/>
                  <a:pt x="7487410" y="2205048"/>
                </a:cubicBezTo>
                <a:cubicBezTo>
                  <a:pt x="7502348" y="2201025"/>
                  <a:pt x="7517569" y="2198729"/>
                  <a:pt x="7532871" y="2196628"/>
                </a:cubicBezTo>
                <a:cubicBezTo>
                  <a:pt x="7551289" y="2194106"/>
                  <a:pt x="7569344" y="2196058"/>
                  <a:pt x="7587237" y="2199814"/>
                </a:cubicBezTo>
                <a:cubicBezTo>
                  <a:pt x="7595455" y="2201539"/>
                  <a:pt x="7603389" y="2204652"/>
                  <a:pt x="7610432" y="2209433"/>
                </a:cubicBezTo>
                <a:cubicBezTo>
                  <a:pt x="7616343" y="2213428"/>
                  <a:pt x="7621322" y="2218302"/>
                  <a:pt x="7624237" y="2224941"/>
                </a:cubicBezTo>
                <a:cubicBezTo>
                  <a:pt x="7629459" y="2236628"/>
                  <a:pt x="7626504" y="2248788"/>
                  <a:pt x="7616464" y="2257111"/>
                </a:cubicBezTo>
                <a:cubicBezTo>
                  <a:pt x="7606263" y="2265544"/>
                  <a:pt x="7594280" y="2268871"/>
                  <a:pt x="7581367" y="2269531"/>
                </a:cubicBezTo>
                <a:cubicBezTo>
                  <a:pt x="7567199" y="2270256"/>
                  <a:pt x="7553435" y="2267309"/>
                  <a:pt x="7539793" y="2263977"/>
                </a:cubicBezTo>
                <a:cubicBezTo>
                  <a:pt x="7523438" y="2259973"/>
                  <a:pt x="7507691" y="2253946"/>
                  <a:pt x="7491984" y="2247914"/>
                </a:cubicBezTo>
                <a:cubicBezTo>
                  <a:pt x="7489394" y="2246922"/>
                  <a:pt x="7486722" y="2246153"/>
                  <a:pt x="7484091" y="2245327"/>
                </a:cubicBezTo>
                <a:cubicBezTo>
                  <a:pt x="7482148" y="2244728"/>
                  <a:pt x="7479678" y="2247044"/>
                  <a:pt x="7480286" y="2248963"/>
                </a:cubicBezTo>
                <a:cubicBezTo>
                  <a:pt x="7481540" y="2252958"/>
                  <a:pt x="7482755" y="2256974"/>
                  <a:pt x="7484212" y="2260900"/>
                </a:cubicBezTo>
                <a:cubicBezTo>
                  <a:pt x="7490770" y="2278692"/>
                  <a:pt x="7496438" y="2296726"/>
                  <a:pt x="7500080" y="2315364"/>
                </a:cubicBezTo>
                <a:cubicBezTo>
                  <a:pt x="7503198" y="2331326"/>
                  <a:pt x="7503845" y="2347417"/>
                  <a:pt x="7502065" y="2363549"/>
                </a:cubicBezTo>
                <a:cubicBezTo>
                  <a:pt x="7500728" y="2375649"/>
                  <a:pt x="7496357" y="2386639"/>
                  <a:pt x="7488584" y="2396140"/>
                </a:cubicBezTo>
                <a:cubicBezTo>
                  <a:pt x="7475792" y="2411754"/>
                  <a:pt x="7454823" y="2412215"/>
                  <a:pt x="7440735" y="2397359"/>
                </a:cubicBezTo>
                <a:cubicBezTo>
                  <a:pt x="7432194" y="2388372"/>
                  <a:pt x="7428348" y="2377142"/>
                  <a:pt x="7426081" y="2365265"/>
                </a:cubicBezTo>
                <a:cubicBezTo>
                  <a:pt x="7421952" y="2343519"/>
                  <a:pt x="7424138" y="2321934"/>
                  <a:pt x="7428146" y="2300451"/>
                </a:cubicBezTo>
                <a:cubicBezTo>
                  <a:pt x="7431141" y="2284546"/>
                  <a:pt x="7436809" y="2269422"/>
                  <a:pt x="7441828" y="2254116"/>
                </a:cubicBezTo>
                <a:cubicBezTo>
                  <a:pt x="7442193" y="2253124"/>
                  <a:pt x="7441585" y="2251335"/>
                  <a:pt x="7440776" y="2250598"/>
                </a:cubicBezTo>
                <a:cubicBezTo>
                  <a:pt x="7439925" y="2249813"/>
                  <a:pt x="7438266" y="2249444"/>
                  <a:pt x="7437051" y="2249602"/>
                </a:cubicBezTo>
                <a:cubicBezTo>
                  <a:pt x="7435027" y="2249865"/>
                  <a:pt x="7433003" y="2250622"/>
                  <a:pt x="7431020" y="2251278"/>
                </a:cubicBezTo>
                <a:cubicBezTo>
                  <a:pt x="7425029" y="2253266"/>
                  <a:pt x="7419118" y="2255436"/>
                  <a:pt x="7413086" y="2257298"/>
                </a:cubicBezTo>
                <a:cubicBezTo>
                  <a:pt x="7389405" y="2264617"/>
                  <a:pt x="7365278" y="2268228"/>
                  <a:pt x="7340423" y="2266232"/>
                </a:cubicBezTo>
                <a:cubicBezTo>
                  <a:pt x="7329817" y="2265386"/>
                  <a:pt x="7319656" y="2263046"/>
                  <a:pt x="7309779" y="2259249"/>
                </a:cubicBezTo>
                <a:cubicBezTo>
                  <a:pt x="7303180" y="2256711"/>
                  <a:pt x="7297188" y="2253156"/>
                  <a:pt x="7291805" y="2248505"/>
                </a:cubicBezTo>
                <a:cubicBezTo>
                  <a:pt x="7276179" y="2234997"/>
                  <a:pt x="7278000" y="2214254"/>
                  <a:pt x="7289457" y="2201559"/>
                </a:cubicBezTo>
                <a:cubicBezTo>
                  <a:pt x="7297270" y="2192916"/>
                  <a:pt x="7307147" y="2187848"/>
                  <a:pt x="7318603" y="2185970"/>
                </a:cubicBezTo>
                <a:cubicBezTo>
                  <a:pt x="7328319" y="2184375"/>
                  <a:pt x="7338075" y="2183857"/>
                  <a:pt x="7347952" y="2184480"/>
                </a:cubicBezTo>
                <a:cubicBezTo>
                  <a:pt x="7368436" y="2185771"/>
                  <a:pt x="7388150" y="2190491"/>
                  <a:pt x="7407621" y="2196487"/>
                </a:cubicBezTo>
                <a:cubicBezTo>
                  <a:pt x="7417013" y="2199369"/>
                  <a:pt x="7426283" y="2202575"/>
                  <a:pt x="7435594" y="2205644"/>
                </a:cubicBezTo>
                <a:cubicBezTo>
                  <a:pt x="7437213" y="2206182"/>
                  <a:pt x="7438428" y="2205733"/>
                  <a:pt x="7439116" y="2204166"/>
                </a:cubicBezTo>
                <a:cubicBezTo>
                  <a:pt x="7439359" y="2203587"/>
                  <a:pt x="7439602" y="2202802"/>
                  <a:pt x="7439399" y="2202255"/>
                </a:cubicBezTo>
                <a:cubicBezTo>
                  <a:pt x="7437537" y="2196981"/>
                  <a:pt x="7435797" y="2191661"/>
                  <a:pt x="7433692" y="2186500"/>
                </a:cubicBezTo>
                <a:cubicBezTo>
                  <a:pt x="7425919" y="2167648"/>
                  <a:pt x="7419604" y="2148387"/>
                  <a:pt x="7415556" y="2128361"/>
                </a:cubicBezTo>
                <a:cubicBezTo>
                  <a:pt x="7413167" y="2116532"/>
                  <a:pt x="7412844" y="2104667"/>
                  <a:pt x="7413734" y="2092750"/>
                </a:cubicBezTo>
                <a:cubicBezTo>
                  <a:pt x="7414544" y="2082111"/>
                  <a:pt x="7417782" y="2072116"/>
                  <a:pt x="7423612" y="2063105"/>
                </a:cubicBezTo>
                <a:cubicBezTo>
                  <a:pt x="7426688" y="2058373"/>
                  <a:pt x="7430412" y="2054236"/>
                  <a:pt x="7435189" y="2051025"/>
                </a:cubicBezTo>
                <a:cubicBezTo>
                  <a:pt x="7442881" y="2045844"/>
                  <a:pt x="7450937" y="2045540"/>
                  <a:pt x="7459195" y="2048989"/>
                </a:cubicBezTo>
                <a:close/>
                <a:moveTo>
                  <a:pt x="2175269" y="2046857"/>
                </a:moveTo>
                <a:cubicBezTo>
                  <a:pt x="2180072" y="2046551"/>
                  <a:pt x="2185007" y="2047644"/>
                  <a:pt x="2189503" y="2050130"/>
                </a:cubicBezTo>
                <a:cubicBezTo>
                  <a:pt x="2194519" y="2052903"/>
                  <a:pt x="2198616" y="2056623"/>
                  <a:pt x="2202210" y="2060999"/>
                </a:cubicBezTo>
                <a:cubicBezTo>
                  <a:pt x="2209460" y="2069832"/>
                  <a:pt x="2214298" y="2079896"/>
                  <a:pt x="2217035" y="2090919"/>
                </a:cubicBezTo>
                <a:cubicBezTo>
                  <a:pt x="2221135" y="2107431"/>
                  <a:pt x="2222184" y="2124138"/>
                  <a:pt x="2219702" y="2141039"/>
                </a:cubicBezTo>
                <a:cubicBezTo>
                  <a:pt x="2217359" y="2157017"/>
                  <a:pt x="2214411" y="2172849"/>
                  <a:pt x="2209497" y="2188276"/>
                </a:cubicBezTo>
                <a:cubicBezTo>
                  <a:pt x="2208015" y="2192924"/>
                  <a:pt x="2206971" y="2197717"/>
                  <a:pt x="2205769" y="2202453"/>
                </a:cubicBezTo>
                <a:cubicBezTo>
                  <a:pt x="2205323" y="2204210"/>
                  <a:pt x="2207772" y="2206457"/>
                  <a:pt x="2209716" y="2206108"/>
                </a:cubicBezTo>
                <a:cubicBezTo>
                  <a:pt x="2211772" y="2205740"/>
                  <a:pt x="2213845" y="2205424"/>
                  <a:pt x="2215869" y="2204922"/>
                </a:cubicBezTo>
                <a:cubicBezTo>
                  <a:pt x="2229495" y="2201538"/>
                  <a:pt x="2243262" y="2199093"/>
                  <a:pt x="2257180" y="2197093"/>
                </a:cubicBezTo>
                <a:cubicBezTo>
                  <a:pt x="2275530" y="2194462"/>
                  <a:pt x="2293577" y="2195595"/>
                  <a:pt x="2311607" y="2198988"/>
                </a:cubicBezTo>
                <a:cubicBezTo>
                  <a:pt x="2319926" y="2200554"/>
                  <a:pt x="2327840" y="2203396"/>
                  <a:pt x="2335272" y="2207493"/>
                </a:cubicBezTo>
                <a:cubicBezTo>
                  <a:pt x="2340239" y="2210229"/>
                  <a:pt x="2344567" y="2213743"/>
                  <a:pt x="2348149" y="2218168"/>
                </a:cubicBezTo>
                <a:cubicBezTo>
                  <a:pt x="2358427" y="2230871"/>
                  <a:pt x="2356760" y="2247132"/>
                  <a:pt x="2344130" y="2257386"/>
                </a:cubicBezTo>
                <a:cubicBezTo>
                  <a:pt x="2333880" y="2265705"/>
                  <a:pt x="2321853" y="2268976"/>
                  <a:pt x="2308963" y="2269546"/>
                </a:cubicBezTo>
                <a:cubicBezTo>
                  <a:pt x="2294787" y="2270170"/>
                  <a:pt x="2281027" y="2267312"/>
                  <a:pt x="2267418" y="2263831"/>
                </a:cubicBezTo>
                <a:cubicBezTo>
                  <a:pt x="2249723" y="2259309"/>
                  <a:pt x="2232587" y="2253115"/>
                  <a:pt x="2215743" y="2246072"/>
                </a:cubicBezTo>
                <a:cubicBezTo>
                  <a:pt x="2213999" y="2245343"/>
                  <a:pt x="2211732" y="2245748"/>
                  <a:pt x="2209720" y="2245865"/>
                </a:cubicBezTo>
                <a:cubicBezTo>
                  <a:pt x="2209234" y="2245893"/>
                  <a:pt x="2208359" y="2246918"/>
                  <a:pt x="2208420" y="2247379"/>
                </a:cubicBezTo>
                <a:cubicBezTo>
                  <a:pt x="2208801" y="2250107"/>
                  <a:pt x="2209117" y="2252897"/>
                  <a:pt x="2209975" y="2255491"/>
                </a:cubicBezTo>
                <a:cubicBezTo>
                  <a:pt x="2214581" y="2269466"/>
                  <a:pt x="2219824" y="2283249"/>
                  <a:pt x="2223937" y="2297361"/>
                </a:cubicBezTo>
                <a:cubicBezTo>
                  <a:pt x="2230069" y="2318407"/>
                  <a:pt x="2232511" y="2339968"/>
                  <a:pt x="2230312" y="2361900"/>
                </a:cubicBezTo>
                <a:cubicBezTo>
                  <a:pt x="2229021" y="2374765"/>
                  <a:pt x="2224653" y="2386456"/>
                  <a:pt x="2216318" y="2396476"/>
                </a:cubicBezTo>
                <a:cubicBezTo>
                  <a:pt x="2213157" y="2400273"/>
                  <a:pt x="2209440" y="2403390"/>
                  <a:pt x="2204813" y="2405442"/>
                </a:cubicBezTo>
                <a:cubicBezTo>
                  <a:pt x="2193345" y="2410531"/>
                  <a:pt x="2182848" y="2408425"/>
                  <a:pt x="2173125" y="2401260"/>
                </a:cubicBezTo>
                <a:cubicBezTo>
                  <a:pt x="2166142" y="2396119"/>
                  <a:pt x="2161656" y="2388991"/>
                  <a:pt x="2158604" y="2380995"/>
                </a:cubicBezTo>
                <a:cubicBezTo>
                  <a:pt x="2152750" y="2365649"/>
                  <a:pt x="2151196" y="2349663"/>
                  <a:pt x="2152090" y="2333402"/>
                </a:cubicBezTo>
                <a:cubicBezTo>
                  <a:pt x="2153329" y="2310854"/>
                  <a:pt x="2157604" y="2288901"/>
                  <a:pt x="2165384" y="2267656"/>
                </a:cubicBezTo>
                <a:cubicBezTo>
                  <a:pt x="2167299" y="2262422"/>
                  <a:pt x="2168894" y="2257070"/>
                  <a:pt x="2170809" y="2251257"/>
                </a:cubicBezTo>
                <a:cubicBezTo>
                  <a:pt x="2168421" y="2250581"/>
                  <a:pt x="2166308" y="2249213"/>
                  <a:pt x="2164708" y="2249662"/>
                </a:cubicBezTo>
                <a:cubicBezTo>
                  <a:pt x="2157972" y="2251552"/>
                  <a:pt x="2151419" y="2254087"/>
                  <a:pt x="2144743" y="2256204"/>
                </a:cubicBezTo>
                <a:cubicBezTo>
                  <a:pt x="2119778" y="2264122"/>
                  <a:pt x="2094348" y="2268445"/>
                  <a:pt x="2068031" y="2266191"/>
                </a:cubicBezTo>
                <a:cubicBezTo>
                  <a:pt x="2056749" y="2265223"/>
                  <a:pt x="2045908" y="2262665"/>
                  <a:pt x="2035468" y="2258297"/>
                </a:cubicBezTo>
                <a:cubicBezTo>
                  <a:pt x="2029578" y="2255831"/>
                  <a:pt x="2024348" y="2252423"/>
                  <a:pt x="2019547" y="2248221"/>
                </a:cubicBezTo>
                <a:cubicBezTo>
                  <a:pt x="2003662" y="2234324"/>
                  <a:pt x="2006589" y="2213217"/>
                  <a:pt x="2017778" y="2201255"/>
                </a:cubicBezTo>
                <a:cubicBezTo>
                  <a:pt x="2025712" y="2192770"/>
                  <a:pt x="2035581" y="2187787"/>
                  <a:pt x="2047025" y="2185872"/>
                </a:cubicBezTo>
                <a:cubicBezTo>
                  <a:pt x="2066011" y="2182694"/>
                  <a:pt x="2084791" y="2184495"/>
                  <a:pt x="2103501" y="2188143"/>
                </a:cubicBezTo>
                <a:cubicBezTo>
                  <a:pt x="2124195" y="2192179"/>
                  <a:pt x="2144015" y="2199255"/>
                  <a:pt x="2164041" y="2205610"/>
                </a:cubicBezTo>
                <a:cubicBezTo>
                  <a:pt x="2164616" y="2205793"/>
                  <a:pt x="2165725" y="2205716"/>
                  <a:pt x="2165943" y="2205363"/>
                </a:cubicBezTo>
                <a:cubicBezTo>
                  <a:pt x="2166603" y="2204287"/>
                  <a:pt x="2167575" y="2202854"/>
                  <a:pt x="2167311" y="2201854"/>
                </a:cubicBezTo>
                <a:cubicBezTo>
                  <a:pt x="2166425" y="2198494"/>
                  <a:pt x="2165081" y="2195251"/>
                  <a:pt x="2163862" y="2191984"/>
                </a:cubicBezTo>
                <a:cubicBezTo>
                  <a:pt x="2159936" y="2181479"/>
                  <a:pt x="2155523" y="2171124"/>
                  <a:pt x="2152172" y="2160437"/>
                </a:cubicBezTo>
                <a:cubicBezTo>
                  <a:pt x="2148613" y="2149087"/>
                  <a:pt x="2145363" y="2137545"/>
                  <a:pt x="2143229" y="2125862"/>
                </a:cubicBezTo>
                <a:cubicBezTo>
                  <a:pt x="2140185" y="2109180"/>
                  <a:pt x="2139805" y="2092368"/>
                  <a:pt x="2145464" y="2075945"/>
                </a:cubicBezTo>
                <a:cubicBezTo>
                  <a:pt x="2148739" y="2066452"/>
                  <a:pt x="2153851" y="2058234"/>
                  <a:pt x="2161834" y="2051976"/>
                </a:cubicBezTo>
                <a:cubicBezTo>
                  <a:pt x="2165797" y="2048867"/>
                  <a:pt x="2170467" y="2047163"/>
                  <a:pt x="2175269" y="2046857"/>
                </a:cubicBezTo>
                <a:close/>
                <a:moveTo>
                  <a:pt x="3932326" y="2046817"/>
                </a:moveTo>
                <a:cubicBezTo>
                  <a:pt x="3939113" y="2046285"/>
                  <a:pt x="3946107" y="2048691"/>
                  <a:pt x="3952511" y="2054077"/>
                </a:cubicBezTo>
                <a:cubicBezTo>
                  <a:pt x="3957947" y="2058647"/>
                  <a:pt x="3962315" y="2064108"/>
                  <a:pt x="3965813" y="2070253"/>
                </a:cubicBezTo>
                <a:cubicBezTo>
                  <a:pt x="3971067" y="2079483"/>
                  <a:pt x="3974824" y="2089316"/>
                  <a:pt x="3976030" y="2099890"/>
                </a:cubicBezTo>
                <a:cubicBezTo>
                  <a:pt x="3977063" y="2108929"/>
                  <a:pt x="3977467" y="2118045"/>
                  <a:pt x="3978147" y="2127129"/>
                </a:cubicBezTo>
                <a:cubicBezTo>
                  <a:pt x="3977119" y="2149839"/>
                  <a:pt x="3971950" y="2171618"/>
                  <a:pt x="3965295" y="2193142"/>
                </a:cubicBezTo>
                <a:cubicBezTo>
                  <a:pt x="3964278" y="2196433"/>
                  <a:pt x="3963841" y="2199951"/>
                  <a:pt x="3963606" y="2203396"/>
                </a:cubicBezTo>
                <a:cubicBezTo>
                  <a:pt x="3963550" y="2204242"/>
                  <a:pt x="3965513" y="2206112"/>
                  <a:pt x="3966286" y="2205979"/>
                </a:cubicBezTo>
                <a:cubicBezTo>
                  <a:pt x="3973180" y="2204809"/>
                  <a:pt x="3980111" y="2203635"/>
                  <a:pt x="3986851" y="2201805"/>
                </a:cubicBezTo>
                <a:cubicBezTo>
                  <a:pt x="3999813" y="2198291"/>
                  <a:pt x="4013119" y="2197065"/>
                  <a:pt x="4026360" y="2195907"/>
                </a:cubicBezTo>
                <a:cubicBezTo>
                  <a:pt x="4045423" y="2194239"/>
                  <a:pt x="4064174" y="2196870"/>
                  <a:pt x="4082362" y="2202914"/>
                </a:cubicBezTo>
                <a:cubicBezTo>
                  <a:pt x="4090463" y="2205606"/>
                  <a:pt x="4097656" y="2209897"/>
                  <a:pt x="4103579" y="2216148"/>
                </a:cubicBezTo>
                <a:cubicBezTo>
                  <a:pt x="4110930" y="2223900"/>
                  <a:pt x="4113290" y="2233109"/>
                  <a:pt x="4110776" y="2243339"/>
                </a:cubicBezTo>
                <a:cubicBezTo>
                  <a:pt x="4109970" y="2246610"/>
                  <a:pt x="4108129" y="2249869"/>
                  <a:pt x="4106003" y="2252524"/>
                </a:cubicBezTo>
                <a:cubicBezTo>
                  <a:pt x="4100607" y="2259272"/>
                  <a:pt x="4093397" y="2263547"/>
                  <a:pt x="4085204" y="2266179"/>
                </a:cubicBezTo>
                <a:cubicBezTo>
                  <a:pt x="4072910" y="2270125"/>
                  <a:pt x="4060393" y="2270453"/>
                  <a:pt x="4047727" y="2268527"/>
                </a:cubicBezTo>
                <a:cubicBezTo>
                  <a:pt x="4030332" y="2265879"/>
                  <a:pt x="4013419" y="2261385"/>
                  <a:pt x="3996943" y="2255236"/>
                </a:cubicBezTo>
                <a:cubicBezTo>
                  <a:pt x="3988405" y="2252055"/>
                  <a:pt x="3979904" y="2248784"/>
                  <a:pt x="3971375" y="2245582"/>
                </a:cubicBezTo>
                <a:cubicBezTo>
                  <a:pt x="3969213" y="2244772"/>
                  <a:pt x="3965744" y="2245517"/>
                  <a:pt x="3965639" y="2246748"/>
                </a:cubicBezTo>
                <a:cubicBezTo>
                  <a:pt x="3965529" y="2248031"/>
                  <a:pt x="3965100" y="2249468"/>
                  <a:pt x="3965509" y="2250581"/>
                </a:cubicBezTo>
                <a:cubicBezTo>
                  <a:pt x="3971561" y="2267033"/>
                  <a:pt x="3977726" y="2283428"/>
                  <a:pt x="3981932" y="2300498"/>
                </a:cubicBezTo>
                <a:cubicBezTo>
                  <a:pt x="3986321" y="2318282"/>
                  <a:pt x="3989567" y="2336175"/>
                  <a:pt x="3988462" y="2354594"/>
                </a:cubicBezTo>
                <a:cubicBezTo>
                  <a:pt x="3987648" y="2368110"/>
                  <a:pt x="3984325" y="2380890"/>
                  <a:pt x="3976710" y="2392294"/>
                </a:cubicBezTo>
                <a:cubicBezTo>
                  <a:pt x="3973164" y="2397605"/>
                  <a:pt x="3968865" y="2402147"/>
                  <a:pt x="3962979" y="2404997"/>
                </a:cubicBezTo>
                <a:cubicBezTo>
                  <a:pt x="3949908" y="2411328"/>
                  <a:pt x="3937233" y="2407632"/>
                  <a:pt x="3927882" y="2399285"/>
                </a:cubicBezTo>
                <a:cubicBezTo>
                  <a:pt x="3920866" y="2393022"/>
                  <a:pt x="3916616" y="2384882"/>
                  <a:pt x="3914013" y="2376069"/>
                </a:cubicBezTo>
                <a:cubicBezTo>
                  <a:pt x="3911038" y="2365981"/>
                  <a:pt x="3909050" y="2355674"/>
                  <a:pt x="3908908" y="2345024"/>
                </a:cubicBezTo>
                <a:cubicBezTo>
                  <a:pt x="3908596" y="2321630"/>
                  <a:pt x="3912681" y="2298968"/>
                  <a:pt x="3919599" y="2276736"/>
                </a:cubicBezTo>
                <a:cubicBezTo>
                  <a:pt x="3922101" y="2268709"/>
                  <a:pt x="3924789" y="2260742"/>
                  <a:pt x="3927351" y="2252735"/>
                </a:cubicBezTo>
                <a:cubicBezTo>
                  <a:pt x="3927886" y="2251067"/>
                  <a:pt x="3925206" y="2248974"/>
                  <a:pt x="3923198" y="2249492"/>
                </a:cubicBezTo>
                <a:cubicBezTo>
                  <a:pt x="3920506" y="2250184"/>
                  <a:pt x="3917778" y="2250788"/>
                  <a:pt x="3915167" y="2251719"/>
                </a:cubicBezTo>
                <a:cubicBezTo>
                  <a:pt x="3899942" y="2257135"/>
                  <a:pt x="3884490" y="2261855"/>
                  <a:pt x="3868540" y="2264418"/>
                </a:cubicBezTo>
                <a:cubicBezTo>
                  <a:pt x="3846174" y="2268008"/>
                  <a:pt x="3823808" y="2268142"/>
                  <a:pt x="3801795" y="2261721"/>
                </a:cubicBezTo>
                <a:cubicBezTo>
                  <a:pt x="3792958" y="2259143"/>
                  <a:pt x="3784789" y="2255176"/>
                  <a:pt x="3777745" y="2249132"/>
                </a:cubicBezTo>
                <a:cubicBezTo>
                  <a:pt x="3762354" y="2235931"/>
                  <a:pt x="3761301" y="2215573"/>
                  <a:pt x="3775385" y="2200809"/>
                </a:cubicBezTo>
                <a:cubicBezTo>
                  <a:pt x="3783404" y="2192409"/>
                  <a:pt x="3793371" y="2187637"/>
                  <a:pt x="3804811" y="2185770"/>
                </a:cubicBezTo>
                <a:cubicBezTo>
                  <a:pt x="3823813" y="2182674"/>
                  <a:pt x="3842584" y="2184576"/>
                  <a:pt x="3861266" y="2188313"/>
                </a:cubicBezTo>
                <a:cubicBezTo>
                  <a:pt x="3881256" y="2192308"/>
                  <a:pt x="3900537" y="2198753"/>
                  <a:pt x="3919786" y="2205307"/>
                </a:cubicBezTo>
                <a:cubicBezTo>
                  <a:pt x="3920866" y="2205675"/>
                  <a:pt x="3922348" y="2205112"/>
                  <a:pt x="3923562" y="2204728"/>
                </a:cubicBezTo>
                <a:cubicBezTo>
                  <a:pt x="3924056" y="2204574"/>
                  <a:pt x="3924761" y="2203619"/>
                  <a:pt x="3924647" y="2203234"/>
                </a:cubicBezTo>
                <a:cubicBezTo>
                  <a:pt x="3923481" y="2199243"/>
                  <a:pt x="3922461" y="2195170"/>
                  <a:pt x="3920850" y="2191349"/>
                </a:cubicBezTo>
                <a:cubicBezTo>
                  <a:pt x="3913211" y="2173221"/>
                  <a:pt x="3906617" y="2154754"/>
                  <a:pt x="3902269" y="2135545"/>
                </a:cubicBezTo>
                <a:cubicBezTo>
                  <a:pt x="3898675" y="2119669"/>
                  <a:pt x="3897715" y="2103642"/>
                  <a:pt x="3899865" y="2087462"/>
                </a:cubicBezTo>
                <a:cubicBezTo>
                  <a:pt x="3901387" y="2076026"/>
                  <a:pt x="3905787" y="2065865"/>
                  <a:pt x="3913390" y="2057182"/>
                </a:cubicBezTo>
                <a:cubicBezTo>
                  <a:pt x="3918962" y="2050818"/>
                  <a:pt x="3925540" y="2047349"/>
                  <a:pt x="3932326" y="2046817"/>
                </a:cubicBezTo>
                <a:close/>
                <a:moveTo>
                  <a:pt x="417092" y="2046792"/>
                </a:moveTo>
                <a:cubicBezTo>
                  <a:pt x="421406" y="2046470"/>
                  <a:pt x="425831" y="2047406"/>
                  <a:pt x="430340" y="2049446"/>
                </a:cubicBezTo>
                <a:cubicBezTo>
                  <a:pt x="436937" y="2052434"/>
                  <a:pt x="441787" y="2057474"/>
                  <a:pt x="446062" y="2063109"/>
                </a:cubicBezTo>
                <a:cubicBezTo>
                  <a:pt x="456147" y="2076387"/>
                  <a:pt x="460616" y="2091770"/>
                  <a:pt x="462315" y="2108039"/>
                </a:cubicBezTo>
                <a:cubicBezTo>
                  <a:pt x="462892" y="2113585"/>
                  <a:pt x="462407" y="2119248"/>
                  <a:pt x="462407" y="2124859"/>
                </a:cubicBezTo>
                <a:cubicBezTo>
                  <a:pt x="462641" y="2146099"/>
                  <a:pt x="457891" y="2166559"/>
                  <a:pt x="452163" y="2186852"/>
                </a:cubicBezTo>
                <a:cubicBezTo>
                  <a:pt x="450645" y="2192236"/>
                  <a:pt x="449144" y="2197632"/>
                  <a:pt x="447956" y="2203093"/>
                </a:cubicBezTo>
                <a:cubicBezTo>
                  <a:pt x="447787" y="2203866"/>
                  <a:pt x="449352" y="2205753"/>
                  <a:pt x="450289" y="2205882"/>
                </a:cubicBezTo>
                <a:cubicBezTo>
                  <a:pt x="452297" y="2206165"/>
                  <a:pt x="454515" y="2205963"/>
                  <a:pt x="456480" y="2205388"/>
                </a:cubicBezTo>
                <a:cubicBezTo>
                  <a:pt x="472711" y="2200636"/>
                  <a:pt x="489369" y="2198239"/>
                  <a:pt x="506103" y="2196337"/>
                </a:cubicBezTo>
                <a:cubicBezTo>
                  <a:pt x="526625" y="2194005"/>
                  <a:pt x="546751" y="2196260"/>
                  <a:pt x="566320" y="2202708"/>
                </a:cubicBezTo>
                <a:cubicBezTo>
                  <a:pt x="571577" y="2204441"/>
                  <a:pt x="576733" y="2206999"/>
                  <a:pt x="581314" y="2210100"/>
                </a:cubicBezTo>
                <a:cubicBezTo>
                  <a:pt x="585304" y="2212796"/>
                  <a:pt x="588953" y="2216395"/>
                  <a:pt x="591811" y="2220281"/>
                </a:cubicBezTo>
                <a:cubicBezTo>
                  <a:pt x="600459" y="2232033"/>
                  <a:pt x="598567" y="2246529"/>
                  <a:pt x="587615" y="2256249"/>
                </a:cubicBezTo>
                <a:cubicBezTo>
                  <a:pt x="577103" y="2265576"/>
                  <a:pt x="564415" y="2268996"/>
                  <a:pt x="550778" y="2269547"/>
                </a:cubicBezTo>
                <a:cubicBezTo>
                  <a:pt x="536604" y="2270118"/>
                  <a:pt x="522871" y="2267167"/>
                  <a:pt x="509241" y="2263730"/>
                </a:cubicBezTo>
                <a:cubicBezTo>
                  <a:pt x="492887" y="2259601"/>
                  <a:pt x="477135" y="2253686"/>
                  <a:pt x="461430" y="2247622"/>
                </a:cubicBezTo>
                <a:cubicBezTo>
                  <a:pt x="458855" y="2246626"/>
                  <a:pt x="456132" y="2245853"/>
                  <a:pt x="453407" y="2245517"/>
                </a:cubicBezTo>
                <a:cubicBezTo>
                  <a:pt x="452550" y="2245412"/>
                  <a:pt x="450589" y="2247145"/>
                  <a:pt x="450657" y="2247898"/>
                </a:cubicBezTo>
                <a:cubicBezTo>
                  <a:pt x="450904" y="2250630"/>
                  <a:pt x="451511" y="2253415"/>
                  <a:pt x="452490" y="2255986"/>
                </a:cubicBezTo>
                <a:cubicBezTo>
                  <a:pt x="459240" y="2273704"/>
                  <a:pt x="465424" y="2291597"/>
                  <a:pt x="469211" y="2310206"/>
                </a:cubicBezTo>
                <a:cubicBezTo>
                  <a:pt x="473149" y="2329552"/>
                  <a:pt x="475453" y="2348999"/>
                  <a:pt x="471429" y="2368669"/>
                </a:cubicBezTo>
                <a:cubicBezTo>
                  <a:pt x="469133" y="2379887"/>
                  <a:pt x="464718" y="2390072"/>
                  <a:pt x="456699" y="2398427"/>
                </a:cubicBezTo>
                <a:cubicBezTo>
                  <a:pt x="445341" y="2410260"/>
                  <a:pt x="428611" y="2411604"/>
                  <a:pt x="414814" y="2400965"/>
                </a:cubicBezTo>
                <a:cubicBezTo>
                  <a:pt x="408520" y="2396112"/>
                  <a:pt x="404379" y="2389602"/>
                  <a:pt x="401379" y="2382413"/>
                </a:cubicBezTo>
                <a:cubicBezTo>
                  <a:pt x="397573" y="2373292"/>
                  <a:pt x="395454" y="2363767"/>
                  <a:pt x="394799" y="2353845"/>
                </a:cubicBezTo>
                <a:cubicBezTo>
                  <a:pt x="392922" y="2325423"/>
                  <a:pt x="397126" y="2297904"/>
                  <a:pt x="406382" y="2271053"/>
                </a:cubicBezTo>
                <a:cubicBezTo>
                  <a:pt x="408429" y="2265118"/>
                  <a:pt x="410149" y="2259066"/>
                  <a:pt x="411947" y="2253047"/>
                </a:cubicBezTo>
                <a:cubicBezTo>
                  <a:pt x="412462" y="2251330"/>
                  <a:pt x="409795" y="2249043"/>
                  <a:pt x="407926" y="2249553"/>
                </a:cubicBezTo>
                <a:cubicBezTo>
                  <a:pt x="405245" y="2250286"/>
                  <a:pt x="402585" y="2251112"/>
                  <a:pt x="399908" y="2251869"/>
                </a:cubicBezTo>
                <a:cubicBezTo>
                  <a:pt x="387098" y="2255480"/>
                  <a:pt x="374302" y="2259147"/>
                  <a:pt x="361470" y="2262673"/>
                </a:cubicBezTo>
                <a:cubicBezTo>
                  <a:pt x="343580" y="2267584"/>
                  <a:pt x="325324" y="2267244"/>
                  <a:pt x="307085" y="2265847"/>
                </a:cubicBezTo>
                <a:cubicBezTo>
                  <a:pt x="296547" y="2265041"/>
                  <a:pt x="286271" y="2262447"/>
                  <a:pt x="276735" y="2257799"/>
                </a:cubicBezTo>
                <a:cubicBezTo>
                  <a:pt x="271737" y="2255358"/>
                  <a:pt x="266861" y="2252387"/>
                  <a:pt x="262534" y="2248910"/>
                </a:cubicBezTo>
                <a:cubicBezTo>
                  <a:pt x="246140" y="2235733"/>
                  <a:pt x="248833" y="2213501"/>
                  <a:pt x="259268" y="2201971"/>
                </a:cubicBezTo>
                <a:cubicBezTo>
                  <a:pt x="267650" y="2192713"/>
                  <a:pt x="278170" y="2187726"/>
                  <a:pt x="290302" y="2185706"/>
                </a:cubicBezTo>
                <a:cubicBezTo>
                  <a:pt x="308592" y="2182662"/>
                  <a:pt x="326722" y="2184447"/>
                  <a:pt x="344707" y="2187929"/>
                </a:cubicBezTo>
                <a:cubicBezTo>
                  <a:pt x="364020" y="2191669"/>
                  <a:pt x="382704" y="2197753"/>
                  <a:pt x="401288" y="2204117"/>
                </a:cubicBezTo>
                <a:cubicBezTo>
                  <a:pt x="403251" y="2204789"/>
                  <a:pt x="405301" y="2205481"/>
                  <a:pt x="407329" y="2205554"/>
                </a:cubicBezTo>
                <a:cubicBezTo>
                  <a:pt x="408223" y="2205583"/>
                  <a:pt x="410076" y="2203862"/>
                  <a:pt x="409943" y="2203299"/>
                </a:cubicBezTo>
                <a:cubicBezTo>
                  <a:pt x="409140" y="2199911"/>
                  <a:pt x="407993" y="2196588"/>
                  <a:pt x="406769" y="2193313"/>
                </a:cubicBezTo>
                <a:cubicBezTo>
                  <a:pt x="402349" y="2181500"/>
                  <a:pt x="397698" y="2169769"/>
                  <a:pt x="393431" y="2157900"/>
                </a:cubicBezTo>
                <a:cubicBezTo>
                  <a:pt x="388910" y="2145314"/>
                  <a:pt x="386311" y="2132214"/>
                  <a:pt x="384312" y="2119038"/>
                </a:cubicBezTo>
                <a:cubicBezTo>
                  <a:pt x="382180" y="2105007"/>
                  <a:pt x="382852" y="2091029"/>
                  <a:pt x="387144" y="2077386"/>
                </a:cubicBezTo>
                <a:cubicBezTo>
                  <a:pt x="390375" y="2067116"/>
                  <a:pt x="395728" y="2058190"/>
                  <a:pt x="404529" y="2051689"/>
                </a:cubicBezTo>
                <a:cubicBezTo>
                  <a:pt x="408581" y="2048695"/>
                  <a:pt x="412780" y="2047115"/>
                  <a:pt x="417092" y="2046792"/>
                </a:cubicBezTo>
                <a:close/>
                <a:moveTo>
                  <a:pt x="5691338" y="2046785"/>
                </a:moveTo>
                <a:cubicBezTo>
                  <a:pt x="5697086" y="2046604"/>
                  <a:pt x="5702835" y="2048440"/>
                  <a:pt x="5707773" y="2051944"/>
                </a:cubicBezTo>
                <a:cubicBezTo>
                  <a:pt x="5714169" y="2056470"/>
                  <a:pt x="5719108" y="2062356"/>
                  <a:pt x="5723116" y="2069068"/>
                </a:cubicBezTo>
                <a:cubicBezTo>
                  <a:pt x="5730038" y="2080726"/>
                  <a:pt x="5734005" y="2093316"/>
                  <a:pt x="5735058" y="2106845"/>
                </a:cubicBezTo>
                <a:cubicBezTo>
                  <a:pt x="5736839" y="2129454"/>
                  <a:pt x="5734693" y="2151702"/>
                  <a:pt x="5728905" y="2173598"/>
                </a:cubicBezTo>
                <a:cubicBezTo>
                  <a:pt x="5726921" y="2181051"/>
                  <a:pt x="5724573" y="2188398"/>
                  <a:pt x="5722468" y="2195819"/>
                </a:cubicBezTo>
                <a:cubicBezTo>
                  <a:pt x="5719675" y="2205619"/>
                  <a:pt x="5721254" y="2207311"/>
                  <a:pt x="5730848" y="2205040"/>
                </a:cubicBezTo>
                <a:cubicBezTo>
                  <a:pt x="5739025" y="2203101"/>
                  <a:pt x="5747242" y="2201207"/>
                  <a:pt x="5754570" y="2199494"/>
                </a:cubicBezTo>
                <a:cubicBezTo>
                  <a:pt x="5764528" y="2198227"/>
                  <a:pt x="5773555" y="2196762"/>
                  <a:pt x="5782623" y="2195980"/>
                </a:cubicBezTo>
                <a:cubicBezTo>
                  <a:pt x="5802459" y="2194280"/>
                  <a:pt x="5821849" y="2196725"/>
                  <a:pt x="5840714" y="2203032"/>
                </a:cubicBezTo>
                <a:cubicBezTo>
                  <a:pt x="5849498" y="2205967"/>
                  <a:pt x="5857189" y="2210801"/>
                  <a:pt x="5863181" y="2218043"/>
                </a:cubicBezTo>
                <a:cubicBezTo>
                  <a:pt x="5873585" y="2230572"/>
                  <a:pt x="5872087" y="2246833"/>
                  <a:pt x="5859497" y="2257261"/>
                </a:cubicBezTo>
                <a:cubicBezTo>
                  <a:pt x="5849336" y="2265714"/>
                  <a:pt x="5837273" y="2268972"/>
                  <a:pt x="5824400" y="2269543"/>
                </a:cubicBezTo>
                <a:cubicBezTo>
                  <a:pt x="5810231" y="2270166"/>
                  <a:pt x="5796468" y="2267256"/>
                  <a:pt x="5782825" y="2263880"/>
                </a:cubicBezTo>
                <a:cubicBezTo>
                  <a:pt x="5766431" y="2259827"/>
                  <a:pt x="5750724" y="2253836"/>
                  <a:pt x="5734977" y="2247837"/>
                </a:cubicBezTo>
                <a:cubicBezTo>
                  <a:pt x="5732386" y="2246849"/>
                  <a:pt x="5729714" y="2246104"/>
                  <a:pt x="5727042" y="2245356"/>
                </a:cubicBezTo>
                <a:cubicBezTo>
                  <a:pt x="5726435" y="2245193"/>
                  <a:pt x="5725423" y="2245275"/>
                  <a:pt x="5725099" y="2245655"/>
                </a:cubicBezTo>
                <a:cubicBezTo>
                  <a:pt x="5724330" y="2246635"/>
                  <a:pt x="5723116" y="2248068"/>
                  <a:pt x="5723399" y="2248926"/>
                </a:cubicBezTo>
                <a:cubicBezTo>
                  <a:pt x="5725018" y="2254274"/>
                  <a:pt x="5726921" y="2259532"/>
                  <a:pt x="5728864" y="2264786"/>
                </a:cubicBezTo>
                <a:cubicBezTo>
                  <a:pt x="5736596" y="2285922"/>
                  <a:pt x="5742628" y="2307482"/>
                  <a:pt x="5745664" y="2329848"/>
                </a:cubicBezTo>
                <a:cubicBezTo>
                  <a:pt x="5747647" y="2344648"/>
                  <a:pt x="5747242" y="2359221"/>
                  <a:pt x="5743275" y="2373669"/>
                </a:cubicBezTo>
                <a:cubicBezTo>
                  <a:pt x="5741008" y="2381907"/>
                  <a:pt x="5737365" y="2389424"/>
                  <a:pt x="5731981" y="2396039"/>
                </a:cubicBezTo>
                <a:cubicBezTo>
                  <a:pt x="5719230" y="2411628"/>
                  <a:pt x="5698017" y="2412219"/>
                  <a:pt x="5684051" y="2397468"/>
                </a:cubicBezTo>
                <a:cubicBezTo>
                  <a:pt x="5678667" y="2391736"/>
                  <a:pt x="5674943" y="2384971"/>
                  <a:pt x="5672555" y="2377587"/>
                </a:cubicBezTo>
                <a:cubicBezTo>
                  <a:pt x="5669559" y="2368228"/>
                  <a:pt x="5667616" y="2358646"/>
                  <a:pt x="5667252" y="2348708"/>
                </a:cubicBezTo>
                <a:cubicBezTo>
                  <a:pt x="5666280" y="2322415"/>
                  <a:pt x="5670733" y="2297026"/>
                  <a:pt x="5679112" y="2272203"/>
                </a:cubicBezTo>
                <a:cubicBezTo>
                  <a:pt x="5681380" y="2265580"/>
                  <a:pt x="5683282" y="2258848"/>
                  <a:pt x="5685104" y="2252096"/>
                </a:cubicBezTo>
                <a:cubicBezTo>
                  <a:pt x="5685266" y="2251529"/>
                  <a:pt x="5683323" y="2249650"/>
                  <a:pt x="5682392" y="2249703"/>
                </a:cubicBezTo>
                <a:cubicBezTo>
                  <a:pt x="5679679" y="2249865"/>
                  <a:pt x="5676846" y="2250339"/>
                  <a:pt x="5674295" y="2251286"/>
                </a:cubicBezTo>
                <a:cubicBezTo>
                  <a:pt x="5659115" y="2256868"/>
                  <a:pt x="5643651" y="2261459"/>
                  <a:pt x="5627701" y="2264179"/>
                </a:cubicBezTo>
                <a:cubicBezTo>
                  <a:pt x="5605356" y="2268001"/>
                  <a:pt x="5583010" y="2268219"/>
                  <a:pt x="5560948" y="2262009"/>
                </a:cubicBezTo>
                <a:cubicBezTo>
                  <a:pt x="5552042" y="2259512"/>
                  <a:pt x="5543905" y="2255646"/>
                  <a:pt x="5536659" y="2249865"/>
                </a:cubicBezTo>
                <a:cubicBezTo>
                  <a:pt x="5517835" y="2234867"/>
                  <a:pt x="5521155" y="2211635"/>
                  <a:pt x="5535607" y="2198555"/>
                </a:cubicBezTo>
                <a:cubicBezTo>
                  <a:pt x="5543096" y="2191815"/>
                  <a:pt x="5551880" y="2187572"/>
                  <a:pt x="5561838" y="2185965"/>
                </a:cubicBezTo>
                <a:cubicBezTo>
                  <a:pt x="5571554" y="2184395"/>
                  <a:pt x="5581310" y="2183856"/>
                  <a:pt x="5591187" y="2184484"/>
                </a:cubicBezTo>
                <a:cubicBezTo>
                  <a:pt x="5612359" y="2185832"/>
                  <a:pt x="5632721" y="2190864"/>
                  <a:pt x="5652881" y="2197171"/>
                </a:cubicBezTo>
                <a:cubicBezTo>
                  <a:pt x="5662192" y="2200089"/>
                  <a:pt x="5671542" y="2202870"/>
                  <a:pt x="5680934" y="2205611"/>
                </a:cubicBezTo>
                <a:cubicBezTo>
                  <a:pt x="5681299" y="2205724"/>
                  <a:pt x="5682472" y="2204765"/>
                  <a:pt x="5682472" y="2204356"/>
                </a:cubicBezTo>
                <a:cubicBezTo>
                  <a:pt x="5681906" y="2194398"/>
                  <a:pt x="5676279" y="2186152"/>
                  <a:pt x="5673040" y="2177084"/>
                </a:cubicBezTo>
                <a:cubicBezTo>
                  <a:pt x="5665997" y="2157228"/>
                  <a:pt x="5659479" y="2137303"/>
                  <a:pt x="5657212" y="2116159"/>
                </a:cubicBezTo>
                <a:cubicBezTo>
                  <a:pt x="5655957" y="2104825"/>
                  <a:pt x="5656524" y="2093733"/>
                  <a:pt x="5658831" y="2082682"/>
                </a:cubicBezTo>
                <a:cubicBezTo>
                  <a:pt x="5661180" y="2071403"/>
                  <a:pt x="5666361" y="2061651"/>
                  <a:pt x="5674902" y="2053737"/>
                </a:cubicBezTo>
                <a:cubicBezTo>
                  <a:pt x="5679841" y="2049167"/>
                  <a:pt x="5685590" y="2046967"/>
                  <a:pt x="5691338" y="2046785"/>
                </a:cubicBezTo>
                <a:close/>
                <a:moveTo>
                  <a:pt x="6115420" y="1916121"/>
                </a:moveTo>
                <a:cubicBezTo>
                  <a:pt x="6128010" y="1914562"/>
                  <a:pt x="6139061" y="1917728"/>
                  <a:pt x="6148777" y="1925768"/>
                </a:cubicBezTo>
                <a:cubicBezTo>
                  <a:pt x="6161852" y="1936576"/>
                  <a:pt x="6170070" y="1949862"/>
                  <a:pt x="6170029" y="1967759"/>
                </a:cubicBezTo>
                <a:cubicBezTo>
                  <a:pt x="6169908" y="1973738"/>
                  <a:pt x="6168977" y="1979859"/>
                  <a:pt x="6166062" y="1985696"/>
                </a:cubicBezTo>
                <a:cubicBezTo>
                  <a:pt x="6159585" y="1998581"/>
                  <a:pt x="6150396" y="2008989"/>
                  <a:pt x="6138170" y="2016494"/>
                </a:cubicBezTo>
                <a:cubicBezTo>
                  <a:pt x="6127281" y="2023190"/>
                  <a:pt x="6115703" y="2024008"/>
                  <a:pt x="6104045" y="2018356"/>
                </a:cubicBezTo>
                <a:cubicBezTo>
                  <a:pt x="6086719" y="2009965"/>
                  <a:pt x="6074979" y="1996460"/>
                  <a:pt x="6069190" y="1978203"/>
                </a:cubicBezTo>
                <a:cubicBezTo>
                  <a:pt x="6065871" y="1967743"/>
                  <a:pt x="6067005" y="1957383"/>
                  <a:pt x="6072874" y="1947802"/>
                </a:cubicBezTo>
                <a:cubicBezTo>
                  <a:pt x="6079230" y="1937450"/>
                  <a:pt x="6087407" y="1928873"/>
                  <a:pt x="6097770" y="1922570"/>
                </a:cubicBezTo>
                <a:cubicBezTo>
                  <a:pt x="6103195" y="1919287"/>
                  <a:pt x="6108984" y="1916918"/>
                  <a:pt x="6115420" y="1916121"/>
                </a:cubicBezTo>
                <a:close/>
                <a:moveTo>
                  <a:pt x="849369" y="1915903"/>
                </a:moveTo>
                <a:cubicBezTo>
                  <a:pt x="856660" y="1915486"/>
                  <a:pt x="863399" y="1917514"/>
                  <a:pt x="869370" y="1921401"/>
                </a:cubicBezTo>
                <a:cubicBezTo>
                  <a:pt x="886939" y="1932828"/>
                  <a:pt x="897885" y="1948264"/>
                  <a:pt x="897059" y="1970116"/>
                </a:cubicBezTo>
                <a:cubicBezTo>
                  <a:pt x="896905" y="1974225"/>
                  <a:pt x="895837" y="1978475"/>
                  <a:pt x="894327" y="1982321"/>
                </a:cubicBezTo>
                <a:cubicBezTo>
                  <a:pt x="888465" y="1997218"/>
                  <a:pt x="878118" y="2008528"/>
                  <a:pt x="864614" y="2016787"/>
                </a:cubicBezTo>
                <a:cubicBezTo>
                  <a:pt x="853655" y="2023490"/>
                  <a:pt x="842001" y="2023810"/>
                  <a:pt x="830415" y="2018147"/>
                </a:cubicBezTo>
                <a:cubicBezTo>
                  <a:pt x="814554" y="2010395"/>
                  <a:pt x="803427" y="1998044"/>
                  <a:pt x="797317" y="1981625"/>
                </a:cubicBezTo>
                <a:cubicBezTo>
                  <a:pt x="792371" y="1968326"/>
                  <a:pt x="793849" y="1955441"/>
                  <a:pt x="802442" y="1943669"/>
                </a:cubicBezTo>
                <a:cubicBezTo>
                  <a:pt x="808733" y="1935059"/>
                  <a:pt x="816081" y="1927631"/>
                  <a:pt x="825319" y="1922222"/>
                </a:cubicBezTo>
                <a:cubicBezTo>
                  <a:pt x="832730" y="1917883"/>
                  <a:pt x="840678" y="1915373"/>
                  <a:pt x="849369" y="1915903"/>
                </a:cubicBezTo>
                <a:close/>
                <a:moveTo>
                  <a:pt x="7879067" y="1915830"/>
                </a:moveTo>
                <a:cubicBezTo>
                  <a:pt x="7885868" y="1915247"/>
                  <a:pt x="7893195" y="1917522"/>
                  <a:pt x="7899833" y="1921789"/>
                </a:cubicBezTo>
                <a:cubicBezTo>
                  <a:pt x="7912099" y="1929626"/>
                  <a:pt x="7920762" y="1940171"/>
                  <a:pt x="7925134" y="1954300"/>
                </a:cubicBezTo>
                <a:cubicBezTo>
                  <a:pt x="7928737" y="1965760"/>
                  <a:pt x="7927523" y="1976609"/>
                  <a:pt x="7922220" y="1986964"/>
                </a:cubicBezTo>
                <a:cubicBezTo>
                  <a:pt x="7916026" y="1999056"/>
                  <a:pt x="7907080" y="2008957"/>
                  <a:pt x="7895502" y="2016167"/>
                </a:cubicBezTo>
                <a:cubicBezTo>
                  <a:pt x="7883925" y="2023397"/>
                  <a:pt x="7871659" y="2024093"/>
                  <a:pt x="7859433" y="2017774"/>
                </a:cubicBezTo>
                <a:cubicBezTo>
                  <a:pt x="7843079" y="2009334"/>
                  <a:pt x="7832108" y="1996315"/>
                  <a:pt x="7826158" y="1978779"/>
                </a:cubicBezTo>
                <a:cubicBezTo>
                  <a:pt x="7822514" y="1967986"/>
                  <a:pt x="7823810" y="1958024"/>
                  <a:pt x="7829356" y="1948446"/>
                </a:cubicBezTo>
                <a:cubicBezTo>
                  <a:pt x="7836156" y="1936638"/>
                  <a:pt x="7845508" y="1927286"/>
                  <a:pt x="7857612" y="1920866"/>
                </a:cubicBezTo>
                <a:cubicBezTo>
                  <a:pt x="7864777" y="1917069"/>
                  <a:pt x="7869635" y="1915952"/>
                  <a:pt x="7879067" y="1915830"/>
                </a:cubicBezTo>
                <a:close/>
                <a:moveTo>
                  <a:pt x="2606854" y="1915704"/>
                </a:moveTo>
                <a:cubicBezTo>
                  <a:pt x="2614128" y="1915461"/>
                  <a:pt x="2620807" y="1917445"/>
                  <a:pt x="2626920" y="1921209"/>
                </a:cubicBezTo>
                <a:cubicBezTo>
                  <a:pt x="2639287" y="1928824"/>
                  <a:pt x="2648169" y="1939171"/>
                  <a:pt x="2652832" y="1953222"/>
                </a:cubicBezTo>
                <a:cubicBezTo>
                  <a:pt x="2656605" y="1964581"/>
                  <a:pt x="2655901" y="1975438"/>
                  <a:pt x="2650739" y="1985947"/>
                </a:cubicBezTo>
                <a:cubicBezTo>
                  <a:pt x="2644404" y="1998836"/>
                  <a:pt x="2635008" y="2009244"/>
                  <a:pt x="2622694" y="2016648"/>
                </a:cubicBezTo>
                <a:cubicBezTo>
                  <a:pt x="2610946" y="2023716"/>
                  <a:pt x="2598640" y="2023898"/>
                  <a:pt x="2586573" y="2017352"/>
                </a:cubicBezTo>
                <a:cubicBezTo>
                  <a:pt x="2568239" y="2007402"/>
                  <a:pt x="2556754" y="1992177"/>
                  <a:pt x="2552394" y="1971694"/>
                </a:cubicBezTo>
                <a:cubicBezTo>
                  <a:pt x="2551495" y="1967471"/>
                  <a:pt x="2551726" y="1963298"/>
                  <a:pt x="2553058" y="1959217"/>
                </a:cubicBezTo>
                <a:cubicBezTo>
                  <a:pt x="2559859" y="1938402"/>
                  <a:pt x="2574124" y="1924885"/>
                  <a:pt x="2594337" y="1917246"/>
                </a:cubicBezTo>
                <a:cubicBezTo>
                  <a:pt x="2595632" y="1916756"/>
                  <a:pt x="2597069" y="1916574"/>
                  <a:pt x="2598458" y="1916420"/>
                </a:cubicBezTo>
                <a:cubicBezTo>
                  <a:pt x="2601251" y="1916117"/>
                  <a:pt x="2604052" y="1915935"/>
                  <a:pt x="2606854" y="1915704"/>
                </a:cubicBezTo>
                <a:close/>
                <a:moveTo>
                  <a:pt x="4367304" y="1915681"/>
                </a:moveTo>
                <a:cubicBezTo>
                  <a:pt x="4375527" y="1916425"/>
                  <a:pt x="4383511" y="1919853"/>
                  <a:pt x="4391121" y="1926095"/>
                </a:cubicBezTo>
                <a:cubicBezTo>
                  <a:pt x="4404277" y="1936872"/>
                  <a:pt x="4412131" y="1950433"/>
                  <a:pt x="4411888" y="1969443"/>
                </a:cubicBezTo>
                <a:cubicBezTo>
                  <a:pt x="4411645" y="1974252"/>
                  <a:pt x="4410795" y="1980442"/>
                  <a:pt x="4407800" y="1986218"/>
                </a:cubicBezTo>
                <a:cubicBezTo>
                  <a:pt x="4401161" y="1998982"/>
                  <a:pt x="4392012" y="2009434"/>
                  <a:pt x="4379625" y="2016778"/>
                </a:cubicBezTo>
                <a:cubicBezTo>
                  <a:pt x="4368614" y="2023315"/>
                  <a:pt x="4357036" y="2023975"/>
                  <a:pt x="4345459" y="2018142"/>
                </a:cubicBezTo>
                <a:cubicBezTo>
                  <a:pt x="4327566" y="2009135"/>
                  <a:pt x="4315786" y="1994902"/>
                  <a:pt x="4310402" y="1975628"/>
                </a:cubicBezTo>
                <a:cubicBezTo>
                  <a:pt x="4308054" y="1967245"/>
                  <a:pt x="4309025" y="1958974"/>
                  <a:pt x="4313155" y="1951113"/>
                </a:cubicBezTo>
                <a:cubicBezTo>
                  <a:pt x="4319834" y="1938309"/>
                  <a:pt x="4329307" y="1928035"/>
                  <a:pt x="4342058" y="1921367"/>
                </a:cubicBezTo>
                <a:cubicBezTo>
                  <a:pt x="4350620" y="1916876"/>
                  <a:pt x="4359081" y="1914937"/>
                  <a:pt x="4367304" y="1915681"/>
                </a:cubicBezTo>
                <a:close/>
                <a:moveTo>
                  <a:pt x="6093195" y="1785833"/>
                </a:moveTo>
                <a:cubicBezTo>
                  <a:pt x="6116998" y="1780453"/>
                  <a:pt x="6133150" y="1800564"/>
                  <a:pt x="6132665" y="1819736"/>
                </a:cubicBezTo>
                <a:cubicBezTo>
                  <a:pt x="6132381" y="1824609"/>
                  <a:pt x="6131814" y="1830953"/>
                  <a:pt x="6128859" y="1836669"/>
                </a:cubicBezTo>
                <a:cubicBezTo>
                  <a:pt x="6125297" y="1843498"/>
                  <a:pt x="6121815" y="1850420"/>
                  <a:pt x="6117565" y="1856804"/>
                </a:cubicBezTo>
                <a:cubicBezTo>
                  <a:pt x="6112505" y="1864382"/>
                  <a:pt x="6106838" y="1871576"/>
                  <a:pt x="6101130" y="1878680"/>
                </a:cubicBezTo>
                <a:cubicBezTo>
                  <a:pt x="6075100" y="1910960"/>
                  <a:pt x="6047370" y="1941722"/>
                  <a:pt x="6018305" y="1971261"/>
                </a:cubicBezTo>
                <a:cubicBezTo>
                  <a:pt x="6013406" y="1976248"/>
                  <a:pt x="6008023" y="1980806"/>
                  <a:pt x="6002639" y="1985288"/>
                </a:cubicBezTo>
                <a:cubicBezTo>
                  <a:pt x="5997740" y="1989360"/>
                  <a:pt x="5991992" y="1991935"/>
                  <a:pt x="5986001" y="1994100"/>
                </a:cubicBezTo>
                <a:cubicBezTo>
                  <a:pt x="5970982" y="1999509"/>
                  <a:pt x="5954466" y="1991765"/>
                  <a:pt x="5947220" y="1977163"/>
                </a:cubicBezTo>
                <a:cubicBezTo>
                  <a:pt x="5946006" y="1974718"/>
                  <a:pt x="5945520" y="1971807"/>
                  <a:pt x="5945196" y="1969055"/>
                </a:cubicBezTo>
                <a:cubicBezTo>
                  <a:pt x="5944467" y="1961962"/>
                  <a:pt x="5945317" y="1955004"/>
                  <a:pt x="5948394" y="1948514"/>
                </a:cubicBezTo>
                <a:cubicBezTo>
                  <a:pt x="5952037" y="1940936"/>
                  <a:pt x="5955397" y="1933164"/>
                  <a:pt x="5959769" y="1926015"/>
                </a:cubicBezTo>
                <a:cubicBezTo>
                  <a:pt x="5965639" y="1916449"/>
                  <a:pt x="5971954" y="1907126"/>
                  <a:pt x="5978714" y="1898172"/>
                </a:cubicBezTo>
                <a:cubicBezTo>
                  <a:pt x="6002841" y="1866159"/>
                  <a:pt x="6029802" y="1836596"/>
                  <a:pt x="6058301" y="1808437"/>
                </a:cubicBezTo>
                <a:cubicBezTo>
                  <a:pt x="6065304" y="1801511"/>
                  <a:pt x="6072752" y="1795091"/>
                  <a:pt x="6081537" y="1790455"/>
                </a:cubicBezTo>
                <a:cubicBezTo>
                  <a:pt x="6085221" y="1788508"/>
                  <a:pt x="6089147" y="1786747"/>
                  <a:pt x="6093195" y="1785833"/>
                </a:cubicBezTo>
                <a:close/>
                <a:moveTo>
                  <a:pt x="2593134" y="1785752"/>
                </a:moveTo>
                <a:cubicBezTo>
                  <a:pt x="2595166" y="1786059"/>
                  <a:pt x="2597206" y="1786877"/>
                  <a:pt x="2599048" y="1787837"/>
                </a:cubicBezTo>
                <a:cubicBezTo>
                  <a:pt x="2610261" y="1793670"/>
                  <a:pt x="2618070" y="1806551"/>
                  <a:pt x="2617835" y="1820768"/>
                </a:cubicBezTo>
                <a:cubicBezTo>
                  <a:pt x="2617406" y="1822837"/>
                  <a:pt x="2616779" y="1827002"/>
                  <a:pt x="2615645" y="1831022"/>
                </a:cubicBezTo>
                <a:cubicBezTo>
                  <a:pt x="2613143" y="1839908"/>
                  <a:pt x="2608735" y="1847919"/>
                  <a:pt x="2603416" y="1855384"/>
                </a:cubicBezTo>
                <a:cubicBezTo>
                  <a:pt x="2598113" y="1862816"/>
                  <a:pt x="2592701" y="1870183"/>
                  <a:pt x="2586997" y="1877304"/>
                </a:cubicBezTo>
                <a:cubicBezTo>
                  <a:pt x="2560611" y="1910227"/>
                  <a:pt x="2532351" y="1941487"/>
                  <a:pt x="2502784" y="1971569"/>
                </a:cubicBezTo>
                <a:cubicBezTo>
                  <a:pt x="2498363" y="1976066"/>
                  <a:pt x="2493586" y="1980240"/>
                  <a:pt x="2488757" y="1984304"/>
                </a:cubicBezTo>
                <a:cubicBezTo>
                  <a:pt x="2483891" y="1988401"/>
                  <a:pt x="2478224" y="1991117"/>
                  <a:pt x="2472334" y="1993582"/>
                </a:cubicBezTo>
                <a:cubicBezTo>
                  <a:pt x="2454983" y="2000845"/>
                  <a:pt x="2435925" y="1989385"/>
                  <a:pt x="2431039" y="1974751"/>
                </a:cubicBezTo>
                <a:cubicBezTo>
                  <a:pt x="2429440" y="1969958"/>
                  <a:pt x="2428691" y="1965209"/>
                  <a:pt x="2429715" y="1960274"/>
                </a:cubicBezTo>
                <a:cubicBezTo>
                  <a:pt x="2431439" y="1951972"/>
                  <a:pt x="2434148" y="1943924"/>
                  <a:pt x="2438483" y="1936678"/>
                </a:cubicBezTo>
                <a:cubicBezTo>
                  <a:pt x="2445329" y="1925238"/>
                  <a:pt x="2452150" y="1913717"/>
                  <a:pt x="2459999" y="1902969"/>
                </a:cubicBezTo>
                <a:cubicBezTo>
                  <a:pt x="2484923" y="1868856"/>
                  <a:pt x="2513382" y="1837770"/>
                  <a:pt x="2543342" y="1808045"/>
                </a:cubicBezTo>
                <a:cubicBezTo>
                  <a:pt x="2550839" y="1800604"/>
                  <a:pt x="2559158" y="1794216"/>
                  <a:pt x="2568578" y="1789225"/>
                </a:cubicBezTo>
                <a:cubicBezTo>
                  <a:pt x="2576439" y="1785055"/>
                  <a:pt x="2584633" y="1784469"/>
                  <a:pt x="2593134" y="1785752"/>
                </a:cubicBezTo>
                <a:close/>
                <a:moveTo>
                  <a:pt x="4343839" y="1785209"/>
                </a:moveTo>
                <a:cubicBezTo>
                  <a:pt x="4351287" y="1784715"/>
                  <a:pt x="4357643" y="1787569"/>
                  <a:pt x="4362906" y="1792540"/>
                </a:cubicBezTo>
                <a:cubicBezTo>
                  <a:pt x="4372824" y="1801859"/>
                  <a:pt x="4377155" y="1812967"/>
                  <a:pt x="4373916" y="1826759"/>
                </a:cubicBezTo>
                <a:cubicBezTo>
                  <a:pt x="4371609" y="1836515"/>
                  <a:pt x="4367480" y="1845360"/>
                  <a:pt x="4361853" y="1853448"/>
                </a:cubicBezTo>
                <a:cubicBezTo>
                  <a:pt x="4355457" y="1862662"/>
                  <a:pt x="4348737" y="1871709"/>
                  <a:pt x="4341693" y="1880429"/>
                </a:cubicBezTo>
                <a:cubicBezTo>
                  <a:pt x="4316028" y="1912106"/>
                  <a:pt x="4288785" y="1942381"/>
                  <a:pt x="4260164" y="1971415"/>
                </a:cubicBezTo>
                <a:cubicBezTo>
                  <a:pt x="4255226" y="1976402"/>
                  <a:pt x="4249882" y="1980960"/>
                  <a:pt x="4244457" y="1985413"/>
                </a:cubicBezTo>
                <a:cubicBezTo>
                  <a:pt x="4239519" y="1989453"/>
                  <a:pt x="4233770" y="1992044"/>
                  <a:pt x="4227779" y="1994189"/>
                </a:cubicBezTo>
                <a:cubicBezTo>
                  <a:pt x="4212518" y="1999638"/>
                  <a:pt x="4194504" y="1991178"/>
                  <a:pt x="4188310" y="1975005"/>
                </a:cubicBezTo>
                <a:cubicBezTo>
                  <a:pt x="4185436" y="1967561"/>
                  <a:pt x="4186003" y="1959643"/>
                  <a:pt x="4188998" y="1952324"/>
                </a:cubicBezTo>
                <a:cubicBezTo>
                  <a:pt x="4192480" y="1943916"/>
                  <a:pt x="4196001" y="1935390"/>
                  <a:pt x="4200778" y="1927691"/>
                </a:cubicBezTo>
                <a:cubicBezTo>
                  <a:pt x="4208146" y="1915765"/>
                  <a:pt x="4216121" y="1904163"/>
                  <a:pt x="4224662" y="1893015"/>
                </a:cubicBezTo>
                <a:cubicBezTo>
                  <a:pt x="4246846" y="1863937"/>
                  <a:pt x="4271580" y="1837061"/>
                  <a:pt x="4297367" y="1811161"/>
                </a:cubicBezTo>
                <a:cubicBezTo>
                  <a:pt x="4305301" y="1803183"/>
                  <a:pt x="4313761" y="1795779"/>
                  <a:pt x="4323679" y="1790281"/>
                </a:cubicBezTo>
                <a:cubicBezTo>
                  <a:pt x="4329954" y="1786816"/>
                  <a:pt x="4336512" y="1784610"/>
                  <a:pt x="4343839" y="1785209"/>
                </a:cubicBezTo>
                <a:close/>
                <a:moveTo>
                  <a:pt x="831469" y="1785209"/>
                </a:moveTo>
                <a:cubicBezTo>
                  <a:pt x="836548" y="1785545"/>
                  <a:pt x="841046" y="1787201"/>
                  <a:pt x="845070" y="1790261"/>
                </a:cubicBezTo>
                <a:cubicBezTo>
                  <a:pt x="855616" y="1798273"/>
                  <a:pt x="860464" y="1808514"/>
                  <a:pt x="859583" y="1823120"/>
                </a:cubicBezTo>
                <a:cubicBezTo>
                  <a:pt x="859056" y="1825302"/>
                  <a:pt x="858331" y="1829459"/>
                  <a:pt x="857036" y="1833431"/>
                </a:cubicBezTo>
                <a:cubicBezTo>
                  <a:pt x="854186" y="1842183"/>
                  <a:pt x="849657" y="1850137"/>
                  <a:pt x="844150" y="1857456"/>
                </a:cubicBezTo>
                <a:cubicBezTo>
                  <a:pt x="836136" y="1868115"/>
                  <a:pt x="828117" y="1878790"/>
                  <a:pt x="819623" y="1889068"/>
                </a:cubicBezTo>
                <a:cubicBezTo>
                  <a:pt x="796808" y="1916697"/>
                  <a:pt x="772771" y="1943244"/>
                  <a:pt x="747677" y="1968816"/>
                </a:cubicBezTo>
                <a:cubicBezTo>
                  <a:pt x="741795" y="1974815"/>
                  <a:pt x="735442" y="1980394"/>
                  <a:pt x="728974" y="1985766"/>
                </a:cubicBezTo>
                <a:cubicBezTo>
                  <a:pt x="723520" y="1990291"/>
                  <a:pt x="717019" y="1993101"/>
                  <a:pt x="710170" y="1994939"/>
                </a:cubicBezTo>
                <a:cubicBezTo>
                  <a:pt x="690497" y="2000205"/>
                  <a:pt x="667786" y="1981936"/>
                  <a:pt x="672223" y="1959902"/>
                </a:cubicBezTo>
                <a:cubicBezTo>
                  <a:pt x="673477" y="1953660"/>
                  <a:pt x="675093" y="1947567"/>
                  <a:pt x="678084" y="1941961"/>
                </a:cubicBezTo>
                <a:cubicBezTo>
                  <a:pt x="682048" y="1934541"/>
                  <a:pt x="685813" y="1926946"/>
                  <a:pt x="690508" y="1919996"/>
                </a:cubicBezTo>
                <a:cubicBezTo>
                  <a:pt x="698361" y="1908374"/>
                  <a:pt x="706526" y="1896921"/>
                  <a:pt x="715193" y="1885894"/>
                </a:cubicBezTo>
                <a:cubicBezTo>
                  <a:pt x="735176" y="1860472"/>
                  <a:pt x="757104" y="1836750"/>
                  <a:pt x="779729" y="1813668"/>
                </a:cubicBezTo>
                <a:cubicBezTo>
                  <a:pt x="788104" y="1805122"/>
                  <a:pt x="797042" y="1797257"/>
                  <a:pt x="807308" y="1790978"/>
                </a:cubicBezTo>
                <a:cubicBezTo>
                  <a:pt x="814773" y="1786412"/>
                  <a:pt x="822793" y="1784643"/>
                  <a:pt x="831469" y="1785209"/>
                </a:cubicBezTo>
                <a:close/>
                <a:moveTo>
                  <a:pt x="7855223" y="1785148"/>
                </a:moveTo>
                <a:cubicBezTo>
                  <a:pt x="7864311" y="1784709"/>
                  <a:pt x="7872873" y="1788179"/>
                  <a:pt x="7879213" y="1794273"/>
                </a:cubicBezTo>
                <a:lnTo>
                  <a:pt x="7889875" y="1819139"/>
                </a:lnTo>
                <a:lnTo>
                  <a:pt x="7888054" y="1829605"/>
                </a:lnTo>
                <a:cubicBezTo>
                  <a:pt x="7885625" y="1838486"/>
                  <a:pt x="7881536" y="1846672"/>
                  <a:pt x="7876233" y="1854157"/>
                </a:cubicBezTo>
                <a:cubicBezTo>
                  <a:pt x="7870525" y="1862168"/>
                  <a:pt x="7864696" y="1870114"/>
                  <a:pt x="7858583" y="1877786"/>
                </a:cubicBezTo>
                <a:cubicBezTo>
                  <a:pt x="7832189" y="1910705"/>
                  <a:pt x="7803893" y="1941944"/>
                  <a:pt x="7774301" y="1972002"/>
                </a:cubicBezTo>
                <a:cubicBezTo>
                  <a:pt x="7769889" y="1976495"/>
                  <a:pt x="7765072" y="1980644"/>
                  <a:pt x="7760254" y="1984684"/>
                </a:cubicBezTo>
                <a:cubicBezTo>
                  <a:pt x="7755356" y="1988761"/>
                  <a:pt x="7749648" y="1991412"/>
                  <a:pt x="7743738" y="1993785"/>
                </a:cubicBezTo>
                <a:cubicBezTo>
                  <a:pt x="7726938" y="2000508"/>
                  <a:pt x="7708721" y="1989558"/>
                  <a:pt x="7703540" y="1976127"/>
                </a:cubicBezTo>
                <a:cubicBezTo>
                  <a:pt x="7701475" y="1970726"/>
                  <a:pt x="7700504" y="1965347"/>
                  <a:pt x="7701799" y="1959659"/>
                </a:cubicBezTo>
                <a:cubicBezTo>
                  <a:pt x="7703661" y="1951393"/>
                  <a:pt x="7706414" y="1943381"/>
                  <a:pt x="7710746" y="1936127"/>
                </a:cubicBezTo>
                <a:cubicBezTo>
                  <a:pt x="7717263" y="1925302"/>
                  <a:pt x="7723659" y="1914360"/>
                  <a:pt x="7731108" y="1904167"/>
                </a:cubicBezTo>
                <a:cubicBezTo>
                  <a:pt x="7756368" y="1869422"/>
                  <a:pt x="7785272" y="1837814"/>
                  <a:pt x="7815754" y="1807615"/>
                </a:cubicBezTo>
                <a:cubicBezTo>
                  <a:pt x="7822757" y="1800677"/>
                  <a:pt x="7830489" y="1794597"/>
                  <a:pt x="7839233" y="1789889"/>
                </a:cubicBezTo>
                <a:cubicBezTo>
                  <a:pt x="7844212" y="1787193"/>
                  <a:pt x="7849434" y="1785428"/>
                  <a:pt x="7855223" y="1785148"/>
                </a:cubicBezTo>
                <a:close/>
                <a:moveTo>
                  <a:pt x="677331" y="1758556"/>
                </a:moveTo>
                <a:cubicBezTo>
                  <a:pt x="687228" y="1755354"/>
                  <a:pt x="696822" y="1755601"/>
                  <a:pt x="705951" y="1760301"/>
                </a:cubicBezTo>
                <a:cubicBezTo>
                  <a:pt x="725459" y="1770344"/>
                  <a:pt x="737259" y="1785735"/>
                  <a:pt x="737981" y="1808344"/>
                </a:cubicBezTo>
                <a:cubicBezTo>
                  <a:pt x="738155" y="1816335"/>
                  <a:pt x="736194" y="1823715"/>
                  <a:pt x="732183" y="1830524"/>
                </a:cubicBezTo>
                <a:cubicBezTo>
                  <a:pt x="726043" y="1840948"/>
                  <a:pt x="718172" y="1849878"/>
                  <a:pt x="707999" y="1856484"/>
                </a:cubicBezTo>
                <a:cubicBezTo>
                  <a:pt x="695045" y="1864900"/>
                  <a:pt x="681529" y="1865066"/>
                  <a:pt x="668182" y="1857541"/>
                </a:cubicBezTo>
                <a:cubicBezTo>
                  <a:pt x="653564" y="1849295"/>
                  <a:pt x="643383" y="1837102"/>
                  <a:pt x="637805" y="1821217"/>
                </a:cubicBezTo>
                <a:cubicBezTo>
                  <a:pt x="633866" y="1809988"/>
                  <a:pt x="634498" y="1799025"/>
                  <a:pt x="640923" y="1788877"/>
                </a:cubicBezTo>
                <a:cubicBezTo>
                  <a:pt x="649763" y="1774911"/>
                  <a:pt x="661061" y="1763827"/>
                  <a:pt x="677331" y="1758556"/>
                </a:cubicBezTo>
                <a:close/>
                <a:moveTo>
                  <a:pt x="2435799" y="1758345"/>
                </a:moveTo>
                <a:cubicBezTo>
                  <a:pt x="2444944" y="1755556"/>
                  <a:pt x="2453700" y="1755941"/>
                  <a:pt x="2462488" y="1759681"/>
                </a:cubicBezTo>
                <a:cubicBezTo>
                  <a:pt x="2482397" y="1768146"/>
                  <a:pt x="2496112" y="1788237"/>
                  <a:pt x="2495966" y="1809785"/>
                </a:cubicBezTo>
                <a:cubicBezTo>
                  <a:pt x="2496177" y="1815505"/>
                  <a:pt x="2494590" y="1821557"/>
                  <a:pt x="2491643" y="1827273"/>
                </a:cubicBezTo>
                <a:cubicBezTo>
                  <a:pt x="2485061" y="1840028"/>
                  <a:pt x="2475912" y="1850468"/>
                  <a:pt x="2463488" y="1857800"/>
                </a:cubicBezTo>
                <a:cubicBezTo>
                  <a:pt x="2452376" y="1864362"/>
                  <a:pt x="2440576" y="1864698"/>
                  <a:pt x="2429205" y="1859241"/>
                </a:cubicBezTo>
                <a:cubicBezTo>
                  <a:pt x="2412632" y="1851282"/>
                  <a:pt x="2401301" y="1838105"/>
                  <a:pt x="2395484" y="1820674"/>
                </a:cubicBezTo>
                <a:cubicBezTo>
                  <a:pt x="2391501" y="1808732"/>
                  <a:pt x="2392747" y="1796989"/>
                  <a:pt x="2400143" y="1786496"/>
                </a:cubicBezTo>
                <a:cubicBezTo>
                  <a:pt x="2409207" y="1773631"/>
                  <a:pt x="2420194" y="1763110"/>
                  <a:pt x="2435799" y="1758345"/>
                </a:cubicBezTo>
                <a:close/>
                <a:moveTo>
                  <a:pt x="7708357" y="1758159"/>
                </a:moveTo>
                <a:cubicBezTo>
                  <a:pt x="7716736" y="1755710"/>
                  <a:pt x="7724873" y="1755908"/>
                  <a:pt x="7733091" y="1759147"/>
                </a:cubicBezTo>
                <a:cubicBezTo>
                  <a:pt x="7753979" y="1767413"/>
                  <a:pt x="7768269" y="1787994"/>
                  <a:pt x="7767905" y="1810165"/>
                </a:cubicBezTo>
                <a:cubicBezTo>
                  <a:pt x="7768067" y="1816136"/>
                  <a:pt x="7766326" y="1822176"/>
                  <a:pt x="7763371" y="1827848"/>
                </a:cubicBezTo>
                <a:cubicBezTo>
                  <a:pt x="7757015" y="1839875"/>
                  <a:pt x="7748352" y="1849910"/>
                  <a:pt x="7736734" y="1857063"/>
                </a:cubicBezTo>
                <a:cubicBezTo>
                  <a:pt x="7724347" y="1864678"/>
                  <a:pt x="7711515" y="1864864"/>
                  <a:pt x="7698763" y="1857974"/>
                </a:cubicBezTo>
                <a:cubicBezTo>
                  <a:pt x="7685323" y="1850724"/>
                  <a:pt x="7675608" y="1839960"/>
                  <a:pt x="7669495" y="1825969"/>
                </a:cubicBezTo>
                <a:cubicBezTo>
                  <a:pt x="7663099" y="1811299"/>
                  <a:pt x="7663909" y="1797345"/>
                  <a:pt x="7673705" y="1784278"/>
                </a:cubicBezTo>
                <a:cubicBezTo>
                  <a:pt x="7682733" y="1772218"/>
                  <a:pt x="7693500" y="1762499"/>
                  <a:pt x="7708357" y="1758159"/>
                </a:cubicBezTo>
                <a:close/>
                <a:moveTo>
                  <a:pt x="4197864" y="1757228"/>
                </a:moveTo>
                <a:cubicBezTo>
                  <a:pt x="4202478" y="1756090"/>
                  <a:pt x="4207822" y="1756236"/>
                  <a:pt x="4212437" y="1757362"/>
                </a:cubicBezTo>
                <a:cubicBezTo>
                  <a:pt x="4234216" y="1762640"/>
                  <a:pt x="4252230" y="1783241"/>
                  <a:pt x="4253566" y="1808271"/>
                </a:cubicBezTo>
                <a:cubicBezTo>
                  <a:pt x="4253728" y="1814999"/>
                  <a:pt x="4251704" y="1821763"/>
                  <a:pt x="4248465" y="1828018"/>
                </a:cubicBezTo>
                <a:cubicBezTo>
                  <a:pt x="4242231" y="1840097"/>
                  <a:pt x="4233284" y="1849971"/>
                  <a:pt x="4221747" y="1857188"/>
                </a:cubicBezTo>
                <a:cubicBezTo>
                  <a:pt x="4210089" y="1864463"/>
                  <a:pt x="4197701" y="1865009"/>
                  <a:pt x="4185598" y="1858771"/>
                </a:cubicBezTo>
                <a:cubicBezTo>
                  <a:pt x="4166369" y="1848825"/>
                  <a:pt x="4154467" y="1832944"/>
                  <a:pt x="4150419" y="1811562"/>
                </a:cubicBezTo>
                <a:cubicBezTo>
                  <a:pt x="4149812" y="1808238"/>
                  <a:pt x="4150015" y="1804389"/>
                  <a:pt x="4151067" y="1801187"/>
                </a:cubicBezTo>
                <a:cubicBezTo>
                  <a:pt x="4158637" y="1778100"/>
                  <a:pt x="4174182" y="1763090"/>
                  <a:pt x="4197864" y="1757228"/>
                </a:cubicBezTo>
                <a:close/>
                <a:moveTo>
                  <a:pt x="5966636" y="1756619"/>
                </a:moveTo>
                <a:cubicBezTo>
                  <a:pt x="5972369" y="1757204"/>
                  <a:pt x="5977925" y="1759163"/>
                  <a:pt x="5983289" y="1762401"/>
                </a:cubicBezTo>
                <a:cubicBezTo>
                  <a:pt x="5999158" y="1772012"/>
                  <a:pt x="6008995" y="1785982"/>
                  <a:pt x="6011222" y="1804785"/>
                </a:cubicBezTo>
                <a:cubicBezTo>
                  <a:pt x="6011383" y="1806174"/>
                  <a:pt x="6011424" y="1807579"/>
                  <a:pt x="6011586" y="1809259"/>
                </a:cubicBezTo>
                <a:cubicBezTo>
                  <a:pt x="6010736" y="1815978"/>
                  <a:pt x="6009440" y="1822808"/>
                  <a:pt x="6005959" y="1829123"/>
                </a:cubicBezTo>
                <a:cubicBezTo>
                  <a:pt x="6000130" y="1839806"/>
                  <a:pt x="5992236" y="1848748"/>
                  <a:pt x="5982358" y="1855634"/>
                </a:cubicBezTo>
                <a:cubicBezTo>
                  <a:pt x="5968999" y="1864912"/>
                  <a:pt x="5954750" y="1865495"/>
                  <a:pt x="5940703" y="1857253"/>
                </a:cubicBezTo>
                <a:cubicBezTo>
                  <a:pt x="5925604" y="1848392"/>
                  <a:pt x="5915200" y="1835567"/>
                  <a:pt x="5910018" y="1818622"/>
                </a:cubicBezTo>
                <a:cubicBezTo>
                  <a:pt x="5907428" y="1810169"/>
                  <a:pt x="5907468" y="1801980"/>
                  <a:pt x="5911435" y="1794050"/>
                </a:cubicBezTo>
                <a:cubicBezTo>
                  <a:pt x="5919531" y="1777748"/>
                  <a:pt x="5931433" y="1765567"/>
                  <a:pt x="5948921" y="1759082"/>
                </a:cubicBezTo>
                <a:cubicBezTo>
                  <a:pt x="5954993" y="1756823"/>
                  <a:pt x="5960903" y="1756034"/>
                  <a:pt x="5966636" y="1756619"/>
                </a:cubicBezTo>
                <a:close/>
                <a:moveTo>
                  <a:pt x="6522985" y="1476908"/>
                </a:moveTo>
                <a:cubicBezTo>
                  <a:pt x="6527964" y="1477722"/>
                  <a:pt x="6532377" y="1479742"/>
                  <a:pt x="6536263" y="1482847"/>
                </a:cubicBezTo>
                <a:cubicBezTo>
                  <a:pt x="6549055" y="1493092"/>
                  <a:pt x="6556665" y="1509249"/>
                  <a:pt x="6550472" y="1527821"/>
                </a:cubicBezTo>
                <a:cubicBezTo>
                  <a:pt x="6547112" y="1537901"/>
                  <a:pt x="6542780" y="1547410"/>
                  <a:pt x="6536546" y="1555968"/>
                </a:cubicBezTo>
                <a:cubicBezTo>
                  <a:pt x="6528733" y="1566740"/>
                  <a:pt x="6520880" y="1577508"/>
                  <a:pt x="6512500" y="1587855"/>
                </a:cubicBezTo>
                <a:cubicBezTo>
                  <a:pt x="6483799" y="1623317"/>
                  <a:pt x="6453074" y="1656985"/>
                  <a:pt x="6421255" y="1689674"/>
                </a:cubicBezTo>
                <a:cubicBezTo>
                  <a:pt x="6413928" y="1697227"/>
                  <a:pt x="6406277" y="1704498"/>
                  <a:pt x="6397210" y="1709987"/>
                </a:cubicBezTo>
                <a:cubicBezTo>
                  <a:pt x="6389357" y="1714752"/>
                  <a:pt x="6381139" y="1718638"/>
                  <a:pt x="6372840" y="1718022"/>
                </a:cubicBezTo>
                <a:cubicBezTo>
                  <a:pt x="6350535" y="1717869"/>
                  <a:pt x="6334423" y="1700130"/>
                  <a:pt x="6336731" y="1679282"/>
                </a:cubicBezTo>
                <a:cubicBezTo>
                  <a:pt x="6337338" y="1673789"/>
                  <a:pt x="6338714" y="1668174"/>
                  <a:pt x="6340900" y="1663102"/>
                </a:cubicBezTo>
                <a:cubicBezTo>
                  <a:pt x="6344463" y="1654754"/>
                  <a:pt x="6348632" y="1646605"/>
                  <a:pt x="6353166" y="1638736"/>
                </a:cubicBezTo>
                <a:cubicBezTo>
                  <a:pt x="6361951" y="1623523"/>
                  <a:pt x="6372354" y="1609387"/>
                  <a:pt x="6383244" y="1595648"/>
                </a:cubicBezTo>
                <a:cubicBezTo>
                  <a:pt x="6408585" y="1563752"/>
                  <a:pt x="6435829" y="1533598"/>
                  <a:pt x="6464733" y="1504885"/>
                </a:cubicBezTo>
                <a:cubicBezTo>
                  <a:pt x="6473679" y="1495958"/>
                  <a:pt x="6483273" y="1487818"/>
                  <a:pt x="6494527" y="1481770"/>
                </a:cubicBezTo>
                <a:cubicBezTo>
                  <a:pt x="6503473" y="1476949"/>
                  <a:pt x="6512905" y="1475269"/>
                  <a:pt x="6522985" y="1476908"/>
                </a:cubicBezTo>
                <a:close/>
                <a:moveTo>
                  <a:pt x="2995680" y="1476548"/>
                </a:moveTo>
                <a:cubicBezTo>
                  <a:pt x="3015467" y="1474204"/>
                  <a:pt x="3033445" y="1487854"/>
                  <a:pt x="3036420" y="1507637"/>
                </a:cubicBezTo>
                <a:cubicBezTo>
                  <a:pt x="3037809" y="1516883"/>
                  <a:pt x="3036773" y="1525931"/>
                  <a:pt x="3032858" y="1534363"/>
                </a:cubicBezTo>
                <a:cubicBezTo>
                  <a:pt x="3029332" y="1541965"/>
                  <a:pt x="3025442" y="1549467"/>
                  <a:pt x="3020965" y="1556539"/>
                </a:cubicBezTo>
                <a:cubicBezTo>
                  <a:pt x="3016475" y="1563627"/>
                  <a:pt x="3011237" y="1570270"/>
                  <a:pt x="3006023" y="1576864"/>
                </a:cubicBezTo>
                <a:cubicBezTo>
                  <a:pt x="2973804" y="1617625"/>
                  <a:pt x="2939027" y="1656114"/>
                  <a:pt x="2902553" y="1693098"/>
                </a:cubicBezTo>
                <a:cubicBezTo>
                  <a:pt x="2895627" y="1700122"/>
                  <a:pt x="2888255" y="1706578"/>
                  <a:pt x="2879645" y="1711456"/>
                </a:cubicBezTo>
                <a:cubicBezTo>
                  <a:pt x="2872233" y="1715658"/>
                  <a:pt x="2864420" y="1718630"/>
                  <a:pt x="2856291" y="1718006"/>
                </a:cubicBezTo>
                <a:cubicBezTo>
                  <a:pt x="2833318" y="1717528"/>
                  <a:pt x="2816652" y="1696300"/>
                  <a:pt x="2821805" y="1674570"/>
                </a:cubicBezTo>
                <a:cubicBezTo>
                  <a:pt x="2823914" y="1665680"/>
                  <a:pt x="2827209" y="1657110"/>
                  <a:pt x="2831970" y="1649289"/>
                </a:cubicBezTo>
                <a:cubicBezTo>
                  <a:pt x="2839253" y="1637323"/>
                  <a:pt x="2846308" y="1625150"/>
                  <a:pt x="2854542" y="1613852"/>
                </a:cubicBezTo>
                <a:cubicBezTo>
                  <a:pt x="2865266" y="1599129"/>
                  <a:pt x="2876495" y="1584697"/>
                  <a:pt x="2888502" y="1571011"/>
                </a:cubicBezTo>
                <a:cubicBezTo>
                  <a:pt x="2906994" y="1549932"/>
                  <a:pt x="2926190" y="1529465"/>
                  <a:pt x="2945366" y="1509001"/>
                </a:cubicBezTo>
                <a:cubicBezTo>
                  <a:pt x="2954486" y="1499270"/>
                  <a:pt x="2964514" y="1490461"/>
                  <a:pt x="2976030" y="1483535"/>
                </a:cubicBezTo>
                <a:cubicBezTo>
                  <a:pt x="2982107" y="1479879"/>
                  <a:pt x="2988563" y="1477386"/>
                  <a:pt x="2995680" y="1476548"/>
                </a:cubicBezTo>
                <a:close/>
                <a:moveTo>
                  <a:pt x="4754643" y="1476333"/>
                </a:moveTo>
                <a:cubicBezTo>
                  <a:pt x="4766665" y="1475435"/>
                  <a:pt x="4776665" y="1479479"/>
                  <a:pt x="4784437" y="1488733"/>
                </a:cubicBezTo>
                <a:cubicBezTo>
                  <a:pt x="4790954" y="1496497"/>
                  <a:pt x="4795124" y="1505164"/>
                  <a:pt x="4793829" y="1520409"/>
                </a:cubicBezTo>
                <a:cubicBezTo>
                  <a:pt x="4793829" y="1520515"/>
                  <a:pt x="4792978" y="1525340"/>
                  <a:pt x="4791642" y="1530012"/>
                </a:cubicBezTo>
                <a:cubicBezTo>
                  <a:pt x="4788849" y="1539533"/>
                  <a:pt x="4784113" y="1548135"/>
                  <a:pt x="4778405" y="1556179"/>
                </a:cubicBezTo>
                <a:cubicBezTo>
                  <a:pt x="4773143" y="1563611"/>
                  <a:pt x="4767839" y="1571027"/>
                  <a:pt x="4762172" y="1578168"/>
                </a:cubicBezTo>
                <a:cubicBezTo>
                  <a:pt x="4730354" y="1618342"/>
                  <a:pt x="4695985" y="1656256"/>
                  <a:pt x="4660078" y="1692783"/>
                </a:cubicBezTo>
                <a:cubicBezTo>
                  <a:pt x="4653156" y="1699810"/>
                  <a:pt x="4645788" y="1706291"/>
                  <a:pt x="4637206" y="1711197"/>
                </a:cubicBezTo>
                <a:cubicBezTo>
                  <a:pt x="4629799" y="1715420"/>
                  <a:pt x="4622026" y="1718233"/>
                  <a:pt x="4613282" y="1718063"/>
                </a:cubicBezTo>
                <a:cubicBezTo>
                  <a:pt x="4593244" y="1717679"/>
                  <a:pt x="4577456" y="1701162"/>
                  <a:pt x="4578428" y="1681164"/>
                </a:cubicBezTo>
                <a:cubicBezTo>
                  <a:pt x="4578711" y="1675534"/>
                  <a:pt x="4579521" y="1669971"/>
                  <a:pt x="4582071" y="1664846"/>
                </a:cubicBezTo>
                <a:cubicBezTo>
                  <a:pt x="4586726" y="1655439"/>
                  <a:pt x="4590693" y="1645581"/>
                  <a:pt x="4596361" y="1636813"/>
                </a:cubicBezTo>
                <a:cubicBezTo>
                  <a:pt x="4605874" y="1622110"/>
                  <a:pt x="4615873" y="1607675"/>
                  <a:pt x="4626681" y="1593911"/>
                </a:cubicBezTo>
                <a:cubicBezTo>
                  <a:pt x="4650970" y="1562992"/>
                  <a:pt x="4677526" y="1534039"/>
                  <a:pt x="4705256" y="1506213"/>
                </a:cubicBezTo>
                <a:cubicBezTo>
                  <a:pt x="4713716" y="1497748"/>
                  <a:pt x="4722743" y="1489975"/>
                  <a:pt x="4732945" y="1483677"/>
                </a:cubicBezTo>
                <a:cubicBezTo>
                  <a:pt x="4739584" y="1479572"/>
                  <a:pt x="4746749" y="1476924"/>
                  <a:pt x="4754643" y="1476333"/>
                </a:cubicBezTo>
                <a:close/>
                <a:moveTo>
                  <a:pt x="1246332" y="1476298"/>
                </a:moveTo>
                <a:cubicBezTo>
                  <a:pt x="1264858" y="1478071"/>
                  <a:pt x="1277307" y="1494029"/>
                  <a:pt x="1279526" y="1511985"/>
                </a:cubicBezTo>
                <a:cubicBezTo>
                  <a:pt x="1279862" y="1514710"/>
                  <a:pt x="1279498" y="1517600"/>
                  <a:pt x="1279012" y="1520332"/>
                </a:cubicBezTo>
                <a:cubicBezTo>
                  <a:pt x="1277283" y="1530088"/>
                  <a:pt x="1274057" y="1539363"/>
                  <a:pt x="1268681" y="1547714"/>
                </a:cubicBezTo>
                <a:cubicBezTo>
                  <a:pt x="1263754" y="1555369"/>
                  <a:pt x="1258779" y="1563040"/>
                  <a:pt x="1253233" y="1570246"/>
                </a:cubicBezTo>
                <a:cubicBezTo>
                  <a:pt x="1219389" y="1614233"/>
                  <a:pt x="1182119" y="1655216"/>
                  <a:pt x="1143128" y="1694661"/>
                </a:cubicBezTo>
                <a:cubicBezTo>
                  <a:pt x="1136702" y="1701158"/>
                  <a:pt x="1129764" y="1707088"/>
                  <a:pt x="1121692" y="1711513"/>
                </a:cubicBezTo>
                <a:cubicBezTo>
                  <a:pt x="1114224" y="1715614"/>
                  <a:pt x="1106450" y="1718674"/>
                  <a:pt x="1098144" y="1717994"/>
                </a:cubicBezTo>
                <a:cubicBezTo>
                  <a:pt x="1078479" y="1718468"/>
                  <a:pt x="1057611" y="1697069"/>
                  <a:pt x="1064056" y="1674428"/>
                </a:cubicBezTo>
                <a:cubicBezTo>
                  <a:pt x="1066957" y="1664219"/>
                  <a:pt x="1070986" y="1654588"/>
                  <a:pt x="1076131" y="1645391"/>
                </a:cubicBezTo>
                <a:cubicBezTo>
                  <a:pt x="1084368" y="1630672"/>
                  <a:pt x="1093885" y="1616779"/>
                  <a:pt x="1104163" y="1603440"/>
                </a:cubicBezTo>
                <a:cubicBezTo>
                  <a:pt x="1131619" y="1567825"/>
                  <a:pt x="1161672" y="1534501"/>
                  <a:pt x="1193757" y="1503019"/>
                </a:cubicBezTo>
                <a:cubicBezTo>
                  <a:pt x="1199737" y="1497153"/>
                  <a:pt x="1206433" y="1491951"/>
                  <a:pt x="1213152" y="1486915"/>
                </a:cubicBezTo>
                <a:cubicBezTo>
                  <a:pt x="1217038" y="1484000"/>
                  <a:pt x="1221434" y="1481547"/>
                  <a:pt x="1225933" y="1479705"/>
                </a:cubicBezTo>
                <a:cubicBezTo>
                  <a:pt x="1233305" y="1476692"/>
                  <a:pt x="1240156" y="1475707"/>
                  <a:pt x="1246332" y="1476298"/>
                </a:cubicBezTo>
                <a:close/>
                <a:moveTo>
                  <a:pt x="6394011" y="1365701"/>
                </a:moveTo>
                <a:cubicBezTo>
                  <a:pt x="6403970" y="1362686"/>
                  <a:pt x="6413685" y="1363722"/>
                  <a:pt x="6422227" y="1369608"/>
                </a:cubicBezTo>
                <a:cubicBezTo>
                  <a:pt x="6434574" y="1378101"/>
                  <a:pt x="6441496" y="1389760"/>
                  <a:pt x="6440322" y="1408575"/>
                </a:cubicBezTo>
                <a:cubicBezTo>
                  <a:pt x="6439553" y="1411490"/>
                  <a:pt x="6438257" y="1417655"/>
                  <a:pt x="6436233" y="1423582"/>
                </a:cubicBezTo>
                <a:cubicBezTo>
                  <a:pt x="6433278" y="1432277"/>
                  <a:pt x="6428420" y="1440037"/>
                  <a:pt x="6423037" y="1447409"/>
                </a:cubicBezTo>
                <a:cubicBezTo>
                  <a:pt x="6416802" y="1455898"/>
                  <a:pt x="6410568" y="1464379"/>
                  <a:pt x="6403970" y="1472568"/>
                </a:cubicBezTo>
                <a:cubicBezTo>
                  <a:pt x="6374459" y="1509212"/>
                  <a:pt x="6343005" y="1544102"/>
                  <a:pt x="6310013" y="1577629"/>
                </a:cubicBezTo>
                <a:cubicBezTo>
                  <a:pt x="6303172" y="1584600"/>
                  <a:pt x="6295521" y="1590858"/>
                  <a:pt x="6287870" y="1596975"/>
                </a:cubicBezTo>
                <a:cubicBezTo>
                  <a:pt x="6281797" y="1601857"/>
                  <a:pt x="6274511" y="1604436"/>
                  <a:pt x="6266779" y="1605925"/>
                </a:cubicBezTo>
                <a:cubicBezTo>
                  <a:pt x="6242450" y="1610609"/>
                  <a:pt x="6218525" y="1587737"/>
                  <a:pt x="6225650" y="1562141"/>
                </a:cubicBezTo>
                <a:cubicBezTo>
                  <a:pt x="6227877" y="1554012"/>
                  <a:pt x="6231074" y="1546256"/>
                  <a:pt x="6235001" y="1538759"/>
                </a:cubicBezTo>
                <a:cubicBezTo>
                  <a:pt x="6242166" y="1525036"/>
                  <a:pt x="6250627" y="1512155"/>
                  <a:pt x="6259856" y="1499763"/>
                </a:cubicBezTo>
                <a:cubicBezTo>
                  <a:pt x="6288760" y="1460808"/>
                  <a:pt x="6321226" y="1424942"/>
                  <a:pt x="6355757" y="1390929"/>
                </a:cubicBezTo>
                <a:cubicBezTo>
                  <a:pt x="6361707" y="1385052"/>
                  <a:pt x="6368589" y="1380056"/>
                  <a:pt x="6375228" y="1374927"/>
                </a:cubicBezTo>
                <a:cubicBezTo>
                  <a:pt x="6380814" y="1370616"/>
                  <a:pt x="6387292" y="1367746"/>
                  <a:pt x="6394011" y="1365701"/>
                </a:cubicBezTo>
                <a:close/>
                <a:moveTo>
                  <a:pt x="4637044" y="1365423"/>
                </a:moveTo>
                <a:cubicBezTo>
                  <a:pt x="4645505" y="1363156"/>
                  <a:pt x="4653682" y="1363921"/>
                  <a:pt x="4661535" y="1368066"/>
                </a:cubicBezTo>
                <a:cubicBezTo>
                  <a:pt x="4677161" y="1376292"/>
                  <a:pt x="4685783" y="1395897"/>
                  <a:pt x="4682221" y="1410470"/>
                </a:cubicBezTo>
                <a:cubicBezTo>
                  <a:pt x="4679509" y="1421554"/>
                  <a:pt x="4675461" y="1431885"/>
                  <a:pt x="4669065" y="1441220"/>
                </a:cubicBezTo>
                <a:cubicBezTo>
                  <a:pt x="4662750" y="1450482"/>
                  <a:pt x="4656192" y="1459610"/>
                  <a:pt x="4649229" y="1468391"/>
                </a:cubicBezTo>
                <a:cubicBezTo>
                  <a:pt x="4618220" y="1507443"/>
                  <a:pt x="4584702" y="1544269"/>
                  <a:pt x="4549888" y="1579965"/>
                </a:cubicBezTo>
                <a:cubicBezTo>
                  <a:pt x="4542520" y="1587523"/>
                  <a:pt x="4534627" y="1594461"/>
                  <a:pt x="4525478" y="1599837"/>
                </a:cubicBezTo>
                <a:cubicBezTo>
                  <a:pt x="4518070" y="1604197"/>
                  <a:pt x="4510014" y="1606347"/>
                  <a:pt x="4502120" y="1606614"/>
                </a:cubicBezTo>
                <a:cubicBezTo>
                  <a:pt x="4484875" y="1606072"/>
                  <a:pt x="4470302" y="1594089"/>
                  <a:pt x="4467023" y="1577739"/>
                </a:cubicBezTo>
                <a:cubicBezTo>
                  <a:pt x="4466213" y="1573727"/>
                  <a:pt x="4466092" y="1569193"/>
                  <a:pt x="4467104" y="1565279"/>
                </a:cubicBezTo>
                <a:cubicBezTo>
                  <a:pt x="4469047" y="1557850"/>
                  <a:pt x="4471435" y="1550430"/>
                  <a:pt x="4474714" y="1543504"/>
                </a:cubicBezTo>
                <a:cubicBezTo>
                  <a:pt x="4478601" y="1535282"/>
                  <a:pt x="4483054" y="1527246"/>
                  <a:pt x="4488195" y="1519737"/>
                </a:cubicBezTo>
                <a:cubicBezTo>
                  <a:pt x="4497262" y="1506411"/>
                  <a:pt x="4506532" y="1493173"/>
                  <a:pt x="4516532" y="1480547"/>
                </a:cubicBezTo>
                <a:cubicBezTo>
                  <a:pt x="4540091" y="1450834"/>
                  <a:pt x="4565554" y="1422748"/>
                  <a:pt x="4592474" y="1396047"/>
                </a:cubicBezTo>
                <a:cubicBezTo>
                  <a:pt x="4599923" y="1388667"/>
                  <a:pt x="4608181" y="1382077"/>
                  <a:pt x="4616399" y="1375510"/>
                </a:cubicBezTo>
                <a:cubicBezTo>
                  <a:pt x="4622430" y="1370653"/>
                  <a:pt x="4629555" y="1367439"/>
                  <a:pt x="4637044" y="1365423"/>
                </a:cubicBezTo>
                <a:close/>
                <a:moveTo>
                  <a:pt x="1139037" y="1365088"/>
                </a:moveTo>
                <a:cubicBezTo>
                  <a:pt x="1145132" y="1366584"/>
                  <a:pt x="1150760" y="1369961"/>
                  <a:pt x="1155923" y="1375203"/>
                </a:cubicBezTo>
                <a:cubicBezTo>
                  <a:pt x="1163614" y="1383016"/>
                  <a:pt x="1168290" y="1392153"/>
                  <a:pt x="1168363" y="1403621"/>
                </a:cubicBezTo>
                <a:cubicBezTo>
                  <a:pt x="1167124" y="1409050"/>
                  <a:pt x="1166231" y="1414583"/>
                  <a:pt x="1164582" y="1419886"/>
                </a:cubicBezTo>
                <a:cubicBezTo>
                  <a:pt x="1161642" y="1429331"/>
                  <a:pt x="1156870" y="1437945"/>
                  <a:pt x="1151005" y="1445875"/>
                </a:cubicBezTo>
                <a:cubicBezTo>
                  <a:pt x="1143086" y="1456587"/>
                  <a:pt x="1135188" y="1467334"/>
                  <a:pt x="1126789" y="1477665"/>
                </a:cubicBezTo>
                <a:cubicBezTo>
                  <a:pt x="1098444" y="1512520"/>
                  <a:pt x="1068317" y="1545795"/>
                  <a:pt x="1036815" y="1577816"/>
                </a:cubicBezTo>
                <a:cubicBezTo>
                  <a:pt x="1030926" y="1583799"/>
                  <a:pt x="1024649" y="1589466"/>
                  <a:pt x="1018105" y="1594721"/>
                </a:cubicBezTo>
                <a:cubicBezTo>
                  <a:pt x="1011510" y="1600012"/>
                  <a:pt x="1003996" y="1603615"/>
                  <a:pt x="995573" y="1605574"/>
                </a:cubicBezTo>
                <a:cubicBezTo>
                  <a:pt x="979387" y="1609339"/>
                  <a:pt x="961706" y="1601493"/>
                  <a:pt x="954095" y="1584503"/>
                </a:cubicBezTo>
                <a:cubicBezTo>
                  <a:pt x="950496" y="1576468"/>
                  <a:pt x="950732" y="1567890"/>
                  <a:pt x="953355" y="1559785"/>
                </a:cubicBezTo>
                <a:cubicBezTo>
                  <a:pt x="955929" y="1551827"/>
                  <a:pt x="959381" y="1544079"/>
                  <a:pt x="963192" y="1536614"/>
                </a:cubicBezTo>
                <a:cubicBezTo>
                  <a:pt x="970222" y="1522846"/>
                  <a:pt x="979084" y="1510188"/>
                  <a:pt x="988244" y="1497760"/>
                </a:cubicBezTo>
                <a:cubicBezTo>
                  <a:pt x="1004082" y="1476281"/>
                  <a:pt x="1021331" y="1455959"/>
                  <a:pt x="1039308" y="1436269"/>
                </a:cubicBezTo>
                <a:cubicBezTo>
                  <a:pt x="1051603" y="1422805"/>
                  <a:pt x="1064133" y="1409539"/>
                  <a:pt x="1076963" y="1396589"/>
                </a:cubicBezTo>
                <a:cubicBezTo>
                  <a:pt x="1083854" y="1389635"/>
                  <a:pt x="1091396" y="1383279"/>
                  <a:pt x="1099031" y="1377134"/>
                </a:cubicBezTo>
                <a:cubicBezTo>
                  <a:pt x="1105046" y="1372293"/>
                  <a:pt x="1111886" y="1368674"/>
                  <a:pt x="1119327" y="1366261"/>
                </a:cubicBezTo>
                <a:cubicBezTo>
                  <a:pt x="1126373" y="1363978"/>
                  <a:pt x="1132940" y="1363592"/>
                  <a:pt x="1139037" y="1365088"/>
                </a:cubicBezTo>
                <a:close/>
                <a:moveTo>
                  <a:pt x="2893702" y="1364368"/>
                </a:moveTo>
                <a:cubicBezTo>
                  <a:pt x="2898750" y="1365060"/>
                  <a:pt x="2903578" y="1367007"/>
                  <a:pt x="2908078" y="1370293"/>
                </a:cubicBezTo>
                <a:cubicBezTo>
                  <a:pt x="2921991" y="1380441"/>
                  <a:pt x="2928837" y="1395407"/>
                  <a:pt x="2924655" y="1412624"/>
                </a:cubicBezTo>
                <a:cubicBezTo>
                  <a:pt x="2922493" y="1421514"/>
                  <a:pt x="2919150" y="1430035"/>
                  <a:pt x="2914033" y="1437682"/>
                </a:cubicBezTo>
                <a:cubicBezTo>
                  <a:pt x="2908580" y="1445831"/>
                  <a:pt x="2903095" y="1453988"/>
                  <a:pt x="2897156" y="1461788"/>
                </a:cubicBezTo>
                <a:cubicBezTo>
                  <a:pt x="2879296" y="1485239"/>
                  <a:pt x="2860055" y="1507564"/>
                  <a:pt x="2840171" y="1529307"/>
                </a:cubicBezTo>
                <a:cubicBezTo>
                  <a:pt x="2824075" y="1546904"/>
                  <a:pt x="2807587" y="1564141"/>
                  <a:pt x="2791120" y="1581390"/>
                </a:cubicBezTo>
                <a:cubicBezTo>
                  <a:pt x="2783841" y="1589021"/>
                  <a:pt x="2775903" y="1595931"/>
                  <a:pt x="2766398" y="1600789"/>
                </a:cubicBezTo>
                <a:cubicBezTo>
                  <a:pt x="2757443" y="1605367"/>
                  <a:pt x="2748141" y="1607824"/>
                  <a:pt x="2738004" y="1605667"/>
                </a:cubicBezTo>
                <a:cubicBezTo>
                  <a:pt x="2720318" y="1601898"/>
                  <a:pt x="2708756" y="1587066"/>
                  <a:pt x="2709894" y="1566104"/>
                </a:cubicBezTo>
                <a:cubicBezTo>
                  <a:pt x="2710534" y="1563712"/>
                  <a:pt x="2711388" y="1558081"/>
                  <a:pt x="2713537" y="1552993"/>
                </a:cubicBezTo>
                <a:cubicBezTo>
                  <a:pt x="2717071" y="1544625"/>
                  <a:pt x="2720747" y="1536160"/>
                  <a:pt x="2725617" y="1528542"/>
                </a:cubicBezTo>
                <a:cubicBezTo>
                  <a:pt x="2734669" y="1514378"/>
                  <a:pt x="2744068" y="1500363"/>
                  <a:pt x="2754314" y="1487049"/>
                </a:cubicBezTo>
                <a:cubicBezTo>
                  <a:pt x="2779591" y="1454206"/>
                  <a:pt x="2807515" y="1423651"/>
                  <a:pt x="2836936" y="1394488"/>
                </a:cubicBezTo>
                <a:cubicBezTo>
                  <a:pt x="2843389" y="1388092"/>
                  <a:pt x="2850469" y="1382279"/>
                  <a:pt x="2857582" y="1376604"/>
                </a:cubicBezTo>
                <a:cubicBezTo>
                  <a:pt x="2863642" y="1371770"/>
                  <a:pt x="2870584" y="1368370"/>
                  <a:pt x="2878009" y="1365973"/>
                </a:cubicBezTo>
                <a:cubicBezTo>
                  <a:pt x="2883386" y="1364238"/>
                  <a:pt x="2888654" y="1363676"/>
                  <a:pt x="2893702" y="1364368"/>
                </a:cubicBezTo>
                <a:close/>
                <a:moveTo>
                  <a:pt x="268020" y="1025149"/>
                </a:moveTo>
                <a:cubicBezTo>
                  <a:pt x="274536" y="1028031"/>
                  <a:pt x="280077" y="1032290"/>
                  <a:pt x="285094" y="1037273"/>
                </a:cubicBezTo>
                <a:cubicBezTo>
                  <a:pt x="298634" y="1050717"/>
                  <a:pt x="310179" y="1065651"/>
                  <a:pt x="318985" y="1082632"/>
                </a:cubicBezTo>
                <a:cubicBezTo>
                  <a:pt x="320865" y="1086260"/>
                  <a:pt x="322025" y="1090417"/>
                  <a:pt x="326696" y="1092894"/>
                </a:cubicBezTo>
                <a:cubicBezTo>
                  <a:pt x="329153" y="1089660"/>
                  <a:pt x="331779" y="1086442"/>
                  <a:pt x="334146" y="1083037"/>
                </a:cubicBezTo>
                <a:cubicBezTo>
                  <a:pt x="342974" y="1070326"/>
                  <a:pt x="352615" y="1058287"/>
                  <a:pt x="363537" y="1047300"/>
                </a:cubicBezTo>
                <a:cubicBezTo>
                  <a:pt x="368499" y="1042309"/>
                  <a:pt x="373821" y="1037804"/>
                  <a:pt x="380041" y="1034351"/>
                </a:cubicBezTo>
                <a:cubicBezTo>
                  <a:pt x="394545" y="1026307"/>
                  <a:pt x="408418" y="1027299"/>
                  <a:pt x="421144" y="1037593"/>
                </a:cubicBezTo>
                <a:cubicBezTo>
                  <a:pt x="423324" y="1039354"/>
                  <a:pt x="425397" y="1041273"/>
                  <a:pt x="427356" y="1043273"/>
                </a:cubicBezTo>
                <a:cubicBezTo>
                  <a:pt x="439504" y="1055688"/>
                  <a:pt x="441383" y="1070270"/>
                  <a:pt x="435816" y="1086094"/>
                </a:cubicBezTo>
                <a:cubicBezTo>
                  <a:pt x="432509" y="1095497"/>
                  <a:pt x="426891" y="1103638"/>
                  <a:pt x="419643" y="1110451"/>
                </a:cubicBezTo>
                <a:cubicBezTo>
                  <a:pt x="409419" y="1120061"/>
                  <a:pt x="398909" y="1129368"/>
                  <a:pt x="388518" y="1138800"/>
                </a:cubicBezTo>
                <a:cubicBezTo>
                  <a:pt x="385480" y="1141557"/>
                  <a:pt x="381471" y="1143354"/>
                  <a:pt x="379871" y="1147479"/>
                </a:cubicBezTo>
                <a:cubicBezTo>
                  <a:pt x="380584" y="1150588"/>
                  <a:pt x="382994" y="1151944"/>
                  <a:pt x="385463" y="1153357"/>
                </a:cubicBezTo>
                <a:cubicBezTo>
                  <a:pt x="393987" y="1158239"/>
                  <a:pt x="402559" y="1163044"/>
                  <a:pt x="410925" y="1168181"/>
                </a:cubicBezTo>
                <a:cubicBezTo>
                  <a:pt x="421110" y="1174440"/>
                  <a:pt x="430707" y="1181532"/>
                  <a:pt x="439456" y="1189718"/>
                </a:cubicBezTo>
                <a:cubicBezTo>
                  <a:pt x="445117" y="1195017"/>
                  <a:pt x="450190" y="1200781"/>
                  <a:pt x="454085" y="1207554"/>
                </a:cubicBezTo>
                <a:cubicBezTo>
                  <a:pt x="457676" y="1213800"/>
                  <a:pt x="459381" y="1220487"/>
                  <a:pt x="459566" y="1227636"/>
                </a:cubicBezTo>
                <a:cubicBezTo>
                  <a:pt x="459791" y="1236340"/>
                  <a:pt x="457588" y="1244246"/>
                  <a:pt x="452429" y="1251362"/>
                </a:cubicBezTo>
                <a:cubicBezTo>
                  <a:pt x="446580" y="1259430"/>
                  <a:pt x="439560" y="1266199"/>
                  <a:pt x="431034" y="1271348"/>
                </a:cubicBezTo>
                <a:cubicBezTo>
                  <a:pt x="418660" y="1278817"/>
                  <a:pt x="405903" y="1279432"/>
                  <a:pt x="392892" y="1273077"/>
                </a:cubicBezTo>
                <a:cubicBezTo>
                  <a:pt x="383943" y="1268709"/>
                  <a:pt x="376414" y="1262422"/>
                  <a:pt x="369492" y="1255370"/>
                </a:cubicBezTo>
                <a:cubicBezTo>
                  <a:pt x="356678" y="1242315"/>
                  <a:pt x="345261" y="1228094"/>
                  <a:pt x="334474" y="1213342"/>
                </a:cubicBezTo>
                <a:cubicBezTo>
                  <a:pt x="332052" y="1210031"/>
                  <a:pt x="330214" y="1206019"/>
                  <a:pt x="325042" y="1204631"/>
                </a:cubicBezTo>
                <a:cubicBezTo>
                  <a:pt x="322083" y="1209084"/>
                  <a:pt x="318950" y="1213682"/>
                  <a:pt x="315924" y="1218358"/>
                </a:cubicBezTo>
                <a:cubicBezTo>
                  <a:pt x="307493" y="1231389"/>
                  <a:pt x="297539" y="1243165"/>
                  <a:pt x="286398" y="1253929"/>
                </a:cubicBezTo>
                <a:cubicBezTo>
                  <a:pt x="280320" y="1259803"/>
                  <a:pt x="273575" y="1264693"/>
                  <a:pt x="265664" y="1268077"/>
                </a:cubicBezTo>
                <a:cubicBezTo>
                  <a:pt x="255063" y="1272615"/>
                  <a:pt x="245008" y="1271684"/>
                  <a:pt x="235472" y="1265802"/>
                </a:cubicBezTo>
                <a:cubicBezTo>
                  <a:pt x="225682" y="1259766"/>
                  <a:pt x="218385" y="1251346"/>
                  <a:pt x="213841" y="1240679"/>
                </a:cubicBezTo>
                <a:cubicBezTo>
                  <a:pt x="209815" y="1231231"/>
                  <a:pt x="209516" y="1221779"/>
                  <a:pt x="212842" y="1211958"/>
                </a:cubicBezTo>
                <a:cubicBezTo>
                  <a:pt x="216085" y="1202384"/>
                  <a:pt x="221634" y="1194474"/>
                  <a:pt x="228537" y="1187341"/>
                </a:cubicBezTo>
                <a:cubicBezTo>
                  <a:pt x="238817" y="1176715"/>
                  <a:pt x="250117" y="1167267"/>
                  <a:pt x="261959" y="1158442"/>
                </a:cubicBezTo>
                <a:cubicBezTo>
                  <a:pt x="264718" y="1156381"/>
                  <a:pt x="267772" y="1154555"/>
                  <a:pt x="268587" y="1149924"/>
                </a:cubicBezTo>
                <a:cubicBezTo>
                  <a:pt x="265542" y="1146783"/>
                  <a:pt x="262008" y="1143411"/>
                  <a:pt x="258795" y="1139760"/>
                </a:cubicBezTo>
                <a:cubicBezTo>
                  <a:pt x="249995" y="1129753"/>
                  <a:pt x="240951" y="1119924"/>
                  <a:pt x="232716" y="1109467"/>
                </a:cubicBezTo>
                <a:cubicBezTo>
                  <a:pt x="224381" y="1098894"/>
                  <a:pt x="218916" y="1086741"/>
                  <a:pt x="215821" y="1073548"/>
                </a:cubicBezTo>
                <a:cubicBezTo>
                  <a:pt x="213253" y="1062610"/>
                  <a:pt x="215510" y="1052624"/>
                  <a:pt x="221485" y="1043406"/>
                </a:cubicBezTo>
                <a:cubicBezTo>
                  <a:pt x="226131" y="1036241"/>
                  <a:pt x="232231" y="1030497"/>
                  <a:pt x="239745" y="1026307"/>
                </a:cubicBezTo>
                <a:cubicBezTo>
                  <a:pt x="248986" y="1021154"/>
                  <a:pt x="258405" y="1020895"/>
                  <a:pt x="268020" y="1025149"/>
                </a:cubicBezTo>
                <a:close/>
                <a:moveTo>
                  <a:pt x="7274358" y="1023999"/>
                </a:moveTo>
                <a:cubicBezTo>
                  <a:pt x="7281806" y="1021165"/>
                  <a:pt x="7289457" y="1021570"/>
                  <a:pt x="7296906" y="1024752"/>
                </a:cubicBezTo>
                <a:cubicBezTo>
                  <a:pt x="7304152" y="1027837"/>
                  <a:pt x="7310184" y="1032569"/>
                  <a:pt x="7315689" y="1038062"/>
                </a:cubicBezTo>
                <a:cubicBezTo>
                  <a:pt x="7326619" y="1049037"/>
                  <a:pt x="7336253" y="1061068"/>
                  <a:pt x="7344228" y="1074394"/>
                </a:cubicBezTo>
                <a:cubicBezTo>
                  <a:pt x="7346009" y="1077406"/>
                  <a:pt x="7347912" y="1080390"/>
                  <a:pt x="7349329" y="1083584"/>
                </a:cubicBezTo>
                <a:cubicBezTo>
                  <a:pt x="7354753" y="1095849"/>
                  <a:pt x="7356980" y="1093457"/>
                  <a:pt x="7363578" y="1083588"/>
                </a:cubicBezTo>
                <a:cubicBezTo>
                  <a:pt x="7371391" y="1071909"/>
                  <a:pt x="7380135" y="1060898"/>
                  <a:pt x="7389972" y="1050834"/>
                </a:cubicBezTo>
                <a:cubicBezTo>
                  <a:pt x="7394344" y="1046333"/>
                  <a:pt x="7399080" y="1042094"/>
                  <a:pt x="7403978" y="1038139"/>
                </a:cubicBezTo>
                <a:cubicBezTo>
                  <a:pt x="7408917" y="1034144"/>
                  <a:pt x="7414584" y="1031533"/>
                  <a:pt x="7420900" y="1029986"/>
                </a:cubicBezTo>
                <a:cubicBezTo>
                  <a:pt x="7429603" y="1027849"/>
                  <a:pt x="7437699" y="1028982"/>
                  <a:pt x="7445148" y="1033650"/>
                </a:cubicBezTo>
                <a:cubicBezTo>
                  <a:pt x="7468951" y="1048571"/>
                  <a:pt x="7475428" y="1070172"/>
                  <a:pt x="7461462" y="1094854"/>
                </a:cubicBezTo>
                <a:cubicBezTo>
                  <a:pt x="7457616" y="1101630"/>
                  <a:pt x="7452839" y="1107666"/>
                  <a:pt x="7447131" y="1112920"/>
                </a:cubicBezTo>
                <a:cubicBezTo>
                  <a:pt x="7438347" y="1121000"/>
                  <a:pt x="7429441" y="1128922"/>
                  <a:pt x="7420535" y="1136877"/>
                </a:cubicBezTo>
                <a:cubicBezTo>
                  <a:pt x="7416892" y="1140128"/>
                  <a:pt x="7413168" y="1143281"/>
                  <a:pt x="7409241" y="1146702"/>
                </a:cubicBezTo>
                <a:cubicBezTo>
                  <a:pt x="7410698" y="1148819"/>
                  <a:pt x="7411468" y="1151050"/>
                  <a:pt x="7413006" y="1151989"/>
                </a:cubicBezTo>
                <a:cubicBezTo>
                  <a:pt x="7421426" y="1157073"/>
                  <a:pt x="7430129" y="1161611"/>
                  <a:pt x="7438509" y="1166764"/>
                </a:cubicBezTo>
                <a:cubicBezTo>
                  <a:pt x="7450451" y="1174140"/>
                  <a:pt x="7461867" y="1182305"/>
                  <a:pt x="7471906" y="1192264"/>
                </a:cubicBezTo>
                <a:cubicBezTo>
                  <a:pt x="7477411" y="1197749"/>
                  <a:pt x="7482188" y="1203724"/>
                  <a:pt x="7485467" y="1210853"/>
                </a:cubicBezTo>
                <a:cubicBezTo>
                  <a:pt x="7491823" y="1224717"/>
                  <a:pt x="7491135" y="1238060"/>
                  <a:pt x="7482553" y="1250787"/>
                </a:cubicBezTo>
                <a:cubicBezTo>
                  <a:pt x="7476966" y="1259050"/>
                  <a:pt x="7469841" y="1265761"/>
                  <a:pt x="7461381" y="1271004"/>
                </a:cubicBezTo>
                <a:cubicBezTo>
                  <a:pt x="7448387" y="1279088"/>
                  <a:pt x="7435028" y="1279488"/>
                  <a:pt x="7421426" y="1272416"/>
                </a:cubicBezTo>
                <a:cubicBezTo>
                  <a:pt x="7413208" y="1268158"/>
                  <a:pt x="7406286" y="1262320"/>
                  <a:pt x="7399809" y="1255831"/>
                </a:cubicBezTo>
                <a:cubicBezTo>
                  <a:pt x="7387381" y="1243383"/>
                  <a:pt x="7376411" y="1229697"/>
                  <a:pt x="7365926" y="1215617"/>
                </a:cubicBezTo>
                <a:cubicBezTo>
                  <a:pt x="7363011" y="1211751"/>
                  <a:pt x="7359854" y="1208100"/>
                  <a:pt x="7356939" y="1204521"/>
                </a:cubicBezTo>
                <a:cubicBezTo>
                  <a:pt x="7352000" y="1206614"/>
                  <a:pt x="7350503" y="1210768"/>
                  <a:pt x="7348357" y="1214298"/>
                </a:cubicBezTo>
                <a:cubicBezTo>
                  <a:pt x="7339087" y="1229324"/>
                  <a:pt x="7327833" y="1242723"/>
                  <a:pt x="7315082" y="1254900"/>
                </a:cubicBezTo>
                <a:cubicBezTo>
                  <a:pt x="7308928" y="1260770"/>
                  <a:pt x="7302087" y="1265474"/>
                  <a:pt x="7294072" y="1268583"/>
                </a:cubicBezTo>
                <a:cubicBezTo>
                  <a:pt x="7284964" y="1272121"/>
                  <a:pt x="7276220" y="1271696"/>
                  <a:pt x="7267678" y="1267089"/>
                </a:cubicBezTo>
                <a:cubicBezTo>
                  <a:pt x="7255412" y="1260466"/>
                  <a:pt x="7246911" y="1250447"/>
                  <a:pt x="7242377" y="1237372"/>
                </a:cubicBezTo>
                <a:cubicBezTo>
                  <a:pt x="7239260" y="1228494"/>
                  <a:pt x="7239827" y="1219467"/>
                  <a:pt x="7243065" y="1210573"/>
                </a:cubicBezTo>
                <a:cubicBezTo>
                  <a:pt x="7246263" y="1201821"/>
                  <a:pt x="7251202" y="1194158"/>
                  <a:pt x="7257922" y="1187888"/>
                </a:cubicBezTo>
                <a:cubicBezTo>
                  <a:pt x="7267678" y="1178820"/>
                  <a:pt x="7277880" y="1170226"/>
                  <a:pt x="7287878" y="1161429"/>
                </a:cubicBezTo>
                <a:cubicBezTo>
                  <a:pt x="7291522" y="1158227"/>
                  <a:pt x="7296298" y="1156251"/>
                  <a:pt x="7298484" y="1151463"/>
                </a:cubicBezTo>
                <a:cubicBezTo>
                  <a:pt x="7296987" y="1146455"/>
                  <a:pt x="7292574" y="1143852"/>
                  <a:pt x="7289214" y="1140464"/>
                </a:cubicBezTo>
                <a:cubicBezTo>
                  <a:pt x="7279782" y="1130995"/>
                  <a:pt x="7270876" y="1121110"/>
                  <a:pt x="7262982" y="1110325"/>
                </a:cubicBezTo>
                <a:cubicBezTo>
                  <a:pt x="7255898" y="1100634"/>
                  <a:pt x="7250231" y="1090210"/>
                  <a:pt x="7246911" y="1078580"/>
                </a:cubicBezTo>
                <a:cubicBezTo>
                  <a:pt x="7240353" y="1055607"/>
                  <a:pt x="7251728" y="1032589"/>
                  <a:pt x="7274358" y="1023999"/>
                </a:cubicBezTo>
                <a:close/>
                <a:moveTo>
                  <a:pt x="2002654" y="1023883"/>
                </a:moveTo>
                <a:cubicBezTo>
                  <a:pt x="2010123" y="1021162"/>
                  <a:pt x="2017798" y="1021595"/>
                  <a:pt x="2025226" y="1024862"/>
                </a:cubicBezTo>
                <a:cubicBezTo>
                  <a:pt x="2032420" y="1028028"/>
                  <a:pt x="2038480" y="1032744"/>
                  <a:pt x="2043925" y="1038278"/>
                </a:cubicBezTo>
                <a:cubicBezTo>
                  <a:pt x="2055786" y="1050333"/>
                  <a:pt x="2066307" y="1063421"/>
                  <a:pt x="2074439" y="1078334"/>
                </a:cubicBezTo>
                <a:cubicBezTo>
                  <a:pt x="2076775" y="1082621"/>
                  <a:pt x="2079208" y="1086867"/>
                  <a:pt x="2081868" y="1090956"/>
                </a:cubicBezTo>
                <a:cubicBezTo>
                  <a:pt x="2082313" y="1091640"/>
                  <a:pt x="2084811" y="1091996"/>
                  <a:pt x="2085232" y="1091519"/>
                </a:cubicBezTo>
                <a:cubicBezTo>
                  <a:pt x="2087989" y="1088377"/>
                  <a:pt x="2090563" y="1085058"/>
                  <a:pt x="2092956" y="1081625"/>
                </a:cubicBezTo>
                <a:cubicBezTo>
                  <a:pt x="2100995" y="1070088"/>
                  <a:pt x="2109682" y="1059053"/>
                  <a:pt x="2119665" y="1049147"/>
                </a:cubicBezTo>
                <a:cubicBezTo>
                  <a:pt x="2124616" y="1044232"/>
                  <a:pt x="2129883" y="1039399"/>
                  <a:pt x="2135740" y="1035675"/>
                </a:cubicBezTo>
                <a:cubicBezTo>
                  <a:pt x="2151463" y="1025672"/>
                  <a:pt x="2166547" y="1026850"/>
                  <a:pt x="2180290" y="1038626"/>
                </a:cubicBezTo>
                <a:cubicBezTo>
                  <a:pt x="2197507" y="1053377"/>
                  <a:pt x="2201328" y="1071205"/>
                  <a:pt x="2191366" y="1091401"/>
                </a:cubicBezTo>
                <a:cubicBezTo>
                  <a:pt x="2187609" y="1099024"/>
                  <a:pt x="2182634" y="1105825"/>
                  <a:pt x="2176444" y="1111626"/>
                </a:cubicBezTo>
                <a:cubicBezTo>
                  <a:pt x="2167741" y="1119779"/>
                  <a:pt x="2158855" y="1127737"/>
                  <a:pt x="2149998" y="1135728"/>
                </a:cubicBezTo>
                <a:cubicBezTo>
                  <a:pt x="2145865" y="1139457"/>
                  <a:pt x="2141618" y="1143059"/>
                  <a:pt x="2137181" y="1146929"/>
                </a:cubicBezTo>
                <a:cubicBezTo>
                  <a:pt x="2138772" y="1148994"/>
                  <a:pt x="2139691" y="1151139"/>
                  <a:pt x="2141311" y="1152119"/>
                </a:cubicBezTo>
                <a:cubicBezTo>
                  <a:pt x="2149714" y="1157199"/>
                  <a:pt x="2158442" y="1161745"/>
                  <a:pt x="2166781" y="1166919"/>
                </a:cubicBezTo>
                <a:cubicBezTo>
                  <a:pt x="2178723" y="1174323"/>
                  <a:pt x="2190139" y="1182472"/>
                  <a:pt x="2200109" y="1192495"/>
                </a:cubicBezTo>
                <a:cubicBezTo>
                  <a:pt x="2205595" y="1198013"/>
                  <a:pt x="2210384" y="1203968"/>
                  <a:pt x="2213618" y="1211121"/>
                </a:cubicBezTo>
                <a:cubicBezTo>
                  <a:pt x="2219905" y="1225034"/>
                  <a:pt x="2219059" y="1238328"/>
                  <a:pt x="2210428" y="1251031"/>
                </a:cubicBezTo>
                <a:cubicBezTo>
                  <a:pt x="2205226" y="1258686"/>
                  <a:pt x="2198620" y="1264965"/>
                  <a:pt x="2190969" y="1270045"/>
                </a:cubicBezTo>
                <a:cubicBezTo>
                  <a:pt x="2177553" y="1278951"/>
                  <a:pt x="2163599" y="1279894"/>
                  <a:pt x="2149184" y="1272292"/>
                </a:cubicBezTo>
                <a:cubicBezTo>
                  <a:pt x="2141011" y="1267976"/>
                  <a:pt x="2134085" y="1262127"/>
                  <a:pt x="2127624" y="1255626"/>
                </a:cubicBezTo>
                <a:cubicBezTo>
                  <a:pt x="2114726" y="1242647"/>
                  <a:pt x="2103376" y="1228382"/>
                  <a:pt x="2092510" y="1213699"/>
                </a:cubicBezTo>
                <a:cubicBezTo>
                  <a:pt x="2090082" y="1210424"/>
                  <a:pt x="2088385" y="1206392"/>
                  <a:pt x="2084070" y="1204931"/>
                </a:cubicBezTo>
                <a:cubicBezTo>
                  <a:pt x="2079787" y="1206797"/>
                  <a:pt x="2078415" y="1211027"/>
                  <a:pt x="2076237" y="1214545"/>
                </a:cubicBezTo>
                <a:cubicBezTo>
                  <a:pt x="2066930" y="1229552"/>
                  <a:pt x="2055664" y="1242935"/>
                  <a:pt x="2042905" y="1255091"/>
                </a:cubicBezTo>
                <a:cubicBezTo>
                  <a:pt x="2036751" y="1260953"/>
                  <a:pt x="2029870" y="1265633"/>
                  <a:pt x="2021838" y="1268693"/>
                </a:cubicBezTo>
                <a:cubicBezTo>
                  <a:pt x="2012702" y="1272178"/>
                  <a:pt x="2003978" y="1271603"/>
                  <a:pt x="1995477" y="1266960"/>
                </a:cubicBezTo>
                <a:cubicBezTo>
                  <a:pt x="1983227" y="1260273"/>
                  <a:pt x="1974746" y="1250225"/>
                  <a:pt x="1970310" y="1237105"/>
                </a:cubicBezTo>
                <a:cubicBezTo>
                  <a:pt x="1967306" y="1228232"/>
                  <a:pt x="1967865" y="1219197"/>
                  <a:pt x="1971192" y="1210307"/>
                </a:cubicBezTo>
                <a:cubicBezTo>
                  <a:pt x="1974459" y="1201583"/>
                  <a:pt x="1979402" y="1193932"/>
                  <a:pt x="1986150" y="1187674"/>
                </a:cubicBezTo>
                <a:cubicBezTo>
                  <a:pt x="1995914" y="1178622"/>
                  <a:pt x="2006107" y="1170032"/>
                  <a:pt x="2016134" y="1161264"/>
                </a:cubicBezTo>
                <a:cubicBezTo>
                  <a:pt x="2019778" y="1158082"/>
                  <a:pt x="2023470" y="1154957"/>
                  <a:pt x="2027639" y="1151378"/>
                </a:cubicBezTo>
                <a:cubicBezTo>
                  <a:pt x="2023259" y="1146767"/>
                  <a:pt x="2019519" y="1142654"/>
                  <a:pt x="2015584" y="1138736"/>
                </a:cubicBezTo>
                <a:cubicBezTo>
                  <a:pt x="2006119" y="1129300"/>
                  <a:pt x="1997371" y="1119256"/>
                  <a:pt x="1989627" y="1108363"/>
                </a:cubicBezTo>
                <a:cubicBezTo>
                  <a:pt x="1983077" y="1099153"/>
                  <a:pt x="1977948" y="1089227"/>
                  <a:pt x="1974848" y="1078297"/>
                </a:cubicBezTo>
                <a:cubicBezTo>
                  <a:pt x="1968375" y="1055474"/>
                  <a:pt x="1980151" y="1032072"/>
                  <a:pt x="2002654" y="1023883"/>
                </a:cubicBezTo>
                <a:close/>
                <a:moveTo>
                  <a:pt x="5527116" y="1022067"/>
                </a:moveTo>
                <a:cubicBezTo>
                  <a:pt x="5531529" y="1022001"/>
                  <a:pt x="5535992" y="1023018"/>
                  <a:pt x="5540424" y="1024862"/>
                </a:cubicBezTo>
                <a:cubicBezTo>
                  <a:pt x="5547023" y="1027594"/>
                  <a:pt x="5552528" y="1031877"/>
                  <a:pt x="5557588" y="1036820"/>
                </a:cubicBezTo>
                <a:cubicBezTo>
                  <a:pt x="5570745" y="1049657"/>
                  <a:pt x="5581877" y="1064027"/>
                  <a:pt x="5590783" y="1080115"/>
                </a:cubicBezTo>
                <a:cubicBezTo>
                  <a:pt x="5593050" y="1084260"/>
                  <a:pt x="5594103" y="1089207"/>
                  <a:pt x="5598232" y="1092162"/>
                </a:cubicBezTo>
                <a:cubicBezTo>
                  <a:pt x="5602199" y="1091381"/>
                  <a:pt x="5603818" y="1088069"/>
                  <a:pt x="5605761" y="1085215"/>
                </a:cubicBezTo>
                <a:cubicBezTo>
                  <a:pt x="5615234" y="1071237"/>
                  <a:pt x="5625678" y="1058085"/>
                  <a:pt x="5637701" y="1046183"/>
                </a:cubicBezTo>
                <a:cubicBezTo>
                  <a:pt x="5642721" y="1041208"/>
                  <a:pt x="5648145" y="1036824"/>
                  <a:pt x="5654460" y="1033585"/>
                </a:cubicBezTo>
                <a:cubicBezTo>
                  <a:pt x="5663569" y="1028902"/>
                  <a:pt x="5673244" y="1026947"/>
                  <a:pt x="5682838" y="1031059"/>
                </a:cubicBezTo>
                <a:cubicBezTo>
                  <a:pt x="5697087" y="1037136"/>
                  <a:pt x="5707369" y="1047325"/>
                  <a:pt x="5711094" y="1062813"/>
                </a:cubicBezTo>
                <a:cubicBezTo>
                  <a:pt x="5712065" y="1066784"/>
                  <a:pt x="5712146" y="1071201"/>
                  <a:pt x="5711579" y="1075261"/>
                </a:cubicBezTo>
                <a:cubicBezTo>
                  <a:pt x="5709758" y="1088191"/>
                  <a:pt x="5703726" y="1099278"/>
                  <a:pt x="5694577" y="1108403"/>
                </a:cubicBezTo>
                <a:cubicBezTo>
                  <a:pt x="5685145" y="1117815"/>
                  <a:pt x="5675187" y="1126709"/>
                  <a:pt x="5665350" y="1135695"/>
                </a:cubicBezTo>
                <a:cubicBezTo>
                  <a:pt x="5661220" y="1139452"/>
                  <a:pt x="5656768" y="1142861"/>
                  <a:pt x="5652234" y="1146646"/>
                </a:cubicBezTo>
                <a:cubicBezTo>
                  <a:pt x="5653731" y="1148771"/>
                  <a:pt x="5654501" y="1150981"/>
                  <a:pt x="5656039" y="1151928"/>
                </a:cubicBezTo>
                <a:cubicBezTo>
                  <a:pt x="5662030" y="1155576"/>
                  <a:pt x="5668345" y="1158697"/>
                  <a:pt x="5674377" y="1162243"/>
                </a:cubicBezTo>
                <a:cubicBezTo>
                  <a:pt x="5687128" y="1169712"/>
                  <a:pt x="5699313" y="1177942"/>
                  <a:pt x="5710405" y="1187758"/>
                </a:cubicBezTo>
                <a:cubicBezTo>
                  <a:pt x="5716721" y="1193373"/>
                  <a:pt x="5722550" y="1199453"/>
                  <a:pt x="5726719" y="1206910"/>
                </a:cubicBezTo>
                <a:cubicBezTo>
                  <a:pt x="5735828" y="1223309"/>
                  <a:pt x="5735220" y="1239190"/>
                  <a:pt x="5723441" y="1253998"/>
                </a:cubicBezTo>
                <a:cubicBezTo>
                  <a:pt x="5719959" y="1258358"/>
                  <a:pt x="5715951" y="1262430"/>
                  <a:pt x="5711660" y="1265972"/>
                </a:cubicBezTo>
                <a:cubicBezTo>
                  <a:pt x="5693970" y="1280541"/>
                  <a:pt x="5676522" y="1281132"/>
                  <a:pt x="5657659" y="1268219"/>
                </a:cubicBezTo>
                <a:cubicBezTo>
                  <a:pt x="5650048" y="1263025"/>
                  <a:pt x="5643328" y="1256844"/>
                  <a:pt x="5637418" y="1249897"/>
                </a:cubicBezTo>
                <a:cubicBezTo>
                  <a:pt x="5627419" y="1238145"/>
                  <a:pt x="5617825" y="1226045"/>
                  <a:pt x="5608069" y="1214095"/>
                </a:cubicBezTo>
                <a:cubicBezTo>
                  <a:pt x="5605842" y="1211395"/>
                  <a:pt x="5603737" y="1208570"/>
                  <a:pt x="5601308" y="1206113"/>
                </a:cubicBezTo>
                <a:cubicBezTo>
                  <a:pt x="5600620" y="1205424"/>
                  <a:pt x="5598151" y="1205262"/>
                  <a:pt x="5597624" y="1205849"/>
                </a:cubicBezTo>
                <a:cubicBezTo>
                  <a:pt x="5595358" y="1208485"/>
                  <a:pt x="5593414" y="1211391"/>
                  <a:pt x="5591552" y="1214354"/>
                </a:cubicBezTo>
                <a:cubicBezTo>
                  <a:pt x="5582606" y="1228738"/>
                  <a:pt x="5572000" y="1241760"/>
                  <a:pt x="5559856" y="1253544"/>
                </a:cubicBezTo>
                <a:cubicBezTo>
                  <a:pt x="5553257" y="1259940"/>
                  <a:pt x="5545970" y="1265264"/>
                  <a:pt x="5537267" y="1268624"/>
                </a:cubicBezTo>
                <a:cubicBezTo>
                  <a:pt x="5528159" y="1272146"/>
                  <a:pt x="5519415" y="1271656"/>
                  <a:pt x="5510873" y="1267077"/>
                </a:cubicBezTo>
                <a:cubicBezTo>
                  <a:pt x="5499984" y="1261224"/>
                  <a:pt x="5491928" y="1252484"/>
                  <a:pt x="5487111" y="1241246"/>
                </a:cubicBezTo>
                <a:cubicBezTo>
                  <a:pt x="5481767" y="1228944"/>
                  <a:pt x="5482901" y="1216593"/>
                  <a:pt x="5488892" y="1204643"/>
                </a:cubicBezTo>
                <a:cubicBezTo>
                  <a:pt x="5492373" y="1197656"/>
                  <a:pt x="5496948" y="1191402"/>
                  <a:pt x="5502737" y="1186228"/>
                </a:cubicBezTo>
                <a:cubicBezTo>
                  <a:pt x="5513181" y="1176869"/>
                  <a:pt x="5523868" y="1167785"/>
                  <a:pt x="5534595" y="1158745"/>
                </a:cubicBezTo>
                <a:cubicBezTo>
                  <a:pt x="5537267" y="1156495"/>
                  <a:pt x="5540424" y="1154859"/>
                  <a:pt x="5542003" y="1150507"/>
                </a:cubicBezTo>
                <a:cubicBezTo>
                  <a:pt x="5538967" y="1147293"/>
                  <a:pt x="5535769" y="1143703"/>
                  <a:pt x="5532369" y="1140278"/>
                </a:cubicBezTo>
                <a:cubicBezTo>
                  <a:pt x="5521520" y="1129279"/>
                  <a:pt x="5511076" y="1117924"/>
                  <a:pt x="5502575" y="1104926"/>
                </a:cubicBezTo>
                <a:cubicBezTo>
                  <a:pt x="5496381" y="1095465"/>
                  <a:pt x="5491564" y="1085487"/>
                  <a:pt x="5489256" y="1074269"/>
                </a:cubicBezTo>
                <a:cubicBezTo>
                  <a:pt x="5486139" y="1059230"/>
                  <a:pt x="5489944" y="1046410"/>
                  <a:pt x="5500753" y="1035816"/>
                </a:cubicBezTo>
                <a:cubicBezTo>
                  <a:pt x="5504720" y="1031942"/>
                  <a:pt x="5509335" y="1028590"/>
                  <a:pt x="5514112" y="1025773"/>
                </a:cubicBezTo>
                <a:cubicBezTo>
                  <a:pt x="5518342" y="1023283"/>
                  <a:pt x="5522704" y="1022133"/>
                  <a:pt x="5527116" y="1022067"/>
                </a:cubicBezTo>
                <a:close/>
                <a:moveTo>
                  <a:pt x="3768997" y="1022003"/>
                </a:moveTo>
                <a:cubicBezTo>
                  <a:pt x="3774352" y="1021857"/>
                  <a:pt x="3779747" y="1023307"/>
                  <a:pt x="3785056" y="1026348"/>
                </a:cubicBezTo>
                <a:cubicBezTo>
                  <a:pt x="3790464" y="1029449"/>
                  <a:pt x="3795626" y="1033274"/>
                  <a:pt x="3800147" y="1037565"/>
                </a:cubicBezTo>
                <a:cubicBezTo>
                  <a:pt x="3812425" y="1049211"/>
                  <a:pt x="3822728" y="1062506"/>
                  <a:pt x="3831083" y="1077249"/>
                </a:cubicBezTo>
                <a:cubicBezTo>
                  <a:pt x="3833824" y="1082090"/>
                  <a:pt x="3836346" y="1087049"/>
                  <a:pt x="3838904" y="1091834"/>
                </a:cubicBezTo>
                <a:cubicBezTo>
                  <a:pt x="3840795" y="1091328"/>
                  <a:pt x="3842596" y="1091405"/>
                  <a:pt x="3843317" y="1090559"/>
                </a:cubicBezTo>
                <a:cubicBezTo>
                  <a:pt x="3846029" y="1087377"/>
                  <a:pt x="3848437" y="1083932"/>
                  <a:pt x="3850870" y="1080528"/>
                </a:cubicBezTo>
                <a:cubicBezTo>
                  <a:pt x="3859039" y="1069096"/>
                  <a:pt x="3867638" y="1057988"/>
                  <a:pt x="3877717" y="1048191"/>
                </a:cubicBezTo>
                <a:cubicBezTo>
                  <a:pt x="3882709" y="1043342"/>
                  <a:pt x="3888129" y="1038703"/>
                  <a:pt x="3894035" y="1035067"/>
                </a:cubicBezTo>
                <a:cubicBezTo>
                  <a:pt x="3909479" y="1025566"/>
                  <a:pt x="3924113" y="1027364"/>
                  <a:pt x="3936792" y="1038128"/>
                </a:cubicBezTo>
                <a:cubicBezTo>
                  <a:pt x="3943281" y="1043641"/>
                  <a:pt x="3948750" y="1049859"/>
                  <a:pt x="3951843" y="1058020"/>
                </a:cubicBezTo>
                <a:cubicBezTo>
                  <a:pt x="3954425" y="1064825"/>
                  <a:pt x="3954891" y="1071573"/>
                  <a:pt x="3953122" y="1078625"/>
                </a:cubicBezTo>
                <a:cubicBezTo>
                  <a:pt x="3949960" y="1091231"/>
                  <a:pt x="3943617" y="1102039"/>
                  <a:pt x="3934274" y="1110889"/>
                </a:cubicBezTo>
                <a:cubicBezTo>
                  <a:pt x="3923591" y="1121013"/>
                  <a:pt x="3912434" y="1130631"/>
                  <a:pt x="3901500" y="1140493"/>
                </a:cubicBezTo>
                <a:cubicBezTo>
                  <a:pt x="3899436" y="1142359"/>
                  <a:pt x="3897266" y="1144176"/>
                  <a:pt x="3895562" y="1146342"/>
                </a:cubicBezTo>
                <a:cubicBezTo>
                  <a:pt x="3895019" y="1147034"/>
                  <a:pt x="3895363" y="1149301"/>
                  <a:pt x="3896096" y="1149945"/>
                </a:cubicBezTo>
                <a:cubicBezTo>
                  <a:pt x="3898156" y="1151750"/>
                  <a:pt x="3900589" y="1153159"/>
                  <a:pt x="3902953" y="1154592"/>
                </a:cubicBezTo>
                <a:cubicBezTo>
                  <a:pt x="3912539" y="1160409"/>
                  <a:pt x="3922413" y="1165793"/>
                  <a:pt x="3931683" y="1172072"/>
                </a:cubicBezTo>
                <a:cubicBezTo>
                  <a:pt x="3939787" y="1177565"/>
                  <a:pt x="3947365" y="1183864"/>
                  <a:pt x="3954899" y="1190143"/>
                </a:cubicBezTo>
                <a:cubicBezTo>
                  <a:pt x="3960862" y="1195114"/>
                  <a:pt x="3965606" y="1201247"/>
                  <a:pt x="3969330" y="1208084"/>
                </a:cubicBezTo>
                <a:cubicBezTo>
                  <a:pt x="3977937" y="1223880"/>
                  <a:pt x="3976860" y="1239069"/>
                  <a:pt x="3965963" y="1253362"/>
                </a:cubicBezTo>
                <a:cubicBezTo>
                  <a:pt x="3960405" y="1260661"/>
                  <a:pt x="3953729" y="1266843"/>
                  <a:pt x="3945750" y="1271543"/>
                </a:cubicBezTo>
                <a:cubicBezTo>
                  <a:pt x="3933274" y="1278890"/>
                  <a:pt x="3920571" y="1279278"/>
                  <a:pt x="3907617" y="1272959"/>
                </a:cubicBezTo>
                <a:cubicBezTo>
                  <a:pt x="3898662" y="1268591"/>
                  <a:pt x="3890971" y="1262406"/>
                  <a:pt x="3884397" y="1255091"/>
                </a:cubicBezTo>
                <a:cubicBezTo>
                  <a:pt x="3874098" y="1243619"/>
                  <a:pt x="3864274" y="1231721"/>
                  <a:pt x="3854368" y="1219905"/>
                </a:cubicBezTo>
                <a:cubicBezTo>
                  <a:pt x="3850777" y="1215618"/>
                  <a:pt x="3847543" y="1211027"/>
                  <a:pt x="3844106" y="1206607"/>
                </a:cubicBezTo>
                <a:cubicBezTo>
                  <a:pt x="3842908" y="1205056"/>
                  <a:pt x="3839669" y="1205097"/>
                  <a:pt x="3838621" y="1206675"/>
                </a:cubicBezTo>
                <a:cubicBezTo>
                  <a:pt x="3836297" y="1210169"/>
                  <a:pt x="3834046" y="1213707"/>
                  <a:pt x="3831755" y="1217221"/>
                </a:cubicBezTo>
                <a:cubicBezTo>
                  <a:pt x="3822914" y="1230798"/>
                  <a:pt x="3812607" y="1243161"/>
                  <a:pt x="3800933" y="1254395"/>
                </a:cubicBezTo>
                <a:cubicBezTo>
                  <a:pt x="3794294" y="1260787"/>
                  <a:pt x="3786874" y="1265932"/>
                  <a:pt x="3778093" y="1269029"/>
                </a:cubicBezTo>
                <a:cubicBezTo>
                  <a:pt x="3769697" y="1271992"/>
                  <a:pt x="3761613" y="1271551"/>
                  <a:pt x="3753667" y="1267486"/>
                </a:cubicBezTo>
                <a:cubicBezTo>
                  <a:pt x="3738944" y="1259957"/>
                  <a:pt x="3722144" y="1241453"/>
                  <a:pt x="3726589" y="1217391"/>
                </a:cubicBezTo>
                <a:cubicBezTo>
                  <a:pt x="3727633" y="1211756"/>
                  <a:pt x="3729309" y="1206380"/>
                  <a:pt x="3732467" y="1201769"/>
                </a:cubicBezTo>
                <a:cubicBezTo>
                  <a:pt x="3736401" y="1196017"/>
                  <a:pt x="3740603" y="1190252"/>
                  <a:pt x="3745627" y="1185483"/>
                </a:cubicBezTo>
                <a:cubicBezTo>
                  <a:pt x="3754768" y="1176808"/>
                  <a:pt x="3764580" y="1168842"/>
                  <a:pt x="3774154" y="1160628"/>
                </a:cubicBezTo>
                <a:cubicBezTo>
                  <a:pt x="3777304" y="1157924"/>
                  <a:pt x="3780583" y="1155365"/>
                  <a:pt x="3785408" y="1151427"/>
                </a:cubicBezTo>
                <a:cubicBezTo>
                  <a:pt x="3780052" y="1146006"/>
                  <a:pt x="3775972" y="1142173"/>
                  <a:pt x="3772240" y="1138031"/>
                </a:cubicBezTo>
                <a:cubicBezTo>
                  <a:pt x="3764730" y="1129704"/>
                  <a:pt x="3757172" y="1121402"/>
                  <a:pt x="3750108" y="1112702"/>
                </a:cubicBezTo>
                <a:cubicBezTo>
                  <a:pt x="3746158" y="1107836"/>
                  <a:pt x="3742854" y="1102367"/>
                  <a:pt x="3739818" y="1096862"/>
                </a:cubicBezTo>
                <a:cubicBezTo>
                  <a:pt x="3737122" y="1091980"/>
                  <a:pt x="3734616" y="1086839"/>
                  <a:pt x="3733034" y="1081515"/>
                </a:cubicBezTo>
                <a:cubicBezTo>
                  <a:pt x="3726528" y="1059607"/>
                  <a:pt x="3730868" y="1041718"/>
                  <a:pt x="3753177" y="1027234"/>
                </a:cubicBezTo>
                <a:cubicBezTo>
                  <a:pt x="3758326" y="1023890"/>
                  <a:pt x="3763641" y="1022149"/>
                  <a:pt x="3768997" y="1022003"/>
                </a:cubicBezTo>
                <a:close/>
                <a:moveTo>
                  <a:pt x="725089" y="704639"/>
                </a:moveTo>
                <a:cubicBezTo>
                  <a:pt x="733647" y="701882"/>
                  <a:pt x="741876" y="702457"/>
                  <a:pt x="749575" y="706671"/>
                </a:cubicBezTo>
                <a:cubicBezTo>
                  <a:pt x="762198" y="713573"/>
                  <a:pt x="768914" y="724564"/>
                  <a:pt x="770404" y="739594"/>
                </a:cubicBezTo>
                <a:cubicBezTo>
                  <a:pt x="769992" y="742375"/>
                  <a:pt x="769707" y="745889"/>
                  <a:pt x="768912" y="749281"/>
                </a:cubicBezTo>
                <a:cubicBezTo>
                  <a:pt x="766642" y="758924"/>
                  <a:pt x="762752" y="767939"/>
                  <a:pt x="757528" y="776343"/>
                </a:cubicBezTo>
                <a:cubicBezTo>
                  <a:pt x="754935" y="780509"/>
                  <a:pt x="752167" y="784585"/>
                  <a:pt x="749223" y="788516"/>
                </a:cubicBezTo>
                <a:cubicBezTo>
                  <a:pt x="723096" y="823431"/>
                  <a:pt x="694781" y="856476"/>
                  <a:pt x="663947" y="887322"/>
                </a:cubicBezTo>
                <a:cubicBezTo>
                  <a:pt x="658509" y="892759"/>
                  <a:pt x="652490" y="897661"/>
                  <a:pt x="646414" y="902394"/>
                </a:cubicBezTo>
                <a:cubicBezTo>
                  <a:pt x="641402" y="906292"/>
                  <a:pt x="635440" y="908442"/>
                  <a:pt x="629352" y="910381"/>
                </a:cubicBezTo>
                <a:cubicBezTo>
                  <a:pt x="606629" y="917627"/>
                  <a:pt x="579834" y="895281"/>
                  <a:pt x="586859" y="868968"/>
                </a:cubicBezTo>
                <a:cubicBezTo>
                  <a:pt x="589406" y="859419"/>
                  <a:pt x="593089" y="850359"/>
                  <a:pt x="597738" y="841647"/>
                </a:cubicBezTo>
                <a:cubicBezTo>
                  <a:pt x="606369" y="825491"/>
                  <a:pt x="616490" y="810327"/>
                  <a:pt x="627872" y="796005"/>
                </a:cubicBezTo>
                <a:cubicBezTo>
                  <a:pt x="645815" y="773441"/>
                  <a:pt x="665113" y="752066"/>
                  <a:pt x="685555" y="731761"/>
                </a:cubicBezTo>
                <a:cubicBezTo>
                  <a:pt x="692008" y="725357"/>
                  <a:pt x="699239" y="719698"/>
                  <a:pt x="706382" y="714038"/>
                </a:cubicBezTo>
                <a:cubicBezTo>
                  <a:pt x="711916" y="709658"/>
                  <a:pt x="718316" y="706821"/>
                  <a:pt x="725089" y="704639"/>
                </a:cubicBezTo>
                <a:close/>
                <a:moveTo>
                  <a:pt x="7772885" y="703936"/>
                </a:moveTo>
                <a:cubicBezTo>
                  <a:pt x="7778066" y="705327"/>
                  <a:pt x="7782843" y="708169"/>
                  <a:pt x="7787215" y="712282"/>
                </a:cubicBezTo>
                <a:cubicBezTo>
                  <a:pt x="7798306" y="722734"/>
                  <a:pt x="7802233" y="735425"/>
                  <a:pt x="7798306" y="750581"/>
                </a:cubicBezTo>
                <a:cubicBezTo>
                  <a:pt x="7795837" y="760248"/>
                  <a:pt x="7791789" y="769102"/>
                  <a:pt x="7786607" y="777477"/>
                </a:cubicBezTo>
                <a:cubicBezTo>
                  <a:pt x="7783288" y="782841"/>
                  <a:pt x="7779523" y="787938"/>
                  <a:pt x="7775718" y="792969"/>
                </a:cubicBezTo>
                <a:cubicBezTo>
                  <a:pt x="7751510" y="824909"/>
                  <a:pt x="7725359" y="855209"/>
                  <a:pt x="7697346" y="883834"/>
                </a:cubicBezTo>
                <a:cubicBezTo>
                  <a:pt x="7690991" y="890323"/>
                  <a:pt x="7683906" y="896144"/>
                  <a:pt x="7676863" y="901925"/>
                </a:cubicBezTo>
                <a:cubicBezTo>
                  <a:pt x="7671357" y="906438"/>
                  <a:pt x="7664718" y="908794"/>
                  <a:pt x="7657877" y="910725"/>
                </a:cubicBezTo>
                <a:cubicBezTo>
                  <a:pt x="7642777" y="914996"/>
                  <a:pt x="7622658" y="905843"/>
                  <a:pt x="7616789" y="886400"/>
                </a:cubicBezTo>
                <a:cubicBezTo>
                  <a:pt x="7615817" y="883109"/>
                  <a:pt x="7615979" y="879474"/>
                  <a:pt x="7615493" y="875106"/>
                </a:cubicBezTo>
                <a:cubicBezTo>
                  <a:pt x="7616505" y="871098"/>
                  <a:pt x="7617112" y="866135"/>
                  <a:pt x="7618975" y="861674"/>
                </a:cubicBezTo>
                <a:cubicBezTo>
                  <a:pt x="7622699" y="852627"/>
                  <a:pt x="7626706" y="843628"/>
                  <a:pt x="7631321" y="835005"/>
                </a:cubicBezTo>
                <a:cubicBezTo>
                  <a:pt x="7640349" y="818246"/>
                  <a:pt x="7651360" y="802766"/>
                  <a:pt x="7663828" y="788444"/>
                </a:cubicBezTo>
                <a:cubicBezTo>
                  <a:pt x="7679939" y="769899"/>
                  <a:pt x="7696456" y="751687"/>
                  <a:pt x="7713336" y="733871"/>
                </a:cubicBezTo>
                <a:cubicBezTo>
                  <a:pt x="7720542" y="726289"/>
                  <a:pt x="7729043" y="719893"/>
                  <a:pt x="7737261" y="713318"/>
                </a:cubicBezTo>
                <a:cubicBezTo>
                  <a:pt x="7742766" y="708898"/>
                  <a:pt x="7749284" y="706230"/>
                  <a:pt x="7756125" y="704295"/>
                </a:cubicBezTo>
                <a:cubicBezTo>
                  <a:pt x="7762116" y="702605"/>
                  <a:pt x="7767703" y="702545"/>
                  <a:pt x="7772885" y="703936"/>
                </a:cubicBezTo>
                <a:close/>
                <a:moveTo>
                  <a:pt x="2500712" y="703880"/>
                </a:moveTo>
                <a:cubicBezTo>
                  <a:pt x="2505904" y="705240"/>
                  <a:pt x="2510694" y="708055"/>
                  <a:pt x="2515062" y="712140"/>
                </a:cubicBezTo>
                <a:cubicBezTo>
                  <a:pt x="2526154" y="722519"/>
                  <a:pt x="2530323" y="735166"/>
                  <a:pt x="2526397" y="750378"/>
                </a:cubicBezTo>
                <a:cubicBezTo>
                  <a:pt x="2524081" y="759341"/>
                  <a:pt x="2520498" y="767644"/>
                  <a:pt x="2515819" y="775485"/>
                </a:cubicBezTo>
                <a:cubicBezTo>
                  <a:pt x="2512589" y="780897"/>
                  <a:pt x="2508880" y="786047"/>
                  <a:pt x="2505091" y="791095"/>
                </a:cubicBezTo>
                <a:cubicBezTo>
                  <a:pt x="2480207" y="824289"/>
                  <a:pt x="2453004" y="855500"/>
                  <a:pt x="2424109" y="885250"/>
                </a:cubicBezTo>
                <a:cubicBezTo>
                  <a:pt x="2417243" y="892314"/>
                  <a:pt x="2410066" y="899001"/>
                  <a:pt x="2401597" y="904171"/>
                </a:cubicBezTo>
                <a:cubicBezTo>
                  <a:pt x="2394270" y="908644"/>
                  <a:pt x="2386392" y="911287"/>
                  <a:pt x="2378960" y="911797"/>
                </a:cubicBezTo>
                <a:cubicBezTo>
                  <a:pt x="2358302" y="911223"/>
                  <a:pt x="2342247" y="894099"/>
                  <a:pt x="2343923" y="876190"/>
                </a:cubicBezTo>
                <a:cubicBezTo>
                  <a:pt x="2344312" y="872033"/>
                  <a:pt x="2345049" y="867847"/>
                  <a:pt x="2346174" y="863827"/>
                </a:cubicBezTo>
                <a:cubicBezTo>
                  <a:pt x="2348838" y="854314"/>
                  <a:pt x="2353279" y="845522"/>
                  <a:pt x="2358084" y="836940"/>
                </a:cubicBezTo>
                <a:cubicBezTo>
                  <a:pt x="2367366" y="820358"/>
                  <a:pt x="2378215" y="804822"/>
                  <a:pt x="2390311" y="790180"/>
                </a:cubicBezTo>
                <a:cubicBezTo>
                  <a:pt x="2406864" y="770141"/>
                  <a:pt x="2424056" y="750650"/>
                  <a:pt x="2442673" y="732498"/>
                </a:cubicBezTo>
                <a:cubicBezTo>
                  <a:pt x="2449685" y="725665"/>
                  <a:pt x="2457413" y="719536"/>
                  <a:pt x="2465092" y="713427"/>
                </a:cubicBezTo>
                <a:cubicBezTo>
                  <a:pt x="2470626" y="709027"/>
                  <a:pt x="2477123" y="706339"/>
                  <a:pt x="2483948" y="704355"/>
                </a:cubicBezTo>
                <a:cubicBezTo>
                  <a:pt x="2489925" y="702616"/>
                  <a:pt x="2495519" y="702520"/>
                  <a:pt x="2500712" y="703880"/>
                </a:cubicBezTo>
                <a:close/>
                <a:moveTo>
                  <a:pt x="6015476" y="703798"/>
                </a:moveTo>
                <a:cubicBezTo>
                  <a:pt x="6020379" y="705023"/>
                  <a:pt x="6024964" y="707539"/>
                  <a:pt x="6029235" y="711165"/>
                </a:cubicBezTo>
                <a:cubicBezTo>
                  <a:pt x="6038707" y="719200"/>
                  <a:pt x="6043161" y="729252"/>
                  <a:pt x="6042837" y="743452"/>
                </a:cubicBezTo>
                <a:cubicBezTo>
                  <a:pt x="6042432" y="745525"/>
                  <a:pt x="6041703" y="750395"/>
                  <a:pt x="6040286" y="755054"/>
                </a:cubicBezTo>
                <a:cubicBezTo>
                  <a:pt x="6036845" y="766608"/>
                  <a:pt x="6031097" y="777100"/>
                  <a:pt x="6023649" y="786524"/>
                </a:cubicBezTo>
                <a:cubicBezTo>
                  <a:pt x="6008873" y="805263"/>
                  <a:pt x="5994178" y="824063"/>
                  <a:pt x="5978714" y="842251"/>
                </a:cubicBezTo>
                <a:cubicBezTo>
                  <a:pt x="5966448" y="856691"/>
                  <a:pt x="5953373" y="870430"/>
                  <a:pt x="5940257" y="884137"/>
                </a:cubicBezTo>
                <a:cubicBezTo>
                  <a:pt x="5934468" y="890205"/>
                  <a:pt x="5927951" y="895621"/>
                  <a:pt x="5921474" y="900977"/>
                </a:cubicBezTo>
                <a:cubicBezTo>
                  <a:pt x="5915442" y="905964"/>
                  <a:pt x="5908277" y="908826"/>
                  <a:pt x="5900707" y="910810"/>
                </a:cubicBezTo>
                <a:cubicBezTo>
                  <a:pt x="5879859" y="916283"/>
                  <a:pt x="5854599" y="896860"/>
                  <a:pt x="5859618" y="871377"/>
                </a:cubicBezTo>
                <a:cubicBezTo>
                  <a:pt x="5861278" y="863042"/>
                  <a:pt x="5864112" y="855181"/>
                  <a:pt x="5867796" y="847582"/>
                </a:cubicBezTo>
                <a:cubicBezTo>
                  <a:pt x="5874920" y="833029"/>
                  <a:pt x="5883421" y="819322"/>
                  <a:pt x="5893096" y="806352"/>
                </a:cubicBezTo>
                <a:cubicBezTo>
                  <a:pt x="5914552" y="777566"/>
                  <a:pt x="5938678" y="751128"/>
                  <a:pt x="5964505" y="726256"/>
                </a:cubicBezTo>
                <a:cubicBezTo>
                  <a:pt x="5970011" y="720933"/>
                  <a:pt x="5976367" y="716415"/>
                  <a:pt x="5982600" y="711857"/>
                </a:cubicBezTo>
                <a:cubicBezTo>
                  <a:pt x="5987701" y="708092"/>
                  <a:pt x="5993692" y="705878"/>
                  <a:pt x="5999805" y="704178"/>
                </a:cubicBezTo>
                <a:cubicBezTo>
                  <a:pt x="6005351" y="702639"/>
                  <a:pt x="6010573" y="702573"/>
                  <a:pt x="6015476" y="703798"/>
                </a:cubicBezTo>
                <a:close/>
                <a:moveTo>
                  <a:pt x="4243607" y="703712"/>
                </a:moveTo>
                <a:cubicBezTo>
                  <a:pt x="4249234" y="702389"/>
                  <a:pt x="4254699" y="702854"/>
                  <a:pt x="4260164" y="704793"/>
                </a:cubicBezTo>
                <a:cubicBezTo>
                  <a:pt x="4274899" y="710023"/>
                  <a:pt x="4284979" y="724605"/>
                  <a:pt x="4284615" y="743983"/>
                </a:cubicBezTo>
                <a:cubicBezTo>
                  <a:pt x="4283926" y="746752"/>
                  <a:pt x="4282753" y="752938"/>
                  <a:pt x="4280850" y="758888"/>
                </a:cubicBezTo>
                <a:cubicBezTo>
                  <a:pt x="4277612" y="769000"/>
                  <a:pt x="4272227" y="778129"/>
                  <a:pt x="4265710" y="786424"/>
                </a:cubicBezTo>
                <a:cubicBezTo>
                  <a:pt x="4251380" y="804616"/>
                  <a:pt x="4237171" y="822913"/>
                  <a:pt x="4222152" y="840523"/>
                </a:cubicBezTo>
                <a:cubicBezTo>
                  <a:pt x="4208955" y="855999"/>
                  <a:pt x="4194908" y="870774"/>
                  <a:pt x="4180861" y="885489"/>
                </a:cubicBezTo>
                <a:cubicBezTo>
                  <a:pt x="4175073" y="891545"/>
                  <a:pt x="4168474" y="896865"/>
                  <a:pt x="4161876" y="902079"/>
                </a:cubicBezTo>
                <a:cubicBezTo>
                  <a:pt x="4156937" y="906009"/>
                  <a:pt x="4150905" y="908025"/>
                  <a:pt x="4144914" y="910248"/>
                </a:cubicBezTo>
                <a:cubicBezTo>
                  <a:pt x="4127264" y="916830"/>
                  <a:pt x="4099373" y="902277"/>
                  <a:pt x="4101320" y="875693"/>
                </a:cubicBezTo>
                <a:cubicBezTo>
                  <a:pt x="4101785" y="869374"/>
                  <a:pt x="4102801" y="863140"/>
                  <a:pt x="4105582" y="857347"/>
                </a:cubicBezTo>
                <a:cubicBezTo>
                  <a:pt x="4109226" y="849769"/>
                  <a:pt x="4112569" y="842025"/>
                  <a:pt x="4116646" y="834685"/>
                </a:cubicBezTo>
                <a:cubicBezTo>
                  <a:pt x="4125200" y="819319"/>
                  <a:pt x="4135360" y="805021"/>
                  <a:pt x="4146493" y="791415"/>
                </a:cubicBezTo>
                <a:cubicBezTo>
                  <a:pt x="4162928" y="771300"/>
                  <a:pt x="4180335" y="752047"/>
                  <a:pt x="4198673" y="733600"/>
                </a:cubicBezTo>
                <a:cubicBezTo>
                  <a:pt x="4206081" y="726119"/>
                  <a:pt x="4213854" y="719038"/>
                  <a:pt x="4222598" y="713084"/>
                </a:cubicBezTo>
                <a:cubicBezTo>
                  <a:pt x="4229075" y="708687"/>
                  <a:pt x="4236037" y="705502"/>
                  <a:pt x="4243607" y="703712"/>
                </a:cubicBezTo>
                <a:close/>
                <a:moveTo>
                  <a:pt x="1013191" y="291659"/>
                </a:moveTo>
                <a:cubicBezTo>
                  <a:pt x="1018567" y="293767"/>
                  <a:pt x="1023104" y="296863"/>
                  <a:pt x="1027031" y="300961"/>
                </a:cubicBezTo>
                <a:cubicBezTo>
                  <a:pt x="1035981" y="310304"/>
                  <a:pt x="1041575" y="321470"/>
                  <a:pt x="1044876" y="333897"/>
                </a:cubicBezTo>
                <a:cubicBezTo>
                  <a:pt x="1049641" y="351834"/>
                  <a:pt x="1049871" y="369945"/>
                  <a:pt x="1047159" y="388188"/>
                </a:cubicBezTo>
                <a:cubicBezTo>
                  <a:pt x="1044685" y="404870"/>
                  <a:pt x="1040877" y="421246"/>
                  <a:pt x="1035932" y="437369"/>
                </a:cubicBezTo>
                <a:cubicBezTo>
                  <a:pt x="1035115" y="440033"/>
                  <a:pt x="1034480" y="442761"/>
                  <a:pt x="1033808" y="445470"/>
                </a:cubicBezTo>
                <a:cubicBezTo>
                  <a:pt x="1033391" y="447158"/>
                  <a:pt x="1035783" y="449202"/>
                  <a:pt x="1037884" y="449004"/>
                </a:cubicBezTo>
                <a:cubicBezTo>
                  <a:pt x="1039969" y="448809"/>
                  <a:pt x="1042095" y="448809"/>
                  <a:pt x="1044131" y="448380"/>
                </a:cubicBezTo>
                <a:cubicBezTo>
                  <a:pt x="1051677" y="446797"/>
                  <a:pt x="1059185" y="445045"/>
                  <a:pt x="1066723" y="443405"/>
                </a:cubicBezTo>
                <a:cubicBezTo>
                  <a:pt x="1088224" y="438725"/>
                  <a:pt x="1109925" y="438454"/>
                  <a:pt x="1131660" y="440988"/>
                </a:cubicBezTo>
                <a:cubicBezTo>
                  <a:pt x="1142860" y="442296"/>
                  <a:pt x="1153685" y="445433"/>
                  <a:pt x="1163553" y="451093"/>
                </a:cubicBezTo>
                <a:cubicBezTo>
                  <a:pt x="1170996" y="455355"/>
                  <a:pt x="1177117" y="460958"/>
                  <a:pt x="1180581" y="469119"/>
                </a:cubicBezTo>
                <a:cubicBezTo>
                  <a:pt x="1184929" y="479352"/>
                  <a:pt x="1182945" y="490307"/>
                  <a:pt x="1174967" y="498160"/>
                </a:cubicBezTo>
                <a:cubicBezTo>
                  <a:pt x="1166644" y="506353"/>
                  <a:pt x="1156455" y="510908"/>
                  <a:pt x="1144998" y="512053"/>
                </a:cubicBezTo>
                <a:cubicBezTo>
                  <a:pt x="1133099" y="513247"/>
                  <a:pt x="1121169" y="512940"/>
                  <a:pt x="1109358" y="510515"/>
                </a:cubicBezTo>
                <a:cubicBezTo>
                  <a:pt x="1090745" y="506698"/>
                  <a:pt x="1072788" y="500775"/>
                  <a:pt x="1055045" y="494104"/>
                </a:cubicBezTo>
                <a:cubicBezTo>
                  <a:pt x="1049818" y="492140"/>
                  <a:pt x="1044595" y="490157"/>
                  <a:pt x="1039346" y="488262"/>
                </a:cubicBezTo>
                <a:cubicBezTo>
                  <a:pt x="1038809" y="488068"/>
                  <a:pt x="1037691" y="488222"/>
                  <a:pt x="1037487" y="488582"/>
                </a:cubicBezTo>
                <a:cubicBezTo>
                  <a:pt x="1036847" y="489704"/>
                  <a:pt x="1035876" y="491193"/>
                  <a:pt x="1036175" y="492201"/>
                </a:cubicBezTo>
                <a:cubicBezTo>
                  <a:pt x="1037980" y="498225"/>
                  <a:pt x="1039937" y="504220"/>
                  <a:pt x="1042157" y="510102"/>
                </a:cubicBezTo>
                <a:cubicBezTo>
                  <a:pt x="1047859" y="525234"/>
                  <a:pt x="1052457" y="540682"/>
                  <a:pt x="1055616" y="556526"/>
                </a:cubicBezTo>
                <a:cubicBezTo>
                  <a:pt x="1059065" y="573836"/>
                  <a:pt x="1060315" y="591291"/>
                  <a:pt x="1057753" y="608856"/>
                </a:cubicBezTo>
                <a:cubicBezTo>
                  <a:pt x="1055992" y="620919"/>
                  <a:pt x="1051482" y="631845"/>
                  <a:pt x="1043300" y="641014"/>
                </a:cubicBezTo>
                <a:cubicBezTo>
                  <a:pt x="1036309" y="648852"/>
                  <a:pt x="1027537" y="652341"/>
                  <a:pt x="1016939" y="651353"/>
                </a:cubicBezTo>
                <a:cubicBezTo>
                  <a:pt x="1011856" y="650880"/>
                  <a:pt x="1007399" y="648916"/>
                  <a:pt x="1003281" y="646249"/>
                </a:cubicBezTo>
                <a:cubicBezTo>
                  <a:pt x="996647" y="641945"/>
                  <a:pt x="991911" y="635902"/>
                  <a:pt x="988538" y="628773"/>
                </a:cubicBezTo>
                <a:cubicBezTo>
                  <a:pt x="984599" y="620458"/>
                  <a:pt x="982149" y="611763"/>
                  <a:pt x="981165" y="602585"/>
                </a:cubicBezTo>
                <a:cubicBezTo>
                  <a:pt x="978436" y="577111"/>
                  <a:pt x="981008" y="552138"/>
                  <a:pt x="988177" y="527634"/>
                </a:cubicBezTo>
                <a:cubicBezTo>
                  <a:pt x="991123" y="517551"/>
                  <a:pt x="994841" y="507693"/>
                  <a:pt x="997856" y="497630"/>
                </a:cubicBezTo>
                <a:cubicBezTo>
                  <a:pt x="998318" y="496100"/>
                  <a:pt x="996872" y="493995"/>
                  <a:pt x="996333" y="492234"/>
                </a:cubicBezTo>
                <a:cubicBezTo>
                  <a:pt x="980996" y="496654"/>
                  <a:pt x="966272" y="501184"/>
                  <a:pt x="951387" y="505119"/>
                </a:cubicBezTo>
                <a:cubicBezTo>
                  <a:pt x="929382" y="510940"/>
                  <a:pt x="907022" y="511997"/>
                  <a:pt x="884623" y="507904"/>
                </a:cubicBezTo>
                <a:cubicBezTo>
                  <a:pt x="877106" y="506536"/>
                  <a:pt x="869668" y="504070"/>
                  <a:pt x="862596" y="501144"/>
                </a:cubicBezTo>
                <a:cubicBezTo>
                  <a:pt x="857509" y="499034"/>
                  <a:pt x="852743" y="495747"/>
                  <a:pt x="848415" y="492270"/>
                </a:cubicBezTo>
                <a:cubicBezTo>
                  <a:pt x="830827" y="478138"/>
                  <a:pt x="835185" y="455039"/>
                  <a:pt x="846408" y="443814"/>
                </a:cubicBezTo>
                <a:cubicBezTo>
                  <a:pt x="855771" y="434443"/>
                  <a:pt x="867329" y="429605"/>
                  <a:pt x="880169" y="428358"/>
                </a:cubicBezTo>
                <a:cubicBezTo>
                  <a:pt x="894860" y="426929"/>
                  <a:pt x="909571" y="427342"/>
                  <a:pt x="924205" y="430131"/>
                </a:cubicBezTo>
                <a:cubicBezTo>
                  <a:pt x="943547" y="433819"/>
                  <a:pt x="962390" y="439227"/>
                  <a:pt x="981036" y="445449"/>
                </a:cubicBezTo>
                <a:cubicBezTo>
                  <a:pt x="984343" y="446551"/>
                  <a:pt x="987623" y="447797"/>
                  <a:pt x="991012" y="448587"/>
                </a:cubicBezTo>
                <a:cubicBezTo>
                  <a:pt x="992100" y="448838"/>
                  <a:pt x="993892" y="448162"/>
                  <a:pt x="994618" y="447291"/>
                </a:cubicBezTo>
                <a:cubicBezTo>
                  <a:pt x="995285" y="446486"/>
                  <a:pt x="995371" y="444705"/>
                  <a:pt x="994991" y="443608"/>
                </a:cubicBezTo>
                <a:cubicBezTo>
                  <a:pt x="993376" y="438981"/>
                  <a:pt x="991570" y="434414"/>
                  <a:pt x="989687" y="429884"/>
                </a:cubicBezTo>
                <a:cubicBezTo>
                  <a:pt x="981307" y="409753"/>
                  <a:pt x="974394" y="389170"/>
                  <a:pt x="970855" y="367594"/>
                </a:cubicBezTo>
                <a:cubicBezTo>
                  <a:pt x="968329" y="352220"/>
                  <a:pt x="968027" y="336907"/>
                  <a:pt x="972650" y="321745"/>
                </a:cubicBezTo>
                <a:cubicBezTo>
                  <a:pt x="975154" y="313536"/>
                  <a:pt x="978910" y="306105"/>
                  <a:pt x="984861" y="299939"/>
                </a:cubicBezTo>
                <a:cubicBezTo>
                  <a:pt x="987271" y="297444"/>
                  <a:pt x="990024" y="295123"/>
                  <a:pt x="992998" y="293367"/>
                </a:cubicBezTo>
                <a:cubicBezTo>
                  <a:pt x="999357" y="289616"/>
                  <a:pt x="1006051" y="288861"/>
                  <a:pt x="1013191" y="291659"/>
                </a:cubicBezTo>
                <a:close/>
                <a:moveTo>
                  <a:pt x="6275057" y="290191"/>
                </a:moveTo>
                <a:cubicBezTo>
                  <a:pt x="6279631" y="289614"/>
                  <a:pt x="6284388" y="290485"/>
                  <a:pt x="6289367" y="292937"/>
                </a:cubicBezTo>
                <a:cubicBezTo>
                  <a:pt x="6295237" y="295811"/>
                  <a:pt x="6299811" y="300074"/>
                  <a:pt x="6303738" y="305053"/>
                </a:cubicBezTo>
                <a:cubicBezTo>
                  <a:pt x="6314546" y="318717"/>
                  <a:pt x="6319607" y="334582"/>
                  <a:pt x="6321064" y="351721"/>
                </a:cubicBezTo>
                <a:cubicBezTo>
                  <a:pt x="6322886" y="373638"/>
                  <a:pt x="6320254" y="395162"/>
                  <a:pt x="6314709" y="416364"/>
                </a:cubicBezTo>
                <a:cubicBezTo>
                  <a:pt x="6312077" y="426525"/>
                  <a:pt x="6309203" y="436629"/>
                  <a:pt x="6306531" y="446414"/>
                </a:cubicBezTo>
                <a:cubicBezTo>
                  <a:pt x="6309122" y="449158"/>
                  <a:pt x="6311794" y="449490"/>
                  <a:pt x="6314668" y="448871"/>
                </a:cubicBezTo>
                <a:cubicBezTo>
                  <a:pt x="6323574" y="446944"/>
                  <a:pt x="6332439" y="444843"/>
                  <a:pt x="6341386" y="443025"/>
                </a:cubicBezTo>
                <a:cubicBezTo>
                  <a:pt x="6362233" y="438783"/>
                  <a:pt x="6383244" y="438584"/>
                  <a:pt x="6404294" y="440900"/>
                </a:cubicBezTo>
                <a:cubicBezTo>
                  <a:pt x="6414819" y="442062"/>
                  <a:pt x="6424898" y="445102"/>
                  <a:pt x="6434411" y="449863"/>
                </a:cubicBezTo>
                <a:cubicBezTo>
                  <a:pt x="6441415" y="453376"/>
                  <a:pt x="6447285" y="458299"/>
                  <a:pt x="6451576" y="464998"/>
                </a:cubicBezTo>
                <a:cubicBezTo>
                  <a:pt x="6458376" y="475681"/>
                  <a:pt x="6457081" y="488939"/>
                  <a:pt x="6448216" y="497881"/>
                </a:cubicBezTo>
                <a:cubicBezTo>
                  <a:pt x="6439998" y="506188"/>
                  <a:pt x="6429837" y="510827"/>
                  <a:pt x="6418381" y="512022"/>
                </a:cubicBezTo>
                <a:cubicBezTo>
                  <a:pt x="6406480" y="513256"/>
                  <a:pt x="6394537" y="512957"/>
                  <a:pt x="6382717" y="510576"/>
                </a:cubicBezTo>
                <a:cubicBezTo>
                  <a:pt x="6364055" y="506828"/>
                  <a:pt x="6346122" y="500849"/>
                  <a:pt x="6328351" y="494222"/>
                </a:cubicBezTo>
                <a:cubicBezTo>
                  <a:pt x="6323128" y="492267"/>
                  <a:pt x="6317907" y="490259"/>
                  <a:pt x="6312644" y="488348"/>
                </a:cubicBezTo>
                <a:cubicBezTo>
                  <a:pt x="6312077" y="488150"/>
                  <a:pt x="6311025" y="488227"/>
                  <a:pt x="6310782" y="488575"/>
                </a:cubicBezTo>
                <a:cubicBezTo>
                  <a:pt x="6310053" y="489627"/>
                  <a:pt x="6308879" y="491097"/>
                  <a:pt x="6309163" y="492016"/>
                </a:cubicBezTo>
                <a:cubicBezTo>
                  <a:pt x="6310984" y="498023"/>
                  <a:pt x="6313130" y="503941"/>
                  <a:pt x="6315235" y="509868"/>
                </a:cubicBezTo>
                <a:cubicBezTo>
                  <a:pt x="6322764" y="531076"/>
                  <a:pt x="6328877" y="552596"/>
                  <a:pt x="6331549" y="575051"/>
                </a:cubicBezTo>
                <a:cubicBezTo>
                  <a:pt x="6333168" y="588491"/>
                  <a:pt x="6332682" y="601639"/>
                  <a:pt x="6329606" y="614767"/>
                </a:cubicBezTo>
                <a:cubicBezTo>
                  <a:pt x="6327339" y="624511"/>
                  <a:pt x="6323210" y="633332"/>
                  <a:pt x="6316571" y="640853"/>
                </a:cubicBezTo>
                <a:cubicBezTo>
                  <a:pt x="6305115" y="653860"/>
                  <a:pt x="6286493" y="655090"/>
                  <a:pt x="6273134" y="643938"/>
                </a:cubicBezTo>
                <a:cubicBezTo>
                  <a:pt x="6266455" y="638372"/>
                  <a:pt x="6262042" y="631235"/>
                  <a:pt x="6259168" y="623236"/>
                </a:cubicBezTo>
                <a:cubicBezTo>
                  <a:pt x="6256051" y="614650"/>
                  <a:pt x="6253906" y="605813"/>
                  <a:pt x="6253379" y="596583"/>
                </a:cubicBezTo>
                <a:cubicBezTo>
                  <a:pt x="6252165" y="573958"/>
                  <a:pt x="6254189" y="551709"/>
                  <a:pt x="6260626" y="529947"/>
                </a:cubicBezTo>
                <a:cubicBezTo>
                  <a:pt x="6264026" y="518535"/>
                  <a:pt x="6267629" y="507192"/>
                  <a:pt x="6271070" y="495805"/>
                </a:cubicBezTo>
                <a:cubicBezTo>
                  <a:pt x="6271636" y="493890"/>
                  <a:pt x="6269127" y="491736"/>
                  <a:pt x="6267143" y="492376"/>
                </a:cubicBezTo>
                <a:cubicBezTo>
                  <a:pt x="6262488" y="493886"/>
                  <a:pt x="6257832" y="495440"/>
                  <a:pt x="6253177" y="496962"/>
                </a:cubicBezTo>
                <a:cubicBezTo>
                  <a:pt x="6247833" y="498703"/>
                  <a:pt x="6242531" y="500513"/>
                  <a:pt x="6237187" y="502144"/>
                </a:cubicBezTo>
                <a:cubicBezTo>
                  <a:pt x="6221642" y="506856"/>
                  <a:pt x="6205692" y="509487"/>
                  <a:pt x="6189540" y="510200"/>
                </a:cubicBezTo>
                <a:cubicBezTo>
                  <a:pt x="6173348" y="510912"/>
                  <a:pt x="6157277" y="509196"/>
                  <a:pt x="6141813" y="503836"/>
                </a:cubicBezTo>
                <a:cubicBezTo>
                  <a:pt x="6132381" y="500573"/>
                  <a:pt x="6123920" y="495801"/>
                  <a:pt x="6117241" y="488182"/>
                </a:cubicBezTo>
                <a:cubicBezTo>
                  <a:pt x="6108861" y="478608"/>
                  <a:pt x="6107242" y="464327"/>
                  <a:pt x="6113152" y="452797"/>
                </a:cubicBezTo>
                <a:cubicBezTo>
                  <a:pt x="6117889" y="443604"/>
                  <a:pt x="6125418" y="437471"/>
                  <a:pt x="6134608" y="433411"/>
                </a:cubicBezTo>
                <a:cubicBezTo>
                  <a:pt x="6141651" y="430294"/>
                  <a:pt x="6149059" y="428339"/>
                  <a:pt x="6156953" y="427889"/>
                </a:cubicBezTo>
                <a:cubicBezTo>
                  <a:pt x="6177477" y="426711"/>
                  <a:pt x="6197637" y="428978"/>
                  <a:pt x="6217351" y="434593"/>
                </a:cubicBezTo>
                <a:cubicBezTo>
                  <a:pt x="6232167" y="438815"/>
                  <a:pt x="6246821" y="443685"/>
                  <a:pt x="6261557" y="448211"/>
                </a:cubicBezTo>
                <a:cubicBezTo>
                  <a:pt x="6264269" y="449033"/>
                  <a:pt x="6266940" y="449312"/>
                  <a:pt x="6269086" y="445924"/>
                </a:cubicBezTo>
                <a:cubicBezTo>
                  <a:pt x="6266091" y="438495"/>
                  <a:pt x="6262933" y="430723"/>
                  <a:pt x="6259897" y="422890"/>
                </a:cubicBezTo>
                <a:cubicBezTo>
                  <a:pt x="6252246" y="403221"/>
                  <a:pt x="6246012" y="383202"/>
                  <a:pt x="6243178" y="362174"/>
                </a:cubicBezTo>
                <a:cubicBezTo>
                  <a:pt x="6241438" y="349449"/>
                  <a:pt x="6241964" y="337016"/>
                  <a:pt x="6244919" y="324572"/>
                </a:cubicBezTo>
                <a:cubicBezTo>
                  <a:pt x="6246902" y="316212"/>
                  <a:pt x="6250586" y="308733"/>
                  <a:pt x="6255930" y="302083"/>
                </a:cubicBezTo>
                <a:cubicBezTo>
                  <a:pt x="6257671" y="299909"/>
                  <a:pt x="6259654" y="297864"/>
                  <a:pt x="6261840" y="296138"/>
                </a:cubicBezTo>
                <a:cubicBezTo>
                  <a:pt x="6266090" y="292793"/>
                  <a:pt x="6270483" y="290766"/>
                  <a:pt x="6275057" y="290191"/>
                </a:cubicBezTo>
                <a:close/>
                <a:moveTo>
                  <a:pt x="4517210" y="290183"/>
                </a:moveTo>
                <a:cubicBezTo>
                  <a:pt x="4521177" y="289700"/>
                  <a:pt x="4525296" y="290323"/>
                  <a:pt x="4529607" y="292217"/>
                </a:cubicBezTo>
                <a:cubicBezTo>
                  <a:pt x="4535598" y="294849"/>
                  <a:pt x="4540415" y="298720"/>
                  <a:pt x="4544504" y="303607"/>
                </a:cubicBezTo>
                <a:cubicBezTo>
                  <a:pt x="4555231" y="316389"/>
                  <a:pt x="4560777" y="331358"/>
                  <a:pt x="4562478" y="347768"/>
                </a:cubicBezTo>
                <a:cubicBezTo>
                  <a:pt x="4564988" y="372499"/>
                  <a:pt x="4562275" y="396774"/>
                  <a:pt x="4555556" y="420675"/>
                </a:cubicBezTo>
                <a:cubicBezTo>
                  <a:pt x="4553329" y="428755"/>
                  <a:pt x="4551386" y="436932"/>
                  <a:pt x="4549362" y="445077"/>
                </a:cubicBezTo>
                <a:cubicBezTo>
                  <a:pt x="4548957" y="446745"/>
                  <a:pt x="4551426" y="449157"/>
                  <a:pt x="4553167" y="448983"/>
                </a:cubicBezTo>
                <a:cubicBezTo>
                  <a:pt x="4555272" y="448781"/>
                  <a:pt x="4557377" y="448761"/>
                  <a:pt x="4559442" y="448332"/>
                </a:cubicBezTo>
                <a:cubicBezTo>
                  <a:pt x="4566283" y="446895"/>
                  <a:pt x="4573124" y="445336"/>
                  <a:pt x="4579965" y="443777"/>
                </a:cubicBezTo>
                <a:cubicBezTo>
                  <a:pt x="4600732" y="439053"/>
                  <a:pt x="4621702" y="438677"/>
                  <a:pt x="4642792" y="440527"/>
                </a:cubicBezTo>
                <a:cubicBezTo>
                  <a:pt x="4654087" y="441519"/>
                  <a:pt x="4664814" y="444571"/>
                  <a:pt x="4675137" y="449283"/>
                </a:cubicBezTo>
                <a:cubicBezTo>
                  <a:pt x="4681614" y="452254"/>
                  <a:pt x="4687120" y="456541"/>
                  <a:pt x="4691572" y="462136"/>
                </a:cubicBezTo>
                <a:cubicBezTo>
                  <a:pt x="4700155" y="473021"/>
                  <a:pt x="4700276" y="489744"/>
                  <a:pt x="4688091" y="499905"/>
                </a:cubicBezTo>
                <a:cubicBezTo>
                  <a:pt x="4679752" y="506863"/>
                  <a:pt x="4670279" y="511256"/>
                  <a:pt x="4659511" y="512134"/>
                </a:cubicBezTo>
                <a:cubicBezTo>
                  <a:pt x="4647610" y="513102"/>
                  <a:pt x="4635708" y="512863"/>
                  <a:pt x="4623887" y="510406"/>
                </a:cubicBezTo>
                <a:cubicBezTo>
                  <a:pt x="4605266" y="506544"/>
                  <a:pt x="4587333" y="500641"/>
                  <a:pt x="4569602" y="493901"/>
                </a:cubicBezTo>
                <a:cubicBezTo>
                  <a:pt x="4565028" y="492153"/>
                  <a:pt x="4560535" y="490112"/>
                  <a:pt x="4555920" y="488457"/>
                </a:cubicBezTo>
                <a:cubicBezTo>
                  <a:pt x="4554827" y="488068"/>
                  <a:pt x="4553288" y="488440"/>
                  <a:pt x="4552114" y="488906"/>
                </a:cubicBezTo>
                <a:cubicBezTo>
                  <a:pt x="4550535" y="489533"/>
                  <a:pt x="4550252" y="490922"/>
                  <a:pt x="4550860" y="492521"/>
                </a:cubicBezTo>
                <a:cubicBezTo>
                  <a:pt x="4553936" y="501087"/>
                  <a:pt x="4556972" y="509669"/>
                  <a:pt x="4560049" y="518243"/>
                </a:cubicBezTo>
                <a:cubicBezTo>
                  <a:pt x="4566445" y="536135"/>
                  <a:pt x="4570776" y="554554"/>
                  <a:pt x="4573407" y="573354"/>
                </a:cubicBezTo>
                <a:cubicBezTo>
                  <a:pt x="4575472" y="588093"/>
                  <a:pt x="4575108" y="602723"/>
                  <a:pt x="4570938" y="617167"/>
                </a:cubicBezTo>
                <a:cubicBezTo>
                  <a:pt x="4568388" y="626081"/>
                  <a:pt x="4564461" y="634213"/>
                  <a:pt x="4558227" y="641107"/>
                </a:cubicBezTo>
                <a:cubicBezTo>
                  <a:pt x="4546609" y="653976"/>
                  <a:pt x="4528069" y="655061"/>
                  <a:pt x="4514791" y="643731"/>
                </a:cubicBezTo>
                <a:cubicBezTo>
                  <a:pt x="4509326" y="639083"/>
                  <a:pt x="4505440" y="633331"/>
                  <a:pt x="4502646" y="626777"/>
                </a:cubicBezTo>
                <a:cubicBezTo>
                  <a:pt x="4497910" y="615681"/>
                  <a:pt x="4495481" y="604099"/>
                  <a:pt x="4494955" y="592052"/>
                </a:cubicBezTo>
                <a:cubicBezTo>
                  <a:pt x="4493822" y="567193"/>
                  <a:pt x="4498193" y="543147"/>
                  <a:pt x="4505520" y="519542"/>
                </a:cubicBezTo>
                <a:cubicBezTo>
                  <a:pt x="4507788" y="512179"/>
                  <a:pt x="4510500" y="504941"/>
                  <a:pt x="4512848" y="497593"/>
                </a:cubicBezTo>
                <a:cubicBezTo>
                  <a:pt x="4513212" y="496448"/>
                  <a:pt x="4512726" y="495019"/>
                  <a:pt x="4512564" y="493735"/>
                </a:cubicBezTo>
                <a:cubicBezTo>
                  <a:pt x="4512362" y="492262"/>
                  <a:pt x="4509893" y="491833"/>
                  <a:pt x="4506897" y="492918"/>
                </a:cubicBezTo>
                <a:cubicBezTo>
                  <a:pt x="4493052" y="497966"/>
                  <a:pt x="4479046" y="502406"/>
                  <a:pt x="4464675" y="505706"/>
                </a:cubicBezTo>
                <a:cubicBezTo>
                  <a:pt x="4443180" y="510636"/>
                  <a:pt x="4421643" y="511652"/>
                  <a:pt x="4399864" y="508062"/>
                </a:cubicBezTo>
                <a:cubicBezTo>
                  <a:pt x="4390837" y="506564"/>
                  <a:pt x="4382093" y="503941"/>
                  <a:pt x="4374037" y="499528"/>
                </a:cubicBezTo>
                <a:cubicBezTo>
                  <a:pt x="4370354" y="497524"/>
                  <a:pt x="4366791" y="495201"/>
                  <a:pt x="4363553" y="492533"/>
                </a:cubicBezTo>
                <a:cubicBezTo>
                  <a:pt x="4346348" y="478207"/>
                  <a:pt x="4348858" y="457286"/>
                  <a:pt x="4361165" y="444198"/>
                </a:cubicBezTo>
                <a:cubicBezTo>
                  <a:pt x="4370192" y="434556"/>
                  <a:pt x="4381850" y="429678"/>
                  <a:pt x="4394723" y="428391"/>
                </a:cubicBezTo>
                <a:cubicBezTo>
                  <a:pt x="4409418" y="426921"/>
                  <a:pt x="4424113" y="427298"/>
                  <a:pt x="4438767" y="430046"/>
                </a:cubicBezTo>
                <a:cubicBezTo>
                  <a:pt x="4459493" y="433941"/>
                  <a:pt x="4479653" y="439814"/>
                  <a:pt x="4499570" y="446692"/>
                </a:cubicBezTo>
                <a:cubicBezTo>
                  <a:pt x="4502201" y="447591"/>
                  <a:pt x="4504954" y="448283"/>
                  <a:pt x="4507666" y="448546"/>
                </a:cubicBezTo>
                <a:cubicBezTo>
                  <a:pt x="4508556" y="448635"/>
                  <a:pt x="4509649" y="447081"/>
                  <a:pt x="4511026" y="445947"/>
                </a:cubicBezTo>
                <a:cubicBezTo>
                  <a:pt x="4507706" y="437653"/>
                  <a:pt x="4504185" y="429269"/>
                  <a:pt x="4501027" y="420756"/>
                </a:cubicBezTo>
                <a:cubicBezTo>
                  <a:pt x="4493133" y="399689"/>
                  <a:pt x="4486292" y="378376"/>
                  <a:pt x="4484592" y="355700"/>
                </a:cubicBezTo>
                <a:cubicBezTo>
                  <a:pt x="4483863" y="345787"/>
                  <a:pt x="4484673" y="336059"/>
                  <a:pt x="4486454" y="326380"/>
                </a:cubicBezTo>
                <a:cubicBezTo>
                  <a:pt x="4488154" y="317252"/>
                  <a:pt x="4492081" y="309040"/>
                  <a:pt x="4498072" y="301942"/>
                </a:cubicBezTo>
                <a:cubicBezTo>
                  <a:pt x="4500299" y="299289"/>
                  <a:pt x="4502849" y="296738"/>
                  <a:pt x="4505723" y="294789"/>
                </a:cubicBezTo>
                <a:cubicBezTo>
                  <a:pt x="4509427" y="292259"/>
                  <a:pt x="4513243" y="290668"/>
                  <a:pt x="4517210" y="290183"/>
                </a:cubicBezTo>
                <a:close/>
                <a:moveTo>
                  <a:pt x="2761887" y="289969"/>
                </a:moveTo>
                <a:cubicBezTo>
                  <a:pt x="2767883" y="289783"/>
                  <a:pt x="2773960" y="292145"/>
                  <a:pt x="2780117" y="296768"/>
                </a:cubicBezTo>
                <a:cubicBezTo>
                  <a:pt x="2783441" y="299263"/>
                  <a:pt x="2786323" y="302473"/>
                  <a:pt x="2788971" y="305709"/>
                </a:cubicBezTo>
                <a:cubicBezTo>
                  <a:pt x="2795739" y="313990"/>
                  <a:pt x="2800257" y="323561"/>
                  <a:pt x="2802710" y="333864"/>
                </a:cubicBezTo>
                <a:cubicBezTo>
                  <a:pt x="2806296" y="348941"/>
                  <a:pt x="2807900" y="364231"/>
                  <a:pt x="2805969" y="379800"/>
                </a:cubicBezTo>
                <a:cubicBezTo>
                  <a:pt x="2803722" y="397942"/>
                  <a:pt x="2800212" y="415787"/>
                  <a:pt x="2794950" y="433297"/>
                </a:cubicBezTo>
                <a:cubicBezTo>
                  <a:pt x="2793747" y="437301"/>
                  <a:pt x="2792796" y="441382"/>
                  <a:pt x="2791788" y="445442"/>
                </a:cubicBezTo>
                <a:cubicBezTo>
                  <a:pt x="2791379" y="447102"/>
                  <a:pt x="2793877" y="449332"/>
                  <a:pt x="2795881" y="448988"/>
                </a:cubicBezTo>
                <a:cubicBezTo>
                  <a:pt x="2800002" y="448280"/>
                  <a:pt x="2804135" y="447587"/>
                  <a:pt x="2808199" y="446612"/>
                </a:cubicBezTo>
                <a:cubicBezTo>
                  <a:pt x="2833638" y="440495"/>
                  <a:pt x="2859323" y="437864"/>
                  <a:pt x="2885470" y="440479"/>
                </a:cubicBezTo>
                <a:cubicBezTo>
                  <a:pt x="2896048" y="441539"/>
                  <a:pt x="2906107" y="444296"/>
                  <a:pt x="2915875" y="448357"/>
                </a:cubicBezTo>
                <a:cubicBezTo>
                  <a:pt x="2922462" y="451097"/>
                  <a:pt x="2928121" y="455109"/>
                  <a:pt x="2932914" y="460396"/>
                </a:cubicBezTo>
                <a:cubicBezTo>
                  <a:pt x="2943156" y="471694"/>
                  <a:pt x="2943459" y="490874"/>
                  <a:pt x="2929364" y="501270"/>
                </a:cubicBezTo>
                <a:cubicBezTo>
                  <a:pt x="2920668" y="507682"/>
                  <a:pt x="2911151" y="511580"/>
                  <a:pt x="2900326" y="512382"/>
                </a:cubicBezTo>
                <a:cubicBezTo>
                  <a:pt x="2882575" y="513693"/>
                  <a:pt x="2865375" y="510872"/>
                  <a:pt x="2848385" y="506010"/>
                </a:cubicBezTo>
                <a:cubicBezTo>
                  <a:pt x="2831504" y="501185"/>
                  <a:pt x="2815101" y="495048"/>
                  <a:pt x="2798828" y="488518"/>
                </a:cubicBezTo>
                <a:cubicBezTo>
                  <a:pt x="2797747" y="488085"/>
                  <a:pt x="2796201" y="488587"/>
                  <a:pt x="2794946" y="488923"/>
                </a:cubicBezTo>
                <a:cubicBezTo>
                  <a:pt x="2794391" y="489073"/>
                  <a:pt x="2793541" y="490020"/>
                  <a:pt x="2793638" y="490388"/>
                </a:cubicBezTo>
                <a:cubicBezTo>
                  <a:pt x="2794719" y="494440"/>
                  <a:pt x="2795707" y="498541"/>
                  <a:pt x="2797201" y="502448"/>
                </a:cubicBezTo>
                <a:cubicBezTo>
                  <a:pt x="2804475" y="521482"/>
                  <a:pt x="2810458" y="540868"/>
                  <a:pt x="2814292" y="560911"/>
                </a:cubicBezTo>
                <a:cubicBezTo>
                  <a:pt x="2817081" y="575504"/>
                  <a:pt x="2817672" y="590203"/>
                  <a:pt x="2816194" y="604918"/>
                </a:cubicBezTo>
                <a:cubicBezTo>
                  <a:pt x="2814834" y="618451"/>
                  <a:pt x="2810235" y="630850"/>
                  <a:pt x="2800937" y="641136"/>
                </a:cubicBezTo>
                <a:cubicBezTo>
                  <a:pt x="2792638" y="650313"/>
                  <a:pt x="2782255" y="653418"/>
                  <a:pt x="2770410" y="650532"/>
                </a:cubicBezTo>
                <a:cubicBezTo>
                  <a:pt x="2762706" y="648650"/>
                  <a:pt x="2756577" y="643881"/>
                  <a:pt x="2751740" y="637550"/>
                </a:cubicBezTo>
                <a:cubicBezTo>
                  <a:pt x="2746093" y="630154"/>
                  <a:pt x="2742611" y="621734"/>
                  <a:pt x="2740733" y="612743"/>
                </a:cubicBezTo>
                <a:cubicBezTo>
                  <a:pt x="2737713" y="598255"/>
                  <a:pt x="2736742" y="583665"/>
                  <a:pt x="2738268" y="568813"/>
                </a:cubicBezTo>
                <a:cubicBezTo>
                  <a:pt x="2740571" y="546321"/>
                  <a:pt x="2745955" y="524647"/>
                  <a:pt x="2753691" y="503480"/>
                </a:cubicBezTo>
                <a:cubicBezTo>
                  <a:pt x="2754643" y="500873"/>
                  <a:pt x="2755565" y="498201"/>
                  <a:pt x="2755970" y="495481"/>
                </a:cubicBezTo>
                <a:cubicBezTo>
                  <a:pt x="2756108" y="494558"/>
                  <a:pt x="2754817" y="492849"/>
                  <a:pt x="2753817" y="492481"/>
                </a:cubicBezTo>
                <a:cubicBezTo>
                  <a:pt x="2752671" y="492056"/>
                  <a:pt x="2751056" y="492522"/>
                  <a:pt x="2749752" y="492943"/>
                </a:cubicBezTo>
                <a:cubicBezTo>
                  <a:pt x="2741081" y="495744"/>
                  <a:pt x="2732447" y="498663"/>
                  <a:pt x="2723792" y="501504"/>
                </a:cubicBezTo>
                <a:cubicBezTo>
                  <a:pt x="2707676" y="506791"/>
                  <a:pt x="2691014" y="509394"/>
                  <a:pt x="2674178" y="510204"/>
                </a:cubicBezTo>
                <a:cubicBezTo>
                  <a:pt x="2657981" y="510985"/>
                  <a:pt x="2641951" y="509034"/>
                  <a:pt x="2626471" y="503832"/>
                </a:cubicBezTo>
                <a:cubicBezTo>
                  <a:pt x="2619095" y="501351"/>
                  <a:pt x="2612339" y="497671"/>
                  <a:pt x="2606396" y="492594"/>
                </a:cubicBezTo>
                <a:cubicBezTo>
                  <a:pt x="2589985" y="478580"/>
                  <a:pt x="2590758" y="458712"/>
                  <a:pt x="2603935" y="444256"/>
                </a:cubicBezTo>
                <a:cubicBezTo>
                  <a:pt x="2612841" y="434484"/>
                  <a:pt x="2624625" y="429998"/>
                  <a:pt x="2637461" y="428383"/>
                </a:cubicBezTo>
                <a:cubicBezTo>
                  <a:pt x="2643704" y="427602"/>
                  <a:pt x="2650067" y="427747"/>
                  <a:pt x="2656374" y="427476"/>
                </a:cubicBezTo>
                <a:cubicBezTo>
                  <a:pt x="2672000" y="427318"/>
                  <a:pt x="2687120" y="430614"/>
                  <a:pt x="2702025" y="434597"/>
                </a:cubicBezTo>
                <a:cubicBezTo>
                  <a:pt x="2716230" y="438394"/>
                  <a:pt x="2730155" y="443219"/>
                  <a:pt x="2744227" y="447514"/>
                </a:cubicBezTo>
                <a:cubicBezTo>
                  <a:pt x="2746214" y="448118"/>
                  <a:pt x="2748352" y="448624"/>
                  <a:pt x="2750376" y="448502"/>
                </a:cubicBezTo>
                <a:cubicBezTo>
                  <a:pt x="2751287" y="448446"/>
                  <a:pt x="2752979" y="446498"/>
                  <a:pt x="2752801" y="445786"/>
                </a:cubicBezTo>
                <a:cubicBezTo>
                  <a:pt x="2751801" y="441750"/>
                  <a:pt x="2750546" y="437742"/>
                  <a:pt x="2748999" y="433876"/>
                </a:cubicBezTo>
                <a:cubicBezTo>
                  <a:pt x="2741429" y="414982"/>
                  <a:pt x="2734544" y="395912"/>
                  <a:pt x="2730212" y="375933"/>
                </a:cubicBezTo>
                <a:cubicBezTo>
                  <a:pt x="2727196" y="362034"/>
                  <a:pt x="2726654" y="348116"/>
                  <a:pt x="2727884" y="334091"/>
                </a:cubicBezTo>
                <a:cubicBezTo>
                  <a:pt x="2728816" y="323435"/>
                  <a:pt x="2732370" y="313567"/>
                  <a:pt x="2738652" y="304819"/>
                </a:cubicBezTo>
                <a:cubicBezTo>
                  <a:pt x="2740280" y="302552"/>
                  <a:pt x="2742126" y="300387"/>
                  <a:pt x="2744146" y="298460"/>
                </a:cubicBezTo>
                <a:cubicBezTo>
                  <a:pt x="2749977" y="292889"/>
                  <a:pt x="2755891" y="290154"/>
                  <a:pt x="2761887" y="289969"/>
                </a:cubicBezTo>
                <a:close/>
                <a:moveTo>
                  <a:pt x="6693654" y="161169"/>
                </a:moveTo>
                <a:cubicBezTo>
                  <a:pt x="6704220" y="157574"/>
                  <a:pt x="6714421" y="157731"/>
                  <a:pt x="6724177" y="162802"/>
                </a:cubicBezTo>
                <a:cubicBezTo>
                  <a:pt x="6743608" y="172904"/>
                  <a:pt x="6755064" y="188520"/>
                  <a:pt x="6755955" y="210920"/>
                </a:cubicBezTo>
                <a:cubicBezTo>
                  <a:pt x="6756198" y="218178"/>
                  <a:pt x="6754254" y="224849"/>
                  <a:pt x="6750895" y="231104"/>
                </a:cubicBezTo>
                <a:cubicBezTo>
                  <a:pt x="6744782" y="242375"/>
                  <a:pt x="6736524" y="251829"/>
                  <a:pt x="6725756" y="258799"/>
                </a:cubicBezTo>
                <a:cubicBezTo>
                  <a:pt x="6712883" y="267128"/>
                  <a:pt x="6699403" y="267402"/>
                  <a:pt x="6686003" y="260155"/>
                </a:cubicBezTo>
                <a:cubicBezTo>
                  <a:pt x="6672645" y="252927"/>
                  <a:pt x="6662888" y="242165"/>
                  <a:pt x="6656857" y="228189"/>
                </a:cubicBezTo>
                <a:cubicBezTo>
                  <a:pt x="6650541" y="213568"/>
                  <a:pt x="6651351" y="199602"/>
                  <a:pt x="6661147" y="186599"/>
                </a:cubicBezTo>
                <a:cubicBezTo>
                  <a:pt x="6669689" y="175226"/>
                  <a:pt x="6679729" y="165902"/>
                  <a:pt x="6693654" y="161169"/>
                </a:cubicBezTo>
                <a:close/>
                <a:moveTo>
                  <a:pt x="1421372" y="161125"/>
                </a:moveTo>
                <a:cubicBezTo>
                  <a:pt x="1431925" y="157437"/>
                  <a:pt x="1442013" y="158126"/>
                  <a:pt x="1451931" y="162837"/>
                </a:cubicBezTo>
                <a:cubicBezTo>
                  <a:pt x="1469374" y="171123"/>
                  <a:pt x="1483915" y="190599"/>
                  <a:pt x="1483535" y="211832"/>
                </a:cubicBezTo>
                <a:cubicBezTo>
                  <a:pt x="1483591" y="216904"/>
                  <a:pt x="1482344" y="222270"/>
                  <a:pt x="1479997" y="227475"/>
                </a:cubicBezTo>
                <a:cubicBezTo>
                  <a:pt x="1474066" y="240608"/>
                  <a:pt x="1464938" y="251035"/>
                  <a:pt x="1453008" y="258884"/>
                </a:cubicBezTo>
                <a:cubicBezTo>
                  <a:pt x="1440920" y="266837"/>
                  <a:pt x="1427837" y="267624"/>
                  <a:pt x="1415146" y="260945"/>
                </a:cubicBezTo>
                <a:cubicBezTo>
                  <a:pt x="1397646" y="251732"/>
                  <a:pt x="1385829" y="237635"/>
                  <a:pt x="1381121" y="217943"/>
                </a:cubicBezTo>
                <a:cubicBezTo>
                  <a:pt x="1379223" y="210006"/>
                  <a:pt x="1379919" y="202346"/>
                  <a:pt x="1383477" y="195458"/>
                </a:cubicBezTo>
                <a:cubicBezTo>
                  <a:pt x="1391756" y="179422"/>
                  <a:pt x="1403819" y="167260"/>
                  <a:pt x="1421372" y="161125"/>
                </a:cubicBezTo>
                <a:close/>
                <a:moveTo>
                  <a:pt x="3199078" y="159485"/>
                </a:moveTo>
                <a:cubicBezTo>
                  <a:pt x="3220084" y="163813"/>
                  <a:pt x="3240130" y="184530"/>
                  <a:pt x="3241114" y="211678"/>
                </a:cubicBezTo>
                <a:cubicBezTo>
                  <a:pt x="3240616" y="218613"/>
                  <a:pt x="3238640" y="225941"/>
                  <a:pt x="3234746" y="232739"/>
                </a:cubicBezTo>
                <a:cubicBezTo>
                  <a:pt x="3228743" y="243225"/>
                  <a:pt x="3220784" y="251994"/>
                  <a:pt x="3210757" y="258636"/>
                </a:cubicBezTo>
                <a:cubicBezTo>
                  <a:pt x="3197985" y="267099"/>
                  <a:pt x="3184387" y="267599"/>
                  <a:pt x="3171118" y="260103"/>
                </a:cubicBezTo>
                <a:cubicBezTo>
                  <a:pt x="3153881" y="250362"/>
                  <a:pt x="3142643" y="235744"/>
                  <a:pt x="3138190" y="216238"/>
                </a:cubicBezTo>
                <a:cubicBezTo>
                  <a:pt x="3137081" y="211376"/>
                  <a:pt x="3137077" y="206464"/>
                  <a:pt x="3138826" y="201777"/>
                </a:cubicBezTo>
                <a:cubicBezTo>
                  <a:pt x="3146926" y="180014"/>
                  <a:pt x="3161912" y="165485"/>
                  <a:pt x="3184578" y="159683"/>
                </a:cubicBezTo>
                <a:cubicBezTo>
                  <a:pt x="3189152" y="158513"/>
                  <a:pt x="3194431" y="158528"/>
                  <a:pt x="3199078" y="159485"/>
                </a:cubicBezTo>
                <a:close/>
                <a:moveTo>
                  <a:pt x="4951220" y="158296"/>
                </a:moveTo>
                <a:cubicBezTo>
                  <a:pt x="4955227" y="159315"/>
                  <a:pt x="4959477" y="159857"/>
                  <a:pt x="4963283" y="161447"/>
                </a:cubicBezTo>
                <a:cubicBezTo>
                  <a:pt x="4983685" y="169966"/>
                  <a:pt x="4995951" y="184987"/>
                  <a:pt x="4998339" y="207248"/>
                </a:cubicBezTo>
                <a:cubicBezTo>
                  <a:pt x="4999271" y="215761"/>
                  <a:pt x="4997449" y="223909"/>
                  <a:pt x="4993279" y="231547"/>
                </a:cubicBezTo>
                <a:cubicBezTo>
                  <a:pt x="4987491" y="242219"/>
                  <a:pt x="4979637" y="251123"/>
                  <a:pt x="4969719" y="257959"/>
                </a:cubicBezTo>
                <a:cubicBezTo>
                  <a:pt x="4956441" y="267127"/>
                  <a:pt x="4942273" y="267836"/>
                  <a:pt x="4928105" y="259950"/>
                </a:cubicBezTo>
                <a:cubicBezTo>
                  <a:pt x="4913450" y="251795"/>
                  <a:pt x="4903330" y="239635"/>
                  <a:pt x="4897663" y="223817"/>
                </a:cubicBezTo>
                <a:cubicBezTo>
                  <a:pt x="4893412" y="211832"/>
                  <a:pt x="4894384" y="200337"/>
                  <a:pt x="4901549" y="189710"/>
                </a:cubicBezTo>
                <a:cubicBezTo>
                  <a:pt x="4910738" y="176021"/>
                  <a:pt x="4922194" y="164971"/>
                  <a:pt x="4938670" y="160493"/>
                </a:cubicBezTo>
                <a:cubicBezTo>
                  <a:pt x="4942678" y="159401"/>
                  <a:pt x="4946888" y="159033"/>
                  <a:pt x="4951220" y="158296"/>
                </a:cubicBezTo>
                <a:close/>
                <a:moveTo>
                  <a:pt x="6678433" y="29039"/>
                </a:moveTo>
                <a:cubicBezTo>
                  <a:pt x="6687015" y="26655"/>
                  <a:pt x="6695273" y="27827"/>
                  <a:pt x="6702600" y="32798"/>
                </a:cubicBezTo>
                <a:cubicBezTo>
                  <a:pt x="6713126" y="39958"/>
                  <a:pt x="6718995" y="49880"/>
                  <a:pt x="6718469" y="62955"/>
                </a:cubicBezTo>
                <a:cubicBezTo>
                  <a:pt x="6718226" y="68565"/>
                  <a:pt x="6717619" y="74197"/>
                  <a:pt x="6714947" y="79281"/>
                </a:cubicBezTo>
                <a:cubicBezTo>
                  <a:pt x="6711385" y="86093"/>
                  <a:pt x="6708066" y="93085"/>
                  <a:pt x="6703855" y="99482"/>
                </a:cubicBezTo>
                <a:cubicBezTo>
                  <a:pt x="6698836" y="107075"/>
                  <a:pt x="6693209" y="114280"/>
                  <a:pt x="6687501" y="121371"/>
                </a:cubicBezTo>
                <a:cubicBezTo>
                  <a:pt x="6661067" y="154149"/>
                  <a:pt x="6632892" y="185371"/>
                  <a:pt x="6603421" y="215435"/>
                </a:cubicBezTo>
                <a:cubicBezTo>
                  <a:pt x="6596539" y="222464"/>
                  <a:pt x="6589293" y="229035"/>
                  <a:pt x="6580590" y="233790"/>
                </a:cubicBezTo>
                <a:cubicBezTo>
                  <a:pt x="6574275" y="237219"/>
                  <a:pt x="6567676" y="239244"/>
                  <a:pt x="6560997" y="238712"/>
                </a:cubicBezTo>
                <a:cubicBezTo>
                  <a:pt x="6543550" y="239550"/>
                  <a:pt x="6525616" y="222041"/>
                  <a:pt x="6530920" y="201648"/>
                </a:cubicBezTo>
                <a:cubicBezTo>
                  <a:pt x="6532498" y="195585"/>
                  <a:pt x="6534239" y="189381"/>
                  <a:pt x="6537113" y="183884"/>
                </a:cubicBezTo>
                <a:cubicBezTo>
                  <a:pt x="6542335" y="173984"/>
                  <a:pt x="6548084" y="164332"/>
                  <a:pt x="6554277" y="155002"/>
                </a:cubicBezTo>
                <a:cubicBezTo>
                  <a:pt x="6565531" y="138030"/>
                  <a:pt x="6578323" y="122203"/>
                  <a:pt x="6591925" y="107075"/>
                </a:cubicBezTo>
                <a:cubicBezTo>
                  <a:pt x="6607834" y="89345"/>
                  <a:pt x="6624148" y="71943"/>
                  <a:pt x="6640624" y="54743"/>
                </a:cubicBezTo>
                <a:cubicBezTo>
                  <a:pt x="6646413" y="48705"/>
                  <a:pt x="6653092" y="43470"/>
                  <a:pt x="6659690" y="38268"/>
                </a:cubicBezTo>
                <a:cubicBezTo>
                  <a:pt x="6665196" y="33900"/>
                  <a:pt x="6671632" y="30931"/>
                  <a:pt x="6678433" y="29039"/>
                </a:cubicBezTo>
                <a:close/>
                <a:moveTo>
                  <a:pt x="1421870" y="28870"/>
                </a:moveTo>
                <a:cubicBezTo>
                  <a:pt x="1427291" y="30411"/>
                  <a:pt x="1432263" y="33684"/>
                  <a:pt x="1436743" y="38460"/>
                </a:cubicBezTo>
                <a:cubicBezTo>
                  <a:pt x="1446936" y="49328"/>
                  <a:pt x="1448098" y="62101"/>
                  <a:pt x="1443787" y="75681"/>
                </a:cubicBezTo>
                <a:cubicBezTo>
                  <a:pt x="1441232" y="83731"/>
                  <a:pt x="1437326" y="91226"/>
                  <a:pt x="1432351" y="98063"/>
                </a:cubicBezTo>
                <a:cubicBezTo>
                  <a:pt x="1426165" y="106561"/>
                  <a:pt x="1419992" y="115085"/>
                  <a:pt x="1413389" y="123256"/>
                </a:cubicBezTo>
                <a:cubicBezTo>
                  <a:pt x="1387372" y="155452"/>
                  <a:pt x="1359638" y="186125"/>
                  <a:pt x="1330658" y="215677"/>
                </a:cubicBezTo>
                <a:cubicBezTo>
                  <a:pt x="1324250" y="222212"/>
                  <a:pt x="1317497" y="228336"/>
                  <a:pt x="1309575" y="232948"/>
                </a:cubicBezTo>
                <a:cubicBezTo>
                  <a:pt x="1303479" y="236498"/>
                  <a:pt x="1296981" y="239158"/>
                  <a:pt x="1290124" y="238695"/>
                </a:cubicBezTo>
                <a:cubicBezTo>
                  <a:pt x="1273749" y="239920"/>
                  <a:pt x="1261018" y="227378"/>
                  <a:pt x="1258302" y="215785"/>
                </a:cubicBezTo>
                <a:cubicBezTo>
                  <a:pt x="1257322" y="211613"/>
                  <a:pt x="1256869" y="207546"/>
                  <a:pt x="1257775" y="203334"/>
                </a:cubicBezTo>
                <a:cubicBezTo>
                  <a:pt x="1259556" y="195052"/>
                  <a:pt x="1262617" y="187265"/>
                  <a:pt x="1266552" y="179777"/>
                </a:cubicBezTo>
                <a:cubicBezTo>
                  <a:pt x="1273094" y="167332"/>
                  <a:pt x="1280850" y="155658"/>
                  <a:pt x="1289250" y="144425"/>
                </a:cubicBezTo>
                <a:cubicBezTo>
                  <a:pt x="1314069" y="111223"/>
                  <a:pt x="1341871" y="80626"/>
                  <a:pt x="1371333" y="51524"/>
                </a:cubicBezTo>
                <a:cubicBezTo>
                  <a:pt x="1376300" y="46619"/>
                  <a:pt x="1381717" y="42023"/>
                  <a:pt x="1387502" y="38135"/>
                </a:cubicBezTo>
                <a:cubicBezTo>
                  <a:pt x="1392675" y="34659"/>
                  <a:pt x="1398411" y="31691"/>
                  <a:pt x="1404301" y="29672"/>
                </a:cubicBezTo>
                <a:cubicBezTo>
                  <a:pt x="1410578" y="27521"/>
                  <a:pt x="1416449" y="27329"/>
                  <a:pt x="1421870" y="28870"/>
                </a:cubicBezTo>
                <a:close/>
                <a:moveTo>
                  <a:pt x="3178170" y="28645"/>
                </a:moveTo>
                <a:cubicBezTo>
                  <a:pt x="3183345" y="29878"/>
                  <a:pt x="3188128" y="32672"/>
                  <a:pt x="3192467" y="36939"/>
                </a:cubicBezTo>
                <a:cubicBezTo>
                  <a:pt x="3202782" y="47078"/>
                  <a:pt x="3206384" y="59147"/>
                  <a:pt x="3201798" y="73403"/>
                </a:cubicBezTo>
                <a:cubicBezTo>
                  <a:pt x="3199195" y="81489"/>
                  <a:pt x="3195742" y="89097"/>
                  <a:pt x="3191010" y="96068"/>
                </a:cubicBezTo>
                <a:cubicBezTo>
                  <a:pt x="3186298" y="103015"/>
                  <a:pt x="3181331" y="109812"/>
                  <a:pt x="3176133" y="116407"/>
                </a:cubicBezTo>
                <a:cubicBezTo>
                  <a:pt x="3148792" y="151103"/>
                  <a:pt x="3119119" y="183739"/>
                  <a:pt x="3088272" y="215327"/>
                </a:cubicBezTo>
                <a:cubicBezTo>
                  <a:pt x="3081897" y="221858"/>
                  <a:pt x="3075181" y="228003"/>
                  <a:pt x="3067319" y="232726"/>
                </a:cubicBezTo>
                <a:cubicBezTo>
                  <a:pt x="3061243" y="236379"/>
                  <a:pt x="3054770" y="238944"/>
                  <a:pt x="3047439" y="238667"/>
                </a:cubicBezTo>
                <a:cubicBezTo>
                  <a:pt x="3037695" y="239397"/>
                  <a:pt x="3029704" y="235682"/>
                  <a:pt x="3023158" y="228608"/>
                </a:cubicBezTo>
                <a:cubicBezTo>
                  <a:pt x="3015993" y="220861"/>
                  <a:pt x="3013289" y="211766"/>
                  <a:pt x="3015762" y="201456"/>
                </a:cubicBezTo>
                <a:cubicBezTo>
                  <a:pt x="3017730" y="193257"/>
                  <a:pt x="3020762" y="185361"/>
                  <a:pt x="3025154" y="178166"/>
                </a:cubicBezTo>
                <a:cubicBezTo>
                  <a:pt x="3031716" y="167420"/>
                  <a:pt x="3038173" y="156549"/>
                  <a:pt x="3045597" y="146403"/>
                </a:cubicBezTo>
                <a:cubicBezTo>
                  <a:pt x="3070464" y="112407"/>
                  <a:pt x="3098830" y="81414"/>
                  <a:pt x="3128689" y="51776"/>
                </a:cubicBezTo>
                <a:cubicBezTo>
                  <a:pt x="3133636" y="46865"/>
                  <a:pt x="3139274" y="42624"/>
                  <a:pt x="3144788" y="38319"/>
                </a:cubicBezTo>
                <a:cubicBezTo>
                  <a:pt x="3149788" y="34412"/>
                  <a:pt x="3155495" y="31728"/>
                  <a:pt x="3161519" y="29713"/>
                </a:cubicBezTo>
                <a:cubicBezTo>
                  <a:pt x="3167427" y="27738"/>
                  <a:pt x="3172995" y="27410"/>
                  <a:pt x="3178170" y="28645"/>
                </a:cubicBezTo>
                <a:close/>
                <a:moveTo>
                  <a:pt x="4935953" y="28616"/>
                </a:moveTo>
                <a:cubicBezTo>
                  <a:pt x="4940856" y="29781"/>
                  <a:pt x="4945431" y="32318"/>
                  <a:pt x="4949600" y="36219"/>
                </a:cubicBezTo>
                <a:cubicBezTo>
                  <a:pt x="4960206" y="46164"/>
                  <a:pt x="4964092" y="58031"/>
                  <a:pt x="4959882" y="72459"/>
                </a:cubicBezTo>
                <a:cubicBezTo>
                  <a:pt x="4957332" y="81358"/>
                  <a:pt x="4953365" y="89468"/>
                  <a:pt x="4948224" y="97037"/>
                </a:cubicBezTo>
                <a:cubicBezTo>
                  <a:pt x="4943933" y="103421"/>
                  <a:pt x="4939358" y="109655"/>
                  <a:pt x="4934581" y="115714"/>
                </a:cubicBezTo>
                <a:cubicBezTo>
                  <a:pt x="4906771" y="151039"/>
                  <a:pt x="4876612" y="184282"/>
                  <a:pt x="4845158" y="216330"/>
                </a:cubicBezTo>
                <a:cubicBezTo>
                  <a:pt x="4838722" y="222852"/>
                  <a:pt x="4831921" y="228924"/>
                  <a:pt x="4823946" y="233483"/>
                </a:cubicBezTo>
                <a:cubicBezTo>
                  <a:pt x="4817712" y="237024"/>
                  <a:pt x="4811113" y="239152"/>
                  <a:pt x="4804596" y="238715"/>
                </a:cubicBezTo>
                <a:cubicBezTo>
                  <a:pt x="4790387" y="239047"/>
                  <a:pt x="4781360" y="232150"/>
                  <a:pt x="4775166" y="220894"/>
                </a:cubicBezTo>
                <a:cubicBezTo>
                  <a:pt x="4773871" y="218519"/>
                  <a:pt x="4773304" y="215607"/>
                  <a:pt x="4772940" y="212870"/>
                </a:cubicBezTo>
                <a:cubicBezTo>
                  <a:pt x="4772130" y="206522"/>
                  <a:pt x="4772616" y="200150"/>
                  <a:pt x="4775247" y="194288"/>
                </a:cubicBezTo>
                <a:cubicBezTo>
                  <a:pt x="4778971" y="185990"/>
                  <a:pt x="4782453" y="177469"/>
                  <a:pt x="4787311" y="169825"/>
                </a:cubicBezTo>
                <a:cubicBezTo>
                  <a:pt x="4795164" y="157401"/>
                  <a:pt x="4803584" y="145249"/>
                  <a:pt x="4812571" y="133624"/>
                </a:cubicBezTo>
                <a:cubicBezTo>
                  <a:pt x="4834066" y="105863"/>
                  <a:pt x="4857667" y="79877"/>
                  <a:pt x="4882644" y="55212"/>
                </a:cubicBezTo>
                <a:cubicBezTo>
                  <a:pt x="4888595" y="49319"/>
                  <a:pt x="4895193" y="44022"/>
                  <a:pt x="4901670" y="38677"/>
                </a:cubicBezTo>
                <a:cubicBezTo>
                  <a:pt x="4907135" y="34162"/>
                  <a:pt x="4913572" y="31192"/>
                  <a:pt x="4920332" y="29237"/>
                </a:cubicBezTo>
                <a:cubicBezTo>
                  <a:pt x="4925817" y="27654"/>
                  <a:pt x="4931049" y="27449"/>
                  <a:pt x="4935953" y="28616"/>
                </a:cubicBezTo>
                <a:close/>
                <a:moveTo>
                  <a:pt x="6551013" y="241"/>
                </a:moveTo>
                <a:cubicBezTo>
                  <a:pt x="6560096" y="864"/>
                  <a:pt x="6569093" y="4459"/>
                  <a:pt x="6577068" y="11456"/>
                </a:cubicBezTo>
                <a:cubicBezTo>
                  <a:pt x="6587957" y="21059"/>
                  <a:pt x="6595285" y="32541"/>
                  <a:pt x="6596620" y="47357"/>
                </a:cubicBezTo>
                <a:cubicBezTo>
                  <a:pt x="6597511" y="56702"/>
                  <a:pt x="6595811" y="65461"/>
                  <a:pt x="6591155" y="73609"/>
                </a:cubicBezTo>
                <a:cubicBezTo>
                  <a:pt x="6585124" y="84098"/>
                  <a:pt x="6577149" y="92805"/>
                  <a:pt x="6567150" y="99629"/>
                </a:cubicBezTo>
                <a:cubicBezTo>
                  <a:pt x="6560673" y="104064"/>
                  <a:pt x="6553508" y="106621"/>
                  <a:pt x="6545330" y="106822"/>
                </a:cubicBezTo>
                <a:cubicBezTo>
                  <a:pt x="6538449" y="106316"/>
                  <a:pt x="6531810" y="104284"/>
                  <a:pt x="6525738" y="100630"/>
                </a:cubicBezTo>
                <a:cubicBezTo>
                  <a:pt x="6511366" y="92030"/>
                  <a:pt x="6501206" y="79900"/>
                  <a:pt x="6495822" y="64035"/>
                </a:cubicBezTo>
                <a:cubicBezTo>
                  <a:pt x="6492300" y="53634"/>
                  <a:pt x="6492826" y="43387"/>
                  <a:pt x="6498413" y="33633"/>
                </a:cubicBezTo>
                <a:cubicBezTo>
                  <a:pt x="6504768" y="22458"/>
                  <a:pt x="6513350" y="13397"/>
                  <a:pt x="6524442" y="6867"/>
                </a:cubicBezTo>
                <a:cubicBezTo>
                  <a:pt x="6532761" y="1969"/>
                  <a:pt x="6541930" y="-382"/>
                  <a:pt x="6551013" y="241"/>
                </a:cubicBezTo>
                <a:close/>
                <a:moveTo>
                  <a:pt x="3035985" y="238"/>
                </a:moveTo>
                <a:cubicBezTo>
                  <a:pt x="3044689" y="837"/>
                  <a:pt x="3053246" y="4234"/>
                  <a:pt x="3060903" y="10679"/>
                </a:cubicBezTo>
                <a:cubicBezTo>
                  <a:pt x="3073812" y="21547"/>
                  <a:pt x="3081617" y="34985"/>
                  <a:pt x="3082018" y="54473"/>
                </a:cubicBezTo>
                <a:cubicBezTo>
                  <a:pt x="3081394" y="57092"/>
                  <a:pt x="3080771" y="61991"/>
                  <a:pt x="3079051" y="66468"/>
                </a:cubicBezTo>
                <a:cubicBezTo>
                  <a:pt x="3073339" y="81312"/>
                  <a:pt x="3063158" y="92601"/>
                  <a:pt x="3049770" y="100957"/>
                </a:cubicBezTo>
                <a:cubicBezTo>
                  <a:pt x="3038934" y="107720"/>
                  <a:pt x="3027376" y="108880"/>
                  <a:pt x="3015831" y="103093"/>
                </a:cubicBezTo>
                <a:cubicBezTo>
                  <a:pt x="2997449" y="93877"/>
                  <a:pt x="2984786" y="79741"/>
                  <a:pt x="2980017" y="59288"/>
                </a:cubicBezTo>
                <a:cubicBezTo>
                  <a:pt x="2977855" y="50025"/>
                  <a:pt x="2979224" y="41263"/>
                  <a:pt x="2983972" y="33049"/>
                </a:cubicBezTo>
                <a:cubicBezTo>
                  <a:pt x="2990397" y="21945"/>
                  <a:pt x="2999072" y="12949"/>
                  <a:pt x="3010180" y="6569"/>
                </a:cubicBezTo>
                <a:cubicBezTo>
                  <a:pt x="3018428" y="1832"/>
                  <a:pt x="3027280" y="-363"/>
                  <a:pt x="3035985" y="238"/>
                </a:cubicBezTo>
                <a:close/>
                <a:moveTo>
                  <a:pt x="1278464" y="230"/>
                </a:moveTo>
                <a:cubicBezTo>
                  <a:pt x="1287501" y="834"/>
                  <a:pt x="1296459" y="4411"/>
                  <a:pt x="1304515" y="11444"/>
                </a:cubicBezTo>
                <a:cubicBezTo>
                  <a:pt x="1316659" y="22046"/>
                  <a:pt x="1324266" y="34904"/>
                  <a:pt x="1324238" y="51513"/>
                </a:cubicBezTo>
                <a:cubicBezTo>
                  <a:pt x="1324318" y="59349"/>
                  <a:pt x="1322671" y="66735"/>
                  <a:pt x="1318671" y="73589"/>
                </a:cubicBezTo>
                <a:cubicBezTo>
                  <a:pt x="1312943" y="83397"/>
                  <a:pt x="1305564" y="91736"/>
                  <a:pt x="1296427" y="98415"/>
                </a:cubicBezTo>
                <a:cubicBezTo>
                  <a:pt x="1282598" y="108525"/>
                  <a:pt x="1268094" y="109515"/>
                  <a:pt x="1253274" y="100635"/>
                </a:cubicBezTo>
                <a:cubicBezTo>
                  <a:pt x="1239628" y="92457"/>
                  <a:pt x="1229617" y="81077"/>
                  <a:pt x="1224103" y="66042"/>
                </a:cubicBezTo>
                <a:cubicBezTo>
                  <a:pt x="1219481" y="53439"/>
                  <a:pt x="1220400" y="41337"/>
                  <a:pt x="1228038" y="30032"/>
                </a:cubicBezTo>
                <a:cubicBezTo>
                  <a:pt x="1234381" y="20642"/>
                  <a:pt x="1242065" y="12582"/>
                  <a:pt x="1251934" y="6857"/>
                </a:cubicBezTo>
                <a:cubicBezTo>
                  <a:pt x="1260309" y="1997"/>
                  <a:pt x="1269427" y="-373"/>
                  <a:pt x="1278464" y="230"/>
                </a:cubicBezTo>
                <a:close/>
                <a:moveTo>
                  <a:pt x="4790590" y="0"/>
                </a:moveTo>
                <a:cubicBezTo>
                  <a:pt x="4796621" y="267"/>
                  <a:pt x="4802937" y="1090"/>
                  <a:pt x="4808563" y="4103"/>
                </a:cubicBezTo>
                <a:cubicBezTo>
                  <a:pt x="4826456" y="13661"/>
                  <a:pt x="4837386" y="28320"/>
                  <a:pt x="4839734" y="48685"/>
                </a:cubicBezTo>
                <a:cubicBezTo>
                  <a:pt x="4840220" y="52757"/>
                  <a:pt x="4839855" y="57202"/>
                  <a:pt x="4838722" y="61142"/>
                </a:cubicBezTo>
                <a:cubicBezTo>
                  <a:pt x="4833378" y="79601"/>
                  <a:pt x="4821558" y="93122"/>
                  <a:pt x="4805041" y="102414"/>
                </a:cubicBezTo>
                <a:cubicBezTo>
                  <a:pt x="4792978" y="109205"/>
                  <a:pt x="4780631" y="107879"/>
                  <a:pt x="4768932" y="101060"/>
                </a:cubicBezTo>
                <a:cubicBezTo>
                  <a:pt x="4752456" y="91417"/>
                  <a:pt x="4741567" y="77314"/>
                  <a:pt x="4736830" y="58673"/>
                </a:cubicBezTo>
                <a:cubicBezTo>
                  <a:pt x="4735576" y="53818"/>
                  <a:pt x="4735535" y="48962"/>
                  <a:pt x="4736709" y="44109"/>
                </a:cubicBezTo>
                <a:cubicBezTo>
                  <a:pt x="4740878" y="27152"/>
                  <a:pt x="4762091" y="2649"/>
                  <a:pt x="4786096" y="455"/>
                </a:cubicBezTo>
                <a:cubicBezTo>
                  <a:pt x="4787472" y="327"/>
                  <a:pt x="4788849" y="175"/>
                  <a:pt x="47905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SV" dirty="0">
              <a:latin typeface="Poppins Light" pitchFamily="2" charset="77"/>
            </a:endParaRPr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A1A008B7-0F67-534A-5681-20E6C887DBB7}"/>
              </a:ext>
            </a:extLst>
          </p:cNvPr>
          <p:cNvSpPr/>
          <p:nvPr/>
        </p:nvSpPr>
        <p:spPr>
          <a:xfrm>
            <a:off x="4297495" y="10906574"/>
            <a:ext cx="15885812" cy="447440"/>
          </a:xfrm>
          <a:custGeom>
            <a:avLst/>
            <a:gdLst>
              <a:gd name="connsiteX0" fmla="*/ 4890429 w 7772172"/>
              <a:gd name="connsiteY0" fmla="*/ 204946 h 218911"/>
              <a:gd name="connsiteX1" fmla="*/ 4893936 w 7772172"/>
              <a:gd name="connsiteY1" fmla="*/ 204946 h 218911"/>
              <a:gd name="connsiteX2" fmla="*/ 4893884 w 7772172"/>
              <a:gd name="connsiteY2" fmla="*/ 205277 h 218911"/>
              <a:gd name="connsiteX3" fmla="*/ 4747995 w 7772172"/>
              <a:gd name="connsiteY3" fmla="*/ 191807 h 218911"/>
              <a:gd name="connsiteX4" fmla="*/ 4765685 w 7772172"/>
              <a:gd name="connsiteY4" fmla="*/ 204946 h 218911"/>
              <a:gd name="connsiteX5" fmla="*/ 4744332 w 7772172"/>
              <a:gd name="connsiteY5" fmla="*/ 196710 h 218911"/>
              <a:gd name="connsiteX6" fmla="*/ 4747995 w 7772172"/>
              <a:gd name="connsiteY6" fmla="*/ 191807 h 218911"/>
              <a:gd name="connsiteX7" fmla="*/ 2223824 w 7772172"/>
              <a:gd name="connsiteY7" fmla="*/ 191327 h 218911"/>
              <a:gd name="connsiteX8" fmla="*/ 2223907 w 7772172"/>
              <a:gd name="connsiteY8" fmla="*/ 196148 h 218911"/>
              <a:gd name="connsiteX9" fmla="*/ 2218686 w 7772172"/>
              <a:gd name="connsiteY9" fmla="*/ 195540 h 218911"/>
              <a:gd name="connsiteX10" fmla="*/ 5462163 w 7772172"/>
              <a:gd name="connsiteY10" fmla="*/ 182393 h 218911"/>
              <a:gd name="connsiteX11" fmla="*/ 5458006 w 7772172"/>
              <a:gd name="connsiteY11" fmla="*/ 183252 h 218911"/>
              <a:gd name="connsiteX12" fmla="*/ 5462163 w 7772172"/>
              <a:gd name="connsiteY12" fmla="*/ 182393 h 218911"/>
              <a:gd name="connsiteX13" fmla="*/ 860652 w 7772172"/>
              <a:gd name="connsiteY13" fmla="*/ 172405 h 218911"/>
              <a:gd name="connsiteX14" fmla="*/ 860652 w 7772172"/>
              <a:gd name="connsiteY14" fmla="*/ 172406 h 218911"/>
              <a:gd name="connsiteX15" fmla="*/ 869789 w 7772172"/>
              <a:gd name="connsiteY15" fmla="*/ 189480 h 218911"/>
              <a:gd name="connsiteX16" fmla="*/ 860652 w 7772172"/>
              <a:gd name="connsiteY16" fmla="*/ 172405 h 218911"/>
              <a:gd name="connsiteX17" fmla="*/ 7644228 w 7772172"/>
              <a:gd name="connsiteY17" fmla="*/ 166414 h 218911"/>
              <a:gd name="connsiteX18" fmla="*/ 7643604 w 7772172"/>
              <a:gd name="connsiteY18" fmla="*/ 169471 h 218911"/>
              <a:gd name="connsiteX19" fmla="*/ 7638435 w 7772172"/>
              <a:gd name="connsiteY19" fmla="*/ 168693 h 218911"/>
              <a:gd name="connsiteX20" fmla="*/ 7260498 w 7772172"/>
              <a:gd name="connsiteY20" fmla="*/ 166184 h 218911"/>
              <a:gd name="connsiteX21" fmla="*/ 7261695 w 7772172"/>
              <a:gd name="connsiteY21" fmla="*/ 167048 h 218911"/>
              <a:gd name="connsiteX22" fmla="*/ 7262180 w 7772172"/>
              <a:gd name="connsiteY22" fmla="*/ 175794 h 218911"/>
              <a:gd name="connsiteX23" fmla="*/ 7552423 w 7772172"/>
              <a:gd name="connsiteY23" fmla="*/ 161031 h 218911"/>
              <a:gd name="connsiteX24" fmla="*/ 7542526 w 7772172"/>
              <a:gd name="connsiteY24" fmla="*/ 166928 h 218911"/>
              <a:gd name="connsiteX25" fmla="*/ 7543123 w 7772172"/>
              <a:gd name="connsiteY25" fmla="*/ 163412 h 218911"/>
              <a:gd name="connsiteX26" fmla="*/ 7552423 w 7772172"/>
              <a:gd name="connsiteY26" fmla="*/ 161031 h 218911"/>
              <a:gd name="connsiteX27" fmla="*/ 1353187 w 7772172"/>
              <a:gd name="connsiteY27" fmla="*/ 160058 h 218911"/>
              <a:gd name="connsiteX28" fmla="*/ 1338744 w 7772172"/>
              <a:gd name="connsiteY28" fmla="*/ 161512 h 218911"/>
              <a:gd name="connsiteX29" fmla="*/ 1353187 w 7772172"/>
              <a:gd name="connsiteY29" fmla="*/ 160437 h 218911"/>
              <a:gd name="connsiteX30" fmla="*/ 7662099 w 7772172"/>
              <a:gd name="connsiteY30" fmla="*/ 159381 h 218911"/>
              <a:gd name="connsiteX31" fmla="*/ 7649994 w 7772172"/>
              <a:gd name="connsiteY31" fmla="*/ 164169 h 218911"/>
              <a:gd name="connsiteX32" fmla="*/ 7462470 w 7772172"/>
              <a:gd name="connsiteY32" fmla="*/ 159194 h 218911"/>
              <a:gd name="connsiteX33" fmla="*/ 7494416 w 7772172"/>
              <a:gd name="connsiteY33" fmla="*/ 166793 h 218911"/>
              <a:gd name="connsiteX34" fmla="*/ 7493066 w 7772172"/>
              <a:gd name="connsiteY34" fmla="*/ 172277 h 218911"/>
              <a:gd name="connsiteX35" fmla="*/ 7452775 w 7772172"/>
              <a:gd name="connsiteY35" fmla="*/ 161890 h 218911"/>
              <a:gd name="connsiteX36" fmla="*/ 7462470 w 7772172"/>
              <a:gd name="connsiteY36" fmla="*/ 159194 h 218911"/>
              <a:gd name="connsiteX37" fmla="*/ 7542423 w 7772172"/>
              <a:gd name="connsiteY37" fmla="*/ 156243 h 218911"/>
              <a:gd name="connsiteX38" fmla="*/ 7543124 w 7772172"/>
              <a:gd name="connsiteY38" fmla="*/ 163411 h 218911"/>
              <a:gd name="connsiteX39" fmla="*/ 7536552 w 7772172"/>
              <a:gd name="connsiteY39" fmla="*/ 164433 h 218911"/>
              <a:gd name="connsiteX40" fmla="*/ 7542423 w 7772172"/>
              <a:gd name="connsiteY40" fmla="*/ 156243 h 218911"/>
              <a:gd name="connsiteX41" fmla="*/ 7174169 w 7772172"/>
              <a:gd name="connsiteY41" fmla="*/ 151787 h 218911"/>
              <a:gd name="connsiteX42" fmla="*/ 7174376 w 7772172"/>
              <a:gd name="connsiteY42" fmla="*/ 151902 h 218911"/>
              <a:gd name="connsiteX43" fmla="*/ 7172272 w 7772172"/>
              <a:gd name="connsiteY43" fmla="*/ 160057 h 218911"/>
              <a:gd name="connsiteX44" fmla="*/ 6213581 w 7772172"/>
              <a:gd name="connsiteY44" fmla="*/ 150265 h 218911"/>
              <a:gd name="connsiteX45" fmla="*/ 6206619 w 7772172"/>
              <a:gd name="connsiteY45" fmla="*/ 166116 h 218911"/>
              <a:gd name="connsiteX46" fmla="*/ 6192020 w 7772172"/>
              <a:gd name="connsiteY46" fmla="*/ 155371 h 218911"/>
              <a:gd name="connsiteX47" fmla="*/ 1392569 w 7772172"/>
              <a:gd name="connsiteY47" fmla="*/ 146040 h 218911"/>
              <a:gd name="connsiteX48" fmla="*/ 1386482 w 7772172"/>
              <a:gd name="connsiteY48" fmla="*/ 159017 h 218911"/>
              <a:gd name="connsiteX49" fmla="*/ 1411990 w 7772172"/>
              <a:gd name="connsiteY49" fmla="*/ 159760 h 218911"/>
              <a:gd name="connsiteX50" fmla="*/ 1392569 w 7772172"/>
              <a:gd name="connsiteY50" fmla="*/ 146040 h 218911"/>
              <a:gd name="connsiteX51" fmla="*/ 7642051 w 7772172"/>
              <a:gd name="connsiteY51" fmla="*/ 144121 h 218911"/>
              <a:gd name="connsiteX52" fmla="*/ 7641266 w 7772172"/>
              <a:gd name="connsiteY52" fmla="*/ 145499 h 218911"/>
              <a:gd name="connsiteX53" fmla="*/ 7638703 w 7772172"/>
              <a:gd name="connsiteY53" fmla="*/ 146503 h 218911"/>
              <a:gd name="connsiteX54" fmla="*/ 7760814 w 7772172"/>
              <a:gd name="connsiteY54" fmla="*/ 137985 h 218911"/>
              <a:gd name="connsiteX55" fmla="*/ 7770296 w 7772172"/>
              <a:gd name="connsiteY55" fmla="*/ 154398 h 218911"/>
              <a:gd name="connsiteX56" fmla="*/ 7752787 w 7772172"/>
              <a:gd name="connsiteY56" fmla="*/ 160369 h 218911"/>
              <a:gd name="connsiteX57" fmla="*/ 5971057 w 7772172"/>
              <a:gd name="connsiteY57" fmla="*/ 137985 h 218911"/>
              <a:gd name="connsiteX58" fmla="*/ 5954691 w 7772172"/>
              <a:gd name="connsiteY58" fmla="*/ 146965 h 218911"/>
              <a:gd name="connsiteX59" fmla="*/ 5971057 w 7772172"/>
              <a:gd name="connsiteY59" fmla="*/ 137985 h 218911"/>
              <a:gd name="connsiteX60" fmla="*/ 7643085 w 7772172"/>
              <a:gd name="connsiteY60" fmla="*/ 126557 h 218911"/>
              <a:gd name="connsiteX61" fmla="*/ 7657606 w 7772172"/>
              <a:gd name="connsiteY61" fmla="*/ 133049 h 218911"/>
              <a:gd name="connsiteX62" fmla="*/ 7642051 w 7772172"/>
              <a:gd name="connsiteY62" fmla="*/ 144121 h 218911"/>
              <a:gd name="connsiteX63" fmla="*/ 7647553 w 7772172"/>
              <a:gd name="connsiteY63" fmla="*/ 134455 h 218911"/>
              <a:gd name="connsiteX64" fmla="*/ 7643085 w 7772172"/>
              <a:gd name="connsiteY64" fmla="*/ 126557 h 218911"/>
              <a:gd name="connsiteX65" fmla="*/ 7694467 w 7772172"/>
              <a:gd name="connsiteY65" fmla="*/ 112938 h 218911"/>
              <a:gd name="connsiteX66" fmla="*/ 7693637 w 7772172"/>
              <a:gd name="connsiteY66" fmla="*/ 127849 h 218911"/>
              <a:gd name="connsiteX67" fmla="*/ 7746319 w 7772172"/>
              <a:gd name="connsiteY67" fmla="*/ 131561 h 218911"/>
              <a:gd name="connsiteX68" fmla="*/ 7722731 w 7772172"/>
              <a:gd name="connsiteY68" fmla="*/ 140690 h 218911"/>
              <a:gd name="connsiteX69" fmla="*/ 7704936 w 7772172"/>
              <a:gd name="connsiteY69" fmla="*/ 125272 h 218911"/>
              <a:gd name="connsiteX70" fmla="*/ 7674517 w 7772172"/>
              <a:gd name="connsiteY70" fmla="*/ 163412 h 218911"/>
              <a:gd name="connsiteX71" fmla="*/ 7694467 w 7772172"/>
              <a:gd name="connsiteY71" fmla="*/ 112938 h 218911"/>
              <a:gd name="connsiteX72" fmla="*/ 6599733 w 7772172"/>
              <a:gd name="connsiteY72" fmla="*/ 80695 h 218911"/>
              <a:gd name="connsiteX73" fmla="*/ 6600980 w 7772172"/>
              <a:gd name="connsiteY73" fmla="*/ 81128 h 218911"/>
              <a:gd name="connsiteX74" fmla="*/ 6602331 w 7772172"/>
              <a:gd name="connsiteY74" fmla="*/ 83400 h 218911"/>
              <a:gd name="connsiteX75" fmla="*/ 6599733 w 7772172"/>
              <a:gd name="connsiteY75" fmla="*/ 80695 h 218911"/>
              <a:gd name="connsiteX76" fmla="*/ 7410433 w 7772172"/>
              <a:gd name="connsiteY76" fmla="*/ 80533 h 218911"/>
              <a:gd name="connsiteX77" fmla="*/ 7407607 w 7772172"/>
              <a:gd name="connsiteY77" fmla="*/ 82370 h 218911"/>
              <a:gd name="connsiteX78" fmla="*/ 7407419 w 7772172"/>
              <a:gd name="connsiteY78" fmla="*/ 82264 h 218911"/>
              <a:gd name="connsiteX79" fmla="*/ 6574405 w 7772172"/>
              <a:gd name="connsiteY79" fmla="*/ 71004 h 218911"/>
              <a:gd name="connsiteX80" fmla="*/ 6592641 w 7772172"/>
              <a:gd name="connsiteY80" fmla="*/ 78037 h 218911"/>
              <a:gd name="connsiteX81" fmla="*/ 6574405 w 7772172"/>
              <a:gd name="connsiteY81" fmla="*/ 71004 h 218911"/>
              <a:gd name="connsiteX82" fmla="*/ 4022844 w 7772172"/>
              <a:gd name="connsiteY82" fmla="*/ 57311 h 218911"/>
              <a:gd name="connsiteX83" fmla="*/ 4023713 w 7772172"/>
              <a:gd name="connsiteY83" fmla="*/ 57312 h 218911"/>
              <a:gd name="connsiteX84" fmla="*/ 4011930 w 7772172"/>
              <a:gd name="connsiteY84" fmla="*/ 62322 h 218911"/>
              <a:gd name="connsiteX85" fmla="*/ 4022844 w 7772172"/>
              <a:gd name="connsiteY85" fmla="*/ 57311 h 218911"/>
              <a:gd name="connsiteX86" fmla="*/ 7291706 w 7772172"/>
              <a:gd name="connsiteY86" fmla="*/ 56491 h 218911"/>
              <a:gd name="connsiteX87" fmla="*/ 7310263 w 7772172"/>
              <a:gd name="connsiteY87" fmla="*/ 63214 h 218911"/>
              <a:gd name="connsiteX88" fmla="*/ 7308445 w 7772172"/>
              <a:gd name="connsiteY88" fmla="*/ 82196 h 218911"/>
              <a:gd name="connsiteX89" fmla="*/ 7272181 w 7772172"/>
              <a:gd name="connsiteY89" fmla="*/ 76685 h 218911"/>
              <a:gd name="connsiteX90" fmla="*/ 7291706 w 7772172"/>
              <a:gd name="connsiteY90" fmla="*/ 56491 h 218911"/>
              <a:gd name="connsiteX91" fmla="*/ 4700587 w 7772172"/>
              <a:gd name="connsiteY91" fmla="*/ 55106 h 218911"/>
              <a:gd name="connsiteX92" fmla="*/ 4710510 w 7772172"/>
              <a:gd name="connsiteY92" fmla="*/ 57913 h 218911"/>
              <a:gd name="connsiteX93" fmla="*/ 4704250 w 7772172"/>
              <a:gd name="connsiteY93" fmla="*/ 58934 h 218911"/>
              <a:gd name="connsiteX94" fmla="*/ 4700587 w 7772172"/>
              <a:gd name="connsiteY94" fmla="*/ 55106 h 218911"/>
              <a:gd name="connsiteX95" fmla="*/ 4892490 w 7772172"/>
              <a:gd name="connsiteY95" fmla="*/ 52726 h 218911"/>
              <a:gd name="connsiteX96" fmla="*/ 4898481 w 7772172"/>
              <a:gd name="connsiteY96" fmla="*/ 54991 h 218911"/>
              <a:gd name="connsiteX97" fmla="*/ 4887181 w 7772172"/>
              <a:gd name="connsiteY97" fmla="*/ 55782 h 218911"/>
              <a:gd name="connsiteX98" fmla="*/ 4885155 w 7772172"/>
              <a:gd name="connsiteY98" fmla="*/ 53470 h 218911"/>
              <a:gd name="connsiteX99" fmla="*/ 4892490 w 7772172"/>
              <a:gd name="connsiteY99" fmla="*/ 52726 h 218911"/>
              <a:gd name="connsiteX100" fmla="*/ 7160557 w 7772172"/>
              <a:gd name="connsiteY100" fmla="*/ 51224 h 218911"/>
              <a:gd name="connsiteX101" fmla="*/ 7159751 w 7772172"/>
              <a:gd name="connsiteY101" fmla="*/ 66033 h 218911"/>
              <a:gd name="connsiteX102" fmla="*/ 7160557 w 7772172"/>
              <a:gd name="connsiteY102" fmla="*/ 51224 h 218911"/>
              <a:gd name="connsiteX103" fmla="*/ 6903745 w 7772172"/>
              <a:gd name="connsiteY103" fmla="*/ 50764 h 218911"/>
              <a:gd name="connsiteX104" fmla="*/ 6899121 w 7772172"/>
              <a:gd name="connsiteY104" fmla="*/ 59859 h 218911"/>
              <a:gd name="connsiteX105" fmla="*/ 6893588 w 7772172"/>
              <a:gd name="connsiteY105" fmla="*/ 59893 h 218911"/>
              <a:gd name="connsiteX106" fmla="*/ 6349286 w 7772172"/>
              <a:gd name="connsiteY106" fmla="*/ 48668 h 218911"/>
              <a:gd name="connsiteX107" fmla="*/ 6347312 w 7772172"/>
              <a:gd name="connsiteY107" fmla="*/ 65966 h 218911"/>
              <a:gd name="connsiteX108" fmla="*/ 6349286 w 7772172"/>
              <a:gd name="connsiteY108" fmla="*/ 48668 h 218911"/>
              <a:gd name="connsiteX109" fmla="*/ 4131573 w 7772172"/>
              <a:gd name="connsiteY109" fmla="*/ 48559 h 218911"/>
              <a:gd name="connsiteX110" fmla="*/ 4146751 w 7772172"/>
              <a:gd name="connsiteY110" fmla="*/ 59995 h 218911"/>
              <a:gd name="connsiteX111" fmla="*/ 4113552 w 7772172"/>
              <a:gd name="connsiteY111" fmla="*/ 52963 h 218911"/>
              <a:gd name="connsiteX112" fmla="*/ 4131573 w 7772172"/>
              <a:gd name="connsiteY112" fmla="*/ 48559 h 218911"/>
              <a:gd name="connsiteX113" fmla="*/ 4735786 w 7772172"/>
              <a:gd name="connsiteY113" fmla="*/ 38301 h 218911"/>
              <a:gd name="connsiteX114" fmla="*/ 4740332 w 7772172"/>
              <a:gd name="connsiteY114" fmla="*/ 59596 h 218911"/>
              <a:gd name="connsiteX115" fmla="*/ 3621832 w 7772172"/>
              <a:gd name="connsiteY115" fmla="*/ 30755 h 218911"/>
              <a:gd name="connsiteX116" fmla="*/ 3619130 w 7772172"/>
              <a:gd name="connsiteY116" fmla="*/ 71451 h 218911"/>
              <a:gd name="connsiteX117" fmla="*/ 3621832 w 7772172"/>
              <a:gd name="connsiteY117" fmla="*/ 30755 h 218911"/>
              <a:gd name="connsiteX118" fmla="*/ 6106841 w 7772172"/>
              <a:gd name="connsiteY118" fmla="*/ 29680 h 218911"/>
              <a:gd name="connsiteX119" fmla="*/ 6100268 w 7772172"/>
              <a:gd name="connsiteY119" fmla="*/ 32155 h 218911"/>
              <a:gd name="connsiteX120" fmla="*/ 6081773 w 7772172"/>
              <a:gd name="connsiteY120" fmla="*/ 35955 h 218911"/>
              <a:gd name="connsiteX121" fmla="*/ 1297476 w 7772172"/>
              <a:gd name="connsiteY121" fmla="*/ 28028 h 218911"/>
              <a:gd name="connsiteX122" fmla="*/ 1287616 w 7772172"/>
              <a:gd name="connsiteY122" fmla="*/ 28030 h 218911"/>
              <a:gd name="connsiteX123" fmla="*/ 1283940 w 7772172"/>
              <a:gd name="connsiteY123" fmla="*/ 37572 h 218911"/>
              <a:gd name="connsiteX124" fmla="*/ 1285039 w 7772172"/>
              <a:gd name="connsiteY124" fmla="*/ 35245 h 218911"/>
              <a:gd name="connsiteX125" fmla="*/ 1301313 w 7772172"/>
              <a:gd name="connsiteY125" fmla="*/ 32966 h 218911"/>
              <a:gd name="connsiteX126" fmla="*/ 1297476 w 7772172"/>
              <a:gd name="connsiteY126" fmla="*/ 28028 h 218911"/>
              <a:gd name="connsiteX127" fmla="*/ 2391981 w 7772172"/>
              <a:gd name="connsiteY127" fmla="*/ 18156 h 218911"/>
              <a:gd name="connsiteX128" fmla="*/ 2380133 w 7772172"/>
              <a:gd name="connsiteY128" fmla="*/ 25290 h 218911"/>
              <a:gd name="connsiteX129" fmla="*/ 2369654 w 7772172"/>
              <a:gd name="connsiteY129" fmla="*/ 24100 h 218911"/>
              <a:gd name="connsiteX130" fmla="*/ 3546990 w 7772172"/>
              <a:gd name="connsiteY130" fmla="*/ 0 h 218911"/>
              <a:gd name="connsiteX131" fmla="*/ 3584658 w 7772172"/>
              <a:gd name="connsiteY131" fmla="*/ 28510 h 218911"/>
              <a:gd name="connsiteX132" fmla="*/ 3570995 w 7772172"/>
              <a:gd name="connsiteY132" fmla="*/ 46904 h 218911"/>
              <a:gd name="connsiteX133" fmla="*/ 3619131 w 7772172"/>
              <a:gd name="connsiteY133" fmla="*/ 71561 h 218911"/>
              <a:gd name="connsiteX134" fmla="*/ 3619131 w 7772172"/>
              <a:gd name="connsiteY134" fmla="*/ 71450 h 218911"/>
              <a:gd name="connsiteX135" fmla="*/ 3619410 w 7772172"/>
              <a:gd name="connsiteY135" fmla="*/ 71606 h 218911"/>
              <a:gd name="connsiteX136" fmla="*/ 3642588 w 7772172"/>
              <a:gd name="connsiteY136" fmla="*/ 72310 h 218911"/>
              <a:gd name="connsiteX137" fmla="*/ 3658330 w 7772172"/>
              <a:gd name="connsiteY137" fmla="*/ 29829 h 218911"/>
              <a:gd name="connsiteX138" fmla="*/ 3842898 w 7772172"/>
              <a:gd name="connsiteY138" fmla="*/ 34934 h 218911"/>
              <a:gd name="connsiteX139" fmla="*/ 3953325 w 7772172"/>
              <a:gd name="connsiteY139" fmla="*/ 88161 h 218911"/>
              <a:gd name="connsiteX140" fmla="*/ 4033699 w 7772172"/>
              <a:gd name="connsiteY140" fmla="*/ 57318 h 218911"/>
              <a:gd name="connsiteX141" fmla="*/ 4023713 w 7772172"/>
              <a:gd name="connsiteY141" fmla="*/ 57312 h 218911"/>
              <a:gd name="connsiteX142" fmla="*/ 4041527 w 7772172"/>
              <a:gd name="connsiteY142" fmla="*/ 49738 h 218911"/>
              <a:gd name="connsiteX143" fmla="*/ 4077107 w 7772172"/>
              <a:gd name="connsiteY143" fmla="*/ 47181 h 218911"/>
              <a:gd name="connsiteX144" fmla="*/ 4003072 w 7772172"/>
              <a:gd name="connsiteY144" fmla="*/ 88851 h 218911"/>
              <a:gd name="connsiteX145" fmla="*/ 4091914 w 7772172"/>
              <a:gd name="connsiteY145" fmla="*/ 58028 h 218911"/>
              <a:gd name="connsiteX146" fmla="*/ 4099603 w 7772172"/>
              <a:gd name="connsiteY146" fmla="*/ 84726 h 218911"/>
              <a:gd name="connsiteX147" fmla="*/ 4146258 w 7772172"/>
              <a:gd name="connsiteY147" fmla="*/ 79972 h 218911"/>
              <a:gd name="connsiteX148" fmla="*/ 4141453 w 7772172"/>
              <a:gd name="connsiteY148" fmla="*/ 71978 h 218911"/>
              <a:gd name="connsiteX149" fmla="*/ 4231853 w 7772172"/>
              <a:gd name="connsiteY149" fmla="*/ 43894 h 218911"/>
              <a:gd name="connsiteX150" fmla="*/ 4229957 w 7772172"/>
              <a:gd name="connsiteY150" fmla="*/ 54430 h 218911"/>
              <a:gd name="connsiteX151" fmla="*/ 4281418 w 7772172"/>
              <a:gd name="connsiteY151" fmla="*/ 57798 h 218911"/>
              <a:gd name="connsiteX152" fmla="*/ 4253155 w 7772172"/>
              <a:gd name="connsiteY152" fmla="*/ 58805 h 218911"/>
              <a:gd name="connsiteX153" fmla="*/ 4287367 w 7772172"/>
              <a:gd name="connsiteY153" fmla="*/ 95079 h 218911"/>
              <a:gd name="connsiteX154" fmla="*/ 4312903 w 7772172"/>
              <a:gd name="connsiteY154" fmla="*/ 62139 h 218911"/>
              <a:gd name="connsiteX155" fmla="*/ 4304070 w 7772172"/>
              <a:gd name="connsiteY155" fmla="*/ 88702 h 218911"/>
              <a:gd name="connsiteX156" fmla="*/ 4406343 w 7772172"/>
              <a:gd name="connsiteY156" fmla="*/ 52665 h 218911"/>
              <a:gd name="connsiteX157" fmla="*/ 4406161 w 7772172"/>
              <a:gd name="connsiteY157" fmla="*/ 59299 h 218911"/>
              <a:gd name="connsiteX158" fmla="*/ 4492873 w 7772172"/>
              <a:gd name="connsiteY158" fmla="*/ 45795 h 218911"/>
              <a:gd name="connsiteX159" fmla="*/ 4486145 w 7772172"/>
              <a:gd name="connsiteY159" fmla="*/ 48385 h 218911"/>
              <a:gd name="connsiteX160" fmla="*/ 4563947 w 7772172"/>
              <a:gd name="connsiteY160" fmla="*/ 68036 h 218911"/>
              <a:gd name="connsiteX161" fmla="*/ 4555141 w 7772172"/>
              <a:gd name="connsiteY161" fmla="*/ 87877 h 218911"/>
              <a:gd name="connsiteX162" fmla="*/ 4618915 w 7772172"/>
              <a:gd name="connsiteY162" fmla="*/ 63411 h 218911"/>
              <a:gd name="connsiteX163" fmla="*/ 4613823 w 7772172"/>
              <a:gd name="connsiteY163" fmla="*/ 68678 h 218911"/>
              <a:gd name="connsiteX164" fmla="*/ 4704250 w 7772172"/>
              <a:gd name="connsiteY164" fmla="*/ 58934 h 218911"/>
              <a:gd name="connsiteX165" fmla="*/ 4854529 w 7772172"/>
              <a:gd name="connsiteY165" fmla="*/ 91677 h 218911"/>
              <a:gd name="connsiteX166" fmla="*/ 4864868 w 7772172"/>
              <a:gd name="connsiteY166" fmla="*/ 67935 h 218911"/>
              <a:gd name="connsiteX167" fmla="*/ 4864816 w 7772172"/>
              <a:gd name="connsiteY167" fmla="*/ 74521 h 218911"/>
              <a:gd name="connsiteX168" fmla="*/ 4887182 w 7772172"/>
              <a:gd name="connsiteY168" fmla="*/ 55782 h 218911"/>
              <a:gd name="connsiteX169" fmla="*/ 4936331 w 7772172"/>
              <a:gd name="connsiteY169" fmla="*/ 50467 h 218911"/>
              <a:gd name="connsiteX170" fmla="*/ 4961815 w 7772172"/>
              <a:gd name="connsiteY170" fmla="*/ 43800 h 218911"/>
              <a:gd name="connsiteX171" fmla="*/ 4941215 w 7772172"/>
              <a:gd name="connsiteY171" fmla="*/ 78152 h 218911"/>
              <a:gd name="connsiteX172" fmla="*/ 5028421 w 7772172"/>
              <a:gd name="connsiteY172" fmla="*/ 44659 h 218911"/>
              <a:gd name="connsiteX173" fmla="*/ 5051333 w 7772172"/>
              <a:gd name="connsiteY173" fmla="*/ 62241 h 218911"/>
              <a:gd name="connsiteX174" fmla="*/ 5093597 w 7772172"/>
              <a:gd name="connsiteY174" fmla="*/ 36483 h 218911"/>
              <a:gd name="connsiteX175" fmla="*/ 5109548 w 7772172"/>
              <a:gd name="connsiteY175" fmla="*/ 62998 h 218911"/>
              <a:gd name="connsiteX176" fmla="*/ 5157891 w 7772172"/>
              <a:gd name="connsiteY176" fmla="*/ 54349 h 218911"/>
              <a:gd name="connsiteX177" fmla="*/ 5141370 w 7772172"/>
              <a:gd name="connsiteY177" fmla="*/ 47411 h 218911"/>
              <a:gd name="connsiteX178" fmla="*/ 5262995 w 7772172"/>
              <a:gd name="connsiteY178" fmla="*/ 36963 h 218911"/>
              <a:gd name="connsiteX179" fmla="*/ 5262216 w 7772172"/>
              <a:gd name="connsiteY179" fmla="*/ 76901 h 218911"/>
              <a:gd name="connsiteX180" fmla="*/ 5333628 w 7772172"/>
              <a:gd name="connsiteY180" fmla="*/ 79146 h 218911"/>
              <a:gd name="connsiteX181" fmla="*/ 5340798 w 7772172"/>
              <a:gd name="connsiteY181" fmla="*/ 56608 h 218911"/>
              <a:gd name="connsiteX182" fmla="*/ 5295727 w 7772172"/>
              <a:gd name="connsiteY182" fmla="*/ 64006 h 218911"/>
              <a:gd name="connsiteX183" fmla="*/ 5331108 w 7772172"/>
              <a:gd name="connsiteY183" fmla="*/ 40547 h 218911"/>
              <a:gd name="connsiteX184" fmla="*/ 5275984 w 7772172"/>
              <a:gd name="connsiteY184" fmla="*/ 51901 h 218911"/>
              <a:gd name="connsiteX185" fmla="*/ 5288245 w 7772172"/>
              <a:gd name="connsiteY185" fmla="*/ 23986 h 218911"/>
              <a:gd name="connsiteX186" fmla="*/ 5356306 w 7772172"/>
              <a:gd name="connsiteY186" fmla="*/ 27570 h 218911"/>
              <a:gd name="connsiteX187" fmla="*/ 5369165 w 7772172"/>
              <a:gd name="connsiteY187" fmla="*/ 55634 h 218911"/>
              <a:gd name="connsiteX188" fmla="*/ 5443719 w 7772172"/>
              <a:gd name="connsiteY188" fmla="*/ 63262 h 218911"/>
              <a:gd name="connsiteX189" fmla="*/ 5433588 w 7772172"/>
              <a:gd name="connsiteY189" fmla="*/ 73811 h 218911"/>
              <a:gd name="connsiteX190" fmla="*/ 5470502 w 7772172"/>
              <a:gd name="connsiteY190" fmla="*/ 59597 h 218911"/>
              <a:gd name="connsiteX191" fmla="*/ 5454734 w 7772172"/>
              <a:gd name="connsiteY191" fmla="*/ 55208 h 218911"/>
              <a:gd name="connsiteX192" fmla="*/ 5497207 w 7772172"/>
              <a:gd name="connsiteY192" fmla="*/ 49345 h 218911"/>
              <a:gd name="connsiteX193" fmla="*/ 5504480 w 7772172"/>
              <a:gd name="connsiteY193" fmla="*/ 20125 h 218911"/>
              <a:gd name="connsiteX194" fmla="*/ 5520716 w 7772172"/>
              <a:gd name="connsiteY194" fmla="*/ 40331 h 218911"/>
              <a:gd name="connsiteX195" fmla="*/ 5580100 w 7772172"/>
              <a:gd name="connsiteY195" fmla="*/ 16737 h 218911"/>
              <a:gd name="connsiteX196" fmla="*/ 5575969 w 7772172"/>
              <a:gd name="connsiteY196" fmla="*/ 22370 h 218911"/>
              <a:gd name="connsiteX197" fmla="*/ 5600934 w 7772172"/>
              <a:gd name="connsiteY197" fmla="*/ 22748 h 218911"/>
              <a:gd name="connsiteX198" fmla="*/ 5570410 w 7772172"/>
              <a:gd name="connsiteY198" fmla="*/ 47580 h 218911"/>
              <a:gd name="connsiteX199" fmla="*/ 5615117 w 7772172"/>
              <a:gd name="connsiteY199" fmla="*/ 60124 h 218911"/>
              <a:gd name="connsiteX200" fmla="*/ 5627534 w 7772172"/>
              <a:gd name="connsiteY200" fmla="*/ 19049 h 218911"/>
              <a:gd name="connsiteX201" fmla="*/ 5645614 w 7772172"/>
              <a:gd name="connsiteY201" fmla="*/ 28591 h 218911"/>
              <a:gd name="connsiteX202" fmla="*/ 5636003 w 7772172"/>
              <a:gd name="connsiteY202" fmla="*/ 12544 h 218911"/>
              <a:gd name="connsiteX203" fmla="*/ 5662734 w 7772172"/>
              <a:gd name="connsiteY203" fmla="*/ 8845 h 218911"/>
              <a:gd name="connsiteX204" fmla="*/ 5645875 w 7772172"/>
              <a:gd name="connsiteY204" fmla="*/ 15317 h 218911"/>
              <a:gd name="connsiteX205" fmla="*/ 5723884 w 7772172"/>
              <a:gd name="connsiteY205" fmla="*/ 28327 h 218911"/>
              <a:gd name="connsiteX206" fmla="*/ 5719910 w 7772172"/>
              <a:gd name="connsiteY206" fmla="*/ 56161 h 218911"/>
              <a:gd name="connsiteX207" fmla="*/ 5747913 w 7772172"/>
              <a:gd name="connsiteY207" fmla="*/ 75116 h 218911"/>
              <a:gd name="connsiteX208" fmla="*/ 5805427 w 7772172"/>
              <a:gd name="connsiteY208" fmla="*/ 56378 h 218911"/>
              <a:gd name="connsiteX209" fmla="*/ 5800283 w 7772172"/>
              <a:gd name="connsiteY209" fmla="*/ 42610 h 218911"/>
              <a:gd name="connsiteX210" fmla="*/ 5888606 w 7772172"/>
              <a:gd name="connsiteY210" fmla="*/ 50765 h 218911"/>
              <a:gd name="connsiteX211" fmla="*/ 5882320 w 7772172"/>
              <a:gd name="connsiteY211" fmla="*/ 33447 h 218911"/>
              <a:gd name="connsiteX212" fmla="*/ 5923467 w 7772172"/>
              <a:gd name="connsiteY212" fmla="*/ 53936 h 218911"/>
              <a:gd name="connsiteX213" fmla="*/ 5926922 w 7772172"/>
              <a:gd name="connsiteY213" fmla="*/ 45910 h 218911"/>
              <a:gd name="connsiteX214" fmla="*/ 5917596 w 7772172"/>
              <a:gd name="connsiteY214" fmla="*/ 60969 h 218911"/>
              <a:gd name="connsiteX215" fmla="*/ 5908401 w 7772172"/>
              <a:gd name="connsiteY215" fmla="*/ 56378 h 218911"/>
              <a:gd name="connsiteX216" fmla="*/ 5924299 w 7772172"/>
              <a:gd name="connsiteY216" fmla="*/ 96478 h 218911"/>
              <a:gd name="connsiteX217" fmla="*/ 5943288 w 7772172"/>
              <a:gd name="connsiteY217" fmla="*/ 59482 h 218911"/>
              <a:gd name="connsiteX218" fmla="*/ 6015271 w 7772172"/>
              <a:gd name="connsiteY218" fmla="*/ 35131 h 218911"/>
              <a:gd name="connsiteX219" fmla="*/ 6077825 w 7772172"/>
              <a:gd name="connsiteY219" fmla="*/ 70525 h 218911"/>
              <a:gd name="connsiteX220" fmla="*/ 6060134 w 7772172"/>
              <a:gd name="connsiteY220" fmla="*/ 41041 h 218911"/>
              <a:gd name="connsiteX221" fmla="*/ 6208178 w 7772172"/>
              <a:gd name="connsiteY221" fmla="*/ 40283 h 218911"/>
              <a:gd name="connsiteX222" fmla="*/ 6200931 w 7772172"/>
              <a:gd name="connsiteY222" fmla="*/ 62782 h 218911"/>
              <a:gd name="connsiteX223" fmla="*/ 6242598 w 7772172"/>
              <a:gd name="connsiteY223" fmla="*/ 63262 h 218911"/>
              <a:gd name="connsiteX224" fmla="*/ 6222829 w 7772172"/>
              <a:gd name="connsiteY224" fmla="*/ 51029 h 218911"/>
              <a:gd name="connsiteX225" fmla="*/ 6257457 w 7772172"/>
              <a:gd name="connsiteY225" fmla="*/ 67455 h 218911"/>
              <a:gd name="connsiteX226" fmla="*/ 6322348 w 7772172"/>
              <a:gd name="connsiteY226" fmla="*/ 65656 h 218911"/>
              <a:gd name="connsiteX227" fmla="*/ 6299982 w 7772172"/>
              <a:gd name="connsiteY227" fmla="*/ 74190 h 218911"/>
              <a:gd name="connsiteX228" fmla="*/ 6355495 w 7772172"/>
              <a:gd name="connsiteY228" fmla="*/ 72689 h 218911"/>
              <a:gd name="connsiteX229" fmla="*/ 6371731 w 7772172"/>
              <a:gd name="connsiteY229" fmla="*/ 92834 h 218911"/>
              <a:gd name="connsiteX230" fmla="*/ 6455223 w 7772172"/>
              <a:gd name="connsiteY230" fmla="*/ 73960 h 218911"/>
              <a:gd name="connsiteX231" fmla="*/ 6455145 w 7772172"/>
              <a:gd name="connsiteY231" fmla="*/ 80648 h 218911"/>
              <a:gd name="connsiteX232" fmla="*/ 6602332 w 7772172"/>
              <a:gd name="connsiteY232" fmla="*/ 83400 h 218911"/>
              <a:gd name="connsiteX233" fmla="*/ 6604721 w 7772172"/>
              <a:gd name="connsiteY233" fmla="*/ 82528 h 218911"/>
              <a:gd name="connsiteX234" fmla="*/ 6600981 w 7772172"/>
              <a:gd name="connsiteY234" fmla="*/ 81128 h 218911"/>
              <a:gd name="connsiteX235" fmla="*/ 6652831 w 7772172"/>
              <a:gd name="connsiteY235" fmla="*/ 57385 h 218911"/>
              <a:gd name="connsiteX236" fmla="*/ 6665820 w 7772172"/>
              <a:gd name="connsiteY236" fmla="*/ 72195 h 218911"/>
              <a:gd name="connsiteX237" fmla="*/ 6691174 w 7772172"/>
              <a:gd name="connsiteY237" fmla="*/ 52563 h 218911"/>
              <a:gd name="connsiteX238" fmla="*/ 6717333 w 7772172"/>
              <a:gd name="connsiteY238" fmla="*/ 75495 h 218911"/>
              <a:gd name="connsiteX239" fmla="*/ 6728269 w 7772172"/>
              <a:gd name="connsiteY239" fmla="*/ 55782 h 218911"/>
              <a:gd name="connsiteX240" fmla="*/ 6767235 w 7772172"/>
              <a:gd name="connsiteY240" fmla="*/ 76205 h 218911"/>
              <a:gd name="connsiteX241" fmla="*/ 6750610 w 7772172"/>
              <a:gd name="connsiteY241" fmla="*/ 75927 h 218911"/>
              <a:gd name="connsiteX242" fmla="*/ 6758507 w 7772172"/>
              <a:gd name="connsiteY242" fmla="*/ 96053 h 218911"/>
              <a:gd name="connsiteX243" fmla="*/ 6780406 w 7772172"/>
              <a:gd name="connsiteY243" fmla="*/ 84360 h 218911"/>
              <a:gd name="connsiteX244" fmla="*/ 6765054 w 7772172"/>
              <a:gd name="connsiteY244" fmla="*/ 100110 h 218911"/>
              <a:gd name="connsiteX245" fmla="*/ 6783445 w 7772172"/>
              <a:gd name="connsiteY245" fmla="*/ 96330 h 218911"/>
              <a:gd name="connsiteX246" fmla="*/ 6776223 w 7772172"/>
              <a:gd name="connsiteY246" fmla="*/ 125536 h 218911"/>
              <a:gd name="connsiteX247" fmla="*/ 6785757 w 7772172"/>
              <a:gd name="connsiteY247" fmla="*/ 65757 h 218911"/>
              <a:gd name="connsiteX248" fmla="*/ 6879068 w 7772172"/>
              <a:gd name="connsiteY248" fmla="*/ 56297 h 218911"/>
              <a:gd name="connsiteX249" fmla="*/ 6873716 w 7772172"/>
              <a:gd name="connsiteY249" fmla="*/ 74852 h 218911"/>
              <a:gd name="connsiteX250" fmla="*/ 6899122 w 7772172"/>
              <a:gd name="connsiteY250" fmla="*/ 59860 h 218911"/>
              <a:gd name="connsiteX251" fmla="*/ 6920371 w 7772172"/>
              <a:gd name="connsiteY251" fmla="*/ 59745 h 218911"/>
              <a:gd name="connsiteX252" fmla="*/ 6903175 w 7772172"/>
              <a:gd name="connsiteY252" fmla="*/ 87120 h 218911"/>
              <a:gd name="connsiteX253" fmla="*/ 6962610 w 7772172"/>
              <a:gd name="connsiteY253" fmla="*/ 61842 h 218911"/>
              <a:gd name="connsiteX254" fmla="*/ 6961727 w 7772172"/>
              <a:gd name="connsiteY254" fmla="*/ 65967 h 218911"/>
              <a:gd name="connsiteX255" fmla="*/ 7052648 w 7772172"/>
              <a:gd name="connsiteY255" fmla="*/ 88357 h 218911"/>
              <a:gd name="connsiteX256" fmla="*/ 7101556 w 7772172"/>
              <a:gd name="connsiteY256" fmla="*/ 85278 h 218911"/>
              <a:gd name="connsiteX257" fmla="*/ 7115555 w 7772172"/>
              <a:gd name="connsiteY257" fmla="*/ 82722 h 218911"/>
              <a:gd name="connsiteX258" fmla="*/ 7118824 w 7772172"/>
              <a:gd name="connsiteY258" fmla="*/ 66275 h 218911"/>
              <a:gd name="connsiteX259" fmla="*/ 7124552 w 7772172"/>
              <a:gd name="connsiteY259" fmla="*/ 56458 h 218911"/>
              <a:gd name="connsiteX260" fmla="*/ 7126890 w 7772172"/>
              <a:gd name="connsiteY260" fmla="*/ 69915 h 218911"/>
              <a:gd name="connsiteX261" fmla="*/ 7115729 w 7772172"/>
              <a:gd name="connsiteY261" fmla="*/ 82690 h 218911"/>
              <a:gd name="connsiteX262" fmla="*/ 7119454 w 7772172"/>
              <a:gd name="connsiteY262" fmla="*/ 82010 h 218911"/>
              <a:gd name="connsiteX263" fmla="*/ 7126890 w 7772172"/>
              <a:gd name="connsiteY263" fmla="*/ 69916 h 218911"/>
              <a:gd name="connsiteX264" fmla="*/ 7190639 w 7772172"/>
              <a:gd name="connsiteY264" fmla="*/ 70775 h 218911"/>
              <a:gd name="connsiteX265" fmla="*/ 7184846 w 7772172"/>
              <a:gd name="connsiteY265" fmla="*/ 95654 h 218911"/>
              <a:gd name="connsiteX266" fmla="*/ 7238567 w 7772172"/>
              <a:gd name="connsiteY266" fmla="*/ 105824 h 218911"/>
              <a:gd name="connsiteX267" fmla="*/ 7241346 w 7772172"/>
              <a:gd name="connsiteY267" fmla="*/ 82812 h 218911"/>
              <a:gd name="connsiteX268" fmla="*/ 7315927 w 7772172"/>
              <a:gd name="connsiteY268" fmla="*/ 106899 h 218911"/>
              <a:gd name="connsiteX269" fmla="*/ 7323850 w 7772172"/>
              <a:gd name="connsiteY269" fmla="*/ 84577 h 218911"/>
              <a:gd name="connsiteX270" fmla="*/ 7337436 w 7772172"/>
              <a:gd name="connsiteY270" fmla="*/ 95126 h 218911"/>
              <a:gd name="connsiteX271" fmla="*/ 7342372 w 7772172"/>
              <a:gd name="connsiteY271" fmla="*/ 74487 h 218911"/>
              <a:gd name="connsiteX272" fmla="*/ 7367804 w 7772172"/>
              <a:gd name="connsiteY272" fmla="*/ 125421 h 218911"/>
              <a:gd name="connsiteX273" fmla="*/ 7384403 w 7772172"/>
              <a:gd name="connsiteY273" fmla="*/ 97454 h 218911"/>
              <a:gd name="connsiteX274" fmla="*/ 7407607 w 7772172"/>
              <a:gd name="connsiteY274" fmla="*/ 82370 h 218911"/>
              <a:gd name="connsiteX275" fmla="*/ 7419356 w 7772172"/>
              <a:gd name="connsiteY275" fmla="*/ 89008 h 218911"/>
              <a:gd name="connsiteX276" fmla="*/ 7479610 w 7772172"/>
              <a:gd name="connsiteY276" fmla="*/ 82480 h 218911"/>
              <a:gd name="connsiteX277" fmla="*/ 7470544 w 7772172"/>
              <a:gd name="connsiteY277" fmla="*/ 98277 h 218911"/>
              <a:gd name="connsiteX278" fmla="*/ 7490780 w 7772172"/>
              <a:gd name="connsiteY278" fmla="*/ 89892 h 218911"/>
              <a:gd name="connsiteX279" fmla="*/ 7490027 w 7772172"/>
              <a:gd name="connsiteY279" fmla="*/ 94781 h 218911"/>
              <a:gd name="connsiteX280" fmla="*/ 7526136 w 7772172"/>
              <a:gd name="connsiteY280" fmla="*/ 100279 h 218911"/>
              <a:gd name="connsiteX281" fmla="*/ 7522472 w 7772172"/>
              <a:gd name="connsiteY281" fmla="*/ 127517 h 218911"/>
              <a:gd name="connsiteX282" fmla="*/ 7552087 w 7772172"/>
              <a:gd name="connsiteY282" fmla="*/ 104174 h 218911"/>
              <a:gd name="connsiteX283" fmla="*/ 7540059 w 7772172"/>
              <a:gd name="connsiteY283" fmla="*/ 132305 h 218911"/>
              <a:gd name="connsiteX284" fmla="*/ 7626512 w 7772172"/>
              <a:gd name="connsiteY284" fmla="*/ 128343 h 218911"/>
              <a:gd name="connsiteX285" fmla="*/ 7612172 w 7772172"/>
              <a:gd name="connsiteY285" fmla="*/ 132569 h 218911"/>
              <a:gd name="connsiteX286" fmla="*/ 7628691 w 7772172"/>
              <a:gd name="connsiteY286" fmla="*/ 150426 h 218911"/>
              <a:gd name="connsiteX287" fmla="*/ 7638703 w 7772172"/>
              <a:gd name="connsiteY287" fmla="*/ 146503 h 218911"/>
              <a:gd name="connsiteX288" fmla="*/ 7630661 w 7772172"/>
              <a:gd name="connsiteY288" fmla="*/ 152227 h 218911"/>
              <a:gd name="connsiteX289" fmla="*/ 7591988 w 7772172"/>
              <a:gd name="connsiteY289" fmla="*/ 161661 h 218911"/>
              <a:gd name="connsiteX290" fmla="*/ 7611237 w 7772172"/>
              <a:gd name="connsiteY290" fmla="*/ 136714 h 218911"/>
              <a:gd name="connsiteX291" fmla="*/ 7552424 w 7772172"/>
              <a:gd name="connsiteY291" fmla="*/ 161032 h 218911"/>
              <a:gd name="connsiteX292" fmla="*/ 7568920 w 7772172"/>
              <a:gd name="connsiteY292" fmla="*/ 134551 h 218911"/>
              <a:gd name="connsiteX293" fmla="*/ 7536110 w 7772172"/>
              <a:gd name="connsiteY293" fmla="*/ 148846 h 218911"/>
              <a:gd name="connsiteX294" fmla="*/ 7529720 w 7772172"/>
              <a:gd name="connsiteY294" fmla="*/ 130804 h 218911"/>
              <a:gd name="connsiteX295" fmla="*/ 7470908 w 7772172"/>
              <a:gd name="connsiteY295" fmla="*/ 130439 h 218911"/>
              <a:gd name="connsiteX296" fmla="*/ 7481974 w 7772172"/>
              <a:gd name="connsiteY296" fmla="*/ 106419 h 218911"/>
              <a:gd name="connsiteX297" fmla="*/ 7390690 w 7772172"/>
              <a:gd name="connsiteY297" fmla="*/ 152464 h 218911"/>
              <a:gd name="connsiteX298" fmla="*/ 7258725 w 7772172"/>
              <a:gd name="connsiteY298" fmla="*/ 156048 h 218911"/>
              <a:gd name="connsiteX299" fmla="*/ 7260498 w 7772172"/>
              <a:gd name="connsiteY299" fmla="*/ 166184 h 218911"/>
              <a:gd name="connsiteX300" fmla="*/ 7256722 w 7772172"/>
              <a:gd name="connsiteY300" fmla="*/ 163457 h 218911"/>
              <a:gd name="connsiteX301" fmla="*/ 7247503 w 7772172"/>
              <a:gd name="connsiteY301" fmla="*/ 158590 h 218911"/>
              <a:gd name="connsiteX302" fmla="*/ 7193964 w 7772172"/>
              <a:gd name="connsiteY302" fmla="*/ 169735 h 218911"/>
              <a:gd name="connsiteX303" fmla="*/ 7174377 w 7772172"/>
              <a:gd name="connsiteY303" fmla="*/ 151903 h 218911"/>
              <a:gd name="connsiteX304" fmla="*/ 7183028 w 7772172"/>
              <a:gd name="connsiteY304" fmla="*/ 114527 h 218911"/>
              <a:gd name="connsiteX305" fmla="*/ 7090652 w 7772172"/>
              <a:gd name="connsiteY305" fmla="*/ 153999 h 218911"/>
              <a:gd name="connsiteX306" fmla="*/ 7100056 w 7772172"/>
              <a:gd name="connsiteY306" fmla="*/ 159760 h 218911"/>
              <a:gd name="connsiteX307" fmla="*/ 7063143 w 7772172"/>
              <a:gd name="connsiteY307" fmla="*/ 150151 h 218911"/>
              <a:gd name="connsiteX308" fmla="*/ 7064701 w 7772172"/>
              <a:gd name="connsiteY308" fmla="*/ 150631 h 218911"/>
              <a:gd name="connsiteX309" fmla="*/ 7024748 w 7772172"/>
              <a:gd name="connsiteY309" fmla="*/ 131433 h 218911"/>
              <a:gd name="connsiteX310" fmla="*/ 7056596 w 7772172"/>
              <a:gd name="connsiteY310" fmla="*/ 121310 h 218911"/>
              <a:gd name="connsiteX311" fmla="*/ 6993809 w 7772172"/>
              <a:gd name="connsiteY311" fmla="*/ 137539 h 218911"/>
              <a:gd name="connsiteX312" fmla="*/ 7010123 w 7772172"/>
              <a:gd name="connsiteY312" fmla="*/ 114229 h 218911"/>
              <a:gd name="connsiteX313" fmla="*/ 6966923 w 7772172"/>
              <a:gd name="connsiteY313" fmla="*/ 126922 h 218911"/>
              <a:gd name="connsiteX314" fmla="*/ 6968975 w 7772172"/>
              <a:gd name="connsiteY314" fmla="*/ 118720 h 218911"/>
              <a:gd name="connsiteX315" fmla="*/ 6925775 w 7772172"/>
              <a:gd name="connsiteY315" fmla="*/ 131433 h 218911"/>
              <a:gd name="connsiteX316" fmla="*/ 6924814 w 7772172"/>
              <a:gd name="connsiteY316" fmla="*/ 146371 h 218911"/>
              <a:gd name="connsiteX317" fmla="*/ 6914137 w 7772172"/>
              <a:gd name="connsiteY317" fmla="*/ 112559 h 218911"/>
              <a:gd name="connsiteX318" fmla="*/ 6878704 w 7772172"/>
              <a:gd name="connsiteY318" fmla="*/ 129005 h 218911"/>
              <a:gd name="connsiteX319" fmla="*/ 6897122 w 7772172"/>
              <a:gd name="connsiteY319" fmla="*/ 150631 h 218911"/>
              <a:gd name="connsiteX320" fmla="*/ 6843167 w 7772172"/>
              <a:gd name="connsiteY320" fmla="*/ 159132 h 218911"/>
              <a:gd name="connsiteX321" fmla="*/ 6855195 w 7772172"/>
              <a:gd name="connsiteY321" fmla="*/ 151023 h 218911"/>
              <a:gd name="connsiteX322" fmla="*/ 6655663 w 7772172"/>
              <a:gd name="connsiteY322" fmla="*/ 135443 h 218911"/>
              <a:gd name="connsiteX323" fmla="*/ 6643610 w 7772172"/>
              <a:gd name="connsiteY323" fmla="*/ 156542 h 218911"/>
              <a:gd name="connsiteX324" fmla="*/ 6564015 w 7772172"/>
              <a:gd name="connsiteY324" fmla="*/ 147608 h 218911"/>
              <a:gd name="connsiteX325" fmla="*/ 6570821 w 7772172"/>
              <a:gd name="connsiteY325" fmla="*/ 138398 h 218911"/>
              <a:gd name="connsiteX326" fmla="*/ 6441376 w 7772172"/>
              <a:gd name="connsiteY326" fmla="*/ 158489 h 218911"/>
              <a:gd name="connsiteX327" fmla="*/ 6448208 w 7772172"/>
              <a:gd name="connsiteY327" fmla="*/ 142591 h 218911"/>
              <a:gd name="connsiteX328" fmla="*/ 6381811 w 7772172"/>
              <a:gd name="connsiteY328" fmla="*/ 141766 h 218911"/>
              <a:gd name="connsiteX329" fmla="*/ 6391708 w 7772172"/>
              <a:gd name="connsiteY329" fmla="*/ 144572 h 218911"/>
              <a:gd name="connsiteX330" fmla="*/ 6224960 w 7772172"/>
              <a:gd name="connsiteY330" fmla="*/ 169038 h 218911"/>
              <a:gd name="connsiteX331" fmla="*/ 6245352 w 7772172"/>
              <a:gd name="connsiteY331" fmla="*/ 141387 h 218911"/>
              <a:gd name="connsiteX332" fmla="*/ 6127259 w 7772172"/>
              <a:gd name="connsiteY332" fmla="*/ 143828 h 218911"/>
              <a:gd name="connsiteX333" fmla="*/ 6135702 w 7772172"/>
              <a:gd name="connsiteY333" fmla="*/ 137276 h 218911"/>
              <a:gd name="connsiteX334" fmla="*/ 6105490 w 7772172"/>
              <a:gd name="connsiteY334" fmla="*/ 155500 h 218911"/>
              <a:gd name="connsiteX335" fmla="*/ 6094112 w 7772172"/>
              <a:gd name="connsiteY335" fmla="*/ 136795 h 218911"/>
              <a:gd name="connsiteX336" fmla="*/ 6083903 w 7772172"/>
              <a:gd name="connsiteY336" fmla="*/ 153952 h 218911"/>
              <a:gd name="connsiteX337" fmla="*/ 6087618 w 7772172"/>
              <a:gd name="connsiteY337" fmla="*/ 132704 h 218911"/>
              <a:gd name="connsiteX338" fmla="*/ 6013790 w 7772172"/>
              <a:gd name="connsiteY338" fmla="*/ 161032 h 218911"/>
              <a:gd name="connsiteX339" fmla="*/ 6014544 w 7772172"/>
              <a:gd name="connsiteY339" fmla="*/ 127748 h 218911"/>
              <a:gd name="connsiteX340" fmla="*/ 5971058 w 7772172"/>
              <a:gd name="connsiteY340" fmla="*/ 137986 h 218911"/>
              <a:gd name="connsiteX341" fmla="*/ 5971162 w 7772172"/>
              <a:gd name="connsiteY341" fmla="*/ 137918 h 218911"/>
              <a:gd name="connsiteX342" fmla="*/ 5933209 w 7772172"/>
              <a:gd name="connsiteY342" fmla="*/ 122730 h 218911"/>
              <a:gd name="connsiteX343" fmla="*/ 5902711 w 7772172"/>
              <a:gd name="connsiteY343" fmla="*/ 147642 h 218911"/>
              <a:gd name="connsiteX344" fmla="*/ 5929157 w 7772172"/>
              <a:gd name="connsiteY344" fmla="*/ 157218 h 218911"/>
              <a:gd name="connsiteX345" fmla="*/ 5882424 w 7772172"/>
              <a:gd name="connsiteY345" fmla="*/ 162006 h 218911"/>
              <a:gd name="connsiteX346" fmla="*/ 5900971 w 7772172"/>
              <a:gd name="connsiteY346" fmla="*/ 151605 h 218911"/>
              <a:gd name="connsiteX347" fmla="*/ 5832547 w 7772172"/>
              <a:gd name="connsiteY347" fmla="*/ 161295 h 218911"/>
              <a:gd name="connsiteX348" fmla="*/ 5843977 w 7772172"/>
              <a:gd name="connsiteY348" fmla="*/ 173549 h 218911"/>
              <a:gd name="connsiteX349" fmla="*/ 5815506 w 7772172"/>
              <a:gd name="connsiteY349" fmla="*/ 181075 h 218911"/>
              <a:gd name="connsiteX350" fmla="*/ 5794672 w 7772172"/>
              <a:gd name="connsiteY350" fmla="*/ 146222 h 218911"/>
              <a:gd name="connsiteX351" fmla="*/ 5659487 w 7772172"/>
              <a:gd name="connsiteY351" fmla="*/ 168443 h 218911"/>
              <a:gd name="connsiteX352" fmla="*/ 5666292 w 7772172"/>
              <a:gd name="connsiteY352" fmla="*/ 159233 h 218911"/>
              <a:gd name="connsiteX353" fmla="*/ 5604441 w 7772172"/>
              <a:gd name="connsiteY353" fmla="*/ 179736 h 218911"/>
              <a:gd name="connsiteX354" fmla="*/ 5614702 w 7772172"/>
              <a:gd name="connsiteY354" fmla="*/ 162533 h 218911"/>
              <a:gd name="connsiteX355" fmla="*/ 5557785 w 7772172"/>
              <a:gd name="connsiteY355" fmla="*/ 184511 h 218911"/>
              <a:gd name="connsiteX356" fmla="*/ 5554746 w 7772172"/>
              <a:gd name="connsiteY356" fmla="*/ 165853 h 218911"/>
              <a:gd name="connsiteX357" fmla="*/ 5541108 w 7772172"/>
              <a:gd name="connsiteY357" fmla="*/ 184294 h 218911"/>
              <a:gd name="connsiteX358" fmla="*/ 5517365 w 7772172"/>
              <a:gd name="connsiteY358" fmla="*/ 124103 h 218911"/>
              <a:gd name="connsiteX359" fmla="*/ 5474840 w 7772172"/>
              <a:gd name="connsiteY359" fmla="*/ 176768 h 218911"/>
              <a:gd name="connsiteX360" fmla="*/ 5484841 w 7772172"/>
              <a:gd name="connsiteY360" fmla="*/ 173001 h 218911"/>
              <a:gd name="connsiteX361" fmla="*/ 5462163 w 7772172"/>
              <a:gd name="connsiteY361" fmla="*/ 182394 h 218911"/>
              <a:gd name="connsiteX362" fmla="*/ 5473204 w 7772172"/>
              <a:gd name="connsiteY362" fmla="*/ 174123 h 218911"/>
              <a:gd name="connsiteX363" fmla="*/ 5308248 w 7772172"/>
              <a:gd name="connsiteY363" fmla="*/ 187959 h 218911"/>
              <a:gd name="connsiteX364" fmla="*/ 5321834 w 7772172"/>
              <a:gd name="connsiteY364" fmla="*/ 169518 h 218911"/>
              <a:gd name="connsiteX365" fmla="*/ 5171607 w 7772172"/>
              <a:gd name="connsiteY365" fmla="*/ 200902 h 218911"/>
              <a:gd name="connsiteX366" fmla="*/ 5237122 w 7772172"/>
              <a:gd name="connsiteY366" fmla="*/ 165853 h 218911"/>
              <a:gd name="connsiteX367" fmla="*/ 5043513 w 7772172"/>
              <a:gd name="connsiteY367" fmla="*/ 200571 h 218911"/>
              <a:gd name="connsiteX368" fmla="*/ 4934123 w 7772172"/>
              <a:gd name="connsiteY368" fmla="*/ 183124 h 218911"/>
              <a:gd name="connsiteX369" fmla="*/ 4893936 w 7772172"/>
              <a:gd name="connsiteY369" fmla="*/ 204946 h 218911"/>
              <a:gd name="connsiteX370" fmla="*/ 4884273 w 7772172"/>
              <a:gd name="connsiteY370" fmla="*/ 182563 h 218911"/>
              <a:gd name="connsiteX371" fmla="*/ 4808003 w 7772172"/>
              <a:gd name="connsiteY371" fmla="*/ 172277 h 218911"/>
              <a:gd name="connsiteX372" fmla="*/ 4747996 w 7772172"/>
              <a:gd name="connsiteY372" fmla="*/ 191807 h 218911"/>
              <a:gd name="connsiteX373" fmla="*/ 4661310 w 7772172"/>
              <a:gd name="connsiteY373" fmla="*/ 189048 h 218911"/>
              <a:gd name="connsiteX374" fmla="*/ 4617772 w 7772172"/>
              <a:gd name="connsiteY374" fmla="*/ 205771 h 218911"/>
              <a:gd name="connsiteX375" fmla="*/ 4626137 w 7772172"/>
              <a:gd name="connsiteY375" fmla="*/ 199252 h 218911"/>
              <a:gd name="connsiteX376" fmla="*/ 4571247 w 7772172"/>
              <a:gd name="connsiteY376" fmla="*/ 203824 h 218911"/>
              <a:gd name="connsiteX377" fmla="*/ 4559998 w 7772172"/>
              <a:gd name="connsiteY377" fmla="*/ 185119 h 218911"/>
              <a:gd name="connsiteX378" fmla="*/ 4493159 w 7772172"/>
              <a:gd name="connsiteY378" fmla="*/ 197568 h 218911"/>
              <a:gd name="connsiteX379" fmla="*/ 4506693 w 7772172"/>
              <a:gd name="connsiteY379" fmla="*/ 185795 h 218911"/>
              <a:gd name="connsiteX380" fmla="*/ 4243543 w 7772172"/>
              <a:gd name="connsiteY380" fmla="*/ 207604 h 218911"/>
              <a:gd name="connsiteX381" fmla="*/ 4258974 w 7772172"/>
              <a:gd name="connsiteY381" fmla="*/ 185268 h 218911"/>
              <a:gd name="connsiteX382" fmla="*/ 4180133 w 7772172"/>
              <a:gd name="connsiteY382" fmla="*/ 218796 h 218911"/>
              <a:gd name="connsiteX383" fmla="*/ 3824844 w 7772172"/>
              <a:gd name="connsiteY383" fmla="*/ 190353 h 218911"/>
              <a:gd name="connsiteX384" fmla="*/ 3831156 w 7772172"/>
              <a:gd name="connsiteY384" fmla="*/ 207705 h 218911"/>
              <a:gd name="connsiteX385" fmla="*/ 3804711 w 7772172"/>
              <a:gd name="connsiteY385" fmla="*/ 198062 h 218911"/>
              <a:gd name="connsiteX386" fmla="*/ 3807750 w 7772172"/>
              <a:gd name="connsiteY386" fmla="*/ 210099 h 218911"/>
              <a:gd name="connsiteX387" fmla="*/ 3617130 w 7772172"/>
              <a:gd name="connsiteY387" fmla="*/ 181075 h 218911"/>
              <a:gd name="connsiteX388" fmla="*/ 3470384 w 7772172"/>
              <a:gd name="connsiteY388" fmla="*/ 196149 h 218911"/>
              <a:gd name="connsiteX389" fmla="*/ 3466748 w 7772172"/>
              <a:gd name="connsiteY389" fmla="*/ 172406 h 218911"/>
              <a:gd name="connsiteX390" fmla="*/ 3410143 w 7772172"/>
              <a:gd name="connsiteY390" fmla="*/ 191212 h 218911"/>
              <a:gd name="connsiteX391" fmla="*/ 3413208 w 7772172"/>
              <a:gd name="connsiteY391" fmla="*/ 189427 h 218911"/>
              <a:gd name="connsiteX392" fmla="*/ 3200429 w 7772172"/>
              <a:gd name="connsiteY392" fmla="*/ 175050 h 218911"/>
              <a:gd name="connsiteX393" fmla="*/ 3203364 w 7772172"/>
              <a:gd name="connsiteY393" fmla="*/ 173251 h 218911"/>
              <a:gd name="connsiteX394" fmla="*/ 3179750 w 7772172"/>
              <a:gd name="connsiteY394" fmla="*/ 157664 h 218911"/>
              <a:gd name="connsiteX395" fmla="*/ 3189960 w 7772172"/>
              <a:gd name="connsiteY395" fmla="*/ 173745 h 218911"/>
              <a:gd name="connsiteX396" fmla="*/ 3067243 w 7772172"/>
              <a:gd name="connsiteY396" fmla="*/ 191280 h 218911"/>
              <a:gd name="connsiteX397" fmla="*/ 3045811 w 7772172"/>
              <a:gd name="connsiteY397" fmla="*/ 163128 h 218911"/>
              <a:gd name="connsiteX398" fmla="*/ 3024848 w 7772172"/>
              <a:gd name="connsiteY398" fmla="*/ 190536 h 218911"/>
              <a:gd name="connsiteX399" fmla="*/ 2914184 w 7772172"/>
              <a:gd name="connsiteY399" fmla="*/ 171135 h 218911"/>
              <a:gd name="connsiteX400" fmla="*/ 2881998 w 7772172"/>
              <a:gd name="connsiteY400" fmla="*/ 201301 h 218911"/>
              <a:gd name="connsiteX401" fmla="*/ 2755516 w 7772172"/>
              <a:gd name="connsiteY401" fmla="*/ 209802 h 218911"/>
              <a:gd name="connsiteX402" fmla="*/ 2754086 w 7772172"/>
              <a:gd name="connsiteY402" fmla="*/ 203249 h 218911"/>
              <a:gd name="connsiteX403" fmla="*/ 2695352 w 7772172"/>
              <a:gd name="connsiteY403" fmla="*/ 204899 h 218911"/>
              <a:gd name="connsiteX404" fmla="*/ 2701353 w 7772172"/>
              <a:gd name="connsiteY404" fmla="*/ 186472 h 218911"/>
              <a:gd name="connsiteX405" fmla="*/ 2676000 w 7772172"/>
              <a:gd name="connsiteY405" fmla="*/ 194120 h 218911"/>
              <a:gd name="connsiteX406" fmla="*/ 2673946 w 7772172"/>
              <a:gd name="connsiteY406" fmla="*/ 161891 h 218911"/>
              <a:gd name="connsiteX407" fmla="*/ 2669374 w 7772172"/>
              <a:gd name="connsiteY407" fmla="*/ 186884 h 218911"/>
              <a:gd name="connsiteX408" fmla="*/ 2662829 w 7772172"/>
              <a:gd name="connsiteY408" fmla="*/ 164846 h 218911"/>
              <a:gd name="connsiteX409" fmla="*/ 2661867 w 7772172"/>
              <a:gd name="connsiteY409" fmla="*/ 198840 h 218911"/>
              <a:gd name="connsiteX410" fmla="*/ 2501289 w 7772172"/>
              <a:gd name="connsiteY410" fmla="*/ 205460 h 218911"/>
              <a:gd name="connsiteX411" fmla="*/ 2506570 w 7772172"/>
              <a:gd name="connsiteY411" fmla="*/ 191097 h 218911"/>
              <a:gd name="connsiteX412" fmla="*/ 2425508 w 7772172"/>
              <a:gd name="connsiteY412" fmla="*/ 183699 h 218911"/>
              <a:gd name="connsiteX413" fmla="*/ 2422390 w 7772172"/>
              <a:gd name="connsiteY413" fmla="*/ 200328 h 218911"/>
              <a:gd name="connsiteX414" fmla="*/ 2383110 w 7772172"/>
              <a:gd name="connsiteY414" fmla="*/ 197866 h 218911"/>
              <a:gd name="connsiteX415" fmla="*/ 2404695 w 7772172"/>
              <a:gd name="connsiteY415" fmla="*/ 181258 h 218911"/>
              <a:gd name="connsiteX416" fmla="*/ 2337678 w 7772172"/>
              <a:gd name="connsiteY416" fmla="*/ 198887 h 218911"/>
              <a:gd name="connsiteX417" fmla="*/ 2267922 w 7772172"/>
              <a:gd name="connsiteY417" fmla="*/ 173698 h 218911"/>
              <a:gd name="connsiteX418" fmla="*/ 2282181 w 7772172"/>
              <a:gd name="connsiteY418" fmla="*/ 189048 h 218911"/>
              <a:gd name="connsiteX419" fmla="*/ 2264043 w 7772172"/>
              <a:gd name="connsiteY419" fmla="*/ 194397 h 218911"/>
              <a:gd name="connsiteX420" fmla="*/ 2250075 w 7772172"/>
              <a:gd name="connsiteY420" fmla="*/ 169471 h 218911"/>
              <a:gd name="connsiteX421" fmla="*/ 2223825 w 7772172"/>
              <a:gd name="connsiteY421" fmla="*/ 191327 h 218911"/>
              <a:gd name="connsiteX422" fmla="*/ 2223352 w 7772172"/>
              <a:gd name="connsiteY422" fmla="*/ 170492 h 218911"/>
              <a:gd name="connsiteX423" fmla="*/ 2180708 w 7772172"/>
              <a:gd name="connsiteY423" fmla="*/ 199550 h 218911"/>
              <a:gd name="connsiteX424" fmla="*/ 2092480 w 7772172"/>
              <a:gd name="connsiteY424" fmla="*/ 159382 h 218911"/>
              <a:gd name="connsiteX425" fmla="*/ 2015727 w 7772172"/>
              <a:gd name="connsiteY425" fmla="*/ 186506 h 218911"/>
              <a:gd name="connsiteX426" fmla="*/ 1806888 w 7772172"/>
              <a:gd name="connsiteY426" fmla="*/ 166117 h 218911"/>
              <a:gd name="connsiteX427" fmla="*/ 1812853 w 7772172"/>
              <a:gd name="connsiteY427" fmla="*/ 162601 h 218911"/>
              <a:gd name="connsiteX428" fmla="*/ 1743878 w 7772172"/>
              <a:gd name="connsiteY428" fmla="*/ 184775 h 218911"/>
              <a:gd name="connsiteX429" fmla="*/ 1752276 w 7772172"/>
              <a:gd name="connsiteY429" fmla="*/ 178878 h 218911"/>
              <a:gd name="connsiteX430" fmla="*/ 1592706 w 7772172"/>
              <a:gd name="connsiteY430" fmla="*/ 193869 h 218911"/>
              <a:gd name="connsiteX431" fmla="*/ 1583645 w 7772172"/>
              <a:gd name="connsiteY431" fmla="*/ 176504 h 218911"/>
              <a:gd name="connsiteX432" fmla="*/ 1571308 w 7772172"/>
              <a:gd name="connsiteY432" fmla="*/ 196892 h 218911"/>
              <a:gd name="connsiteX433" fmla="*/ 1567225 w 7772172"/>
              <a:gd name="connsiteY433" fmla="*/ 184078 h 218911"/>
              <a:gd name="connsiteX434" fmla="*/ 1544510 w 7772172"/>
              <a:gd name="connsiteY434" fmla="*/ 203925 h 218911"/>
              <a:gd name="connsiteX435" fmla="*/ 1353458 w 7772172"/>
              <a:gd name="connsiteY435" fmla="*/ 187479 h 218911"/>
              <a:gd name="connsiteX436" fmla="*/ 1353102 w 7772172"/>
              <a:gd name="connsiteY436" fmla="*/ 166414 h 218911"/>
              <a:gd name="connsiteX437" fmla="*/ 1211481 w 7772172"/>
              <a:gd name="connsiteY437" fmla="*/ 190833 h 218911"/>
              <a:gd name="connsiteX438" fmla="*/ 1207000 w 7772172"/>
              <a:gd name="connsiteY438" fmla="*/ 167835 h 218911"/>
              <a:gd name="connsiteX439" fmla="*/ 1165491 w 7772172"/>
              <a:gd name="connsiteY439" fmla="*/ 182563 h 218911"/>
              <a:gd name="connsiteX440" fmla="*/ 1191798 w 7772172"/>
              <a:gd name="connsiteY440" fmla="*/ 170871 h 218911"/>
              <a:gd name="connsiteX441" fmla="*/ 1124723 w 7772172"/>
              <a:gd name="connsiteY441" fmla="*/ 190732 h 218911"/>
              <a:gd name="connsiteX442" fmla="*/ 1135558 w 7772172"/>
              <a:gd name="connsiteY442" fmla="*/ 164764 h 218911"/>
              <a:gd name="connsiteX443" fmla="*/ 1087749 w 7772172"/>
              <a:gd name="connsiteY443" fmla="*/ 193755 h 218911"/>
              <a:gd name="connsiteX444" fmla="*/ 995336 w 7772172"/>
              <a:gd name="connsiteY444" fmla="*/ 166597 h 218911"/>
              <a:gd name="connsiteX445" fmla="*/ 988897 w 7772172"/>
              <a:gd name="connsiteY445" fmla="*/ 198245 h 218911"/>
              <a:gd name="connsiteX446" fmla="*/ 898301 w 7772172"/>
              <a:gd name="connsiteY446" fmla="*/ 203249 h 218911"/>
              <a:gd name="connsiteX447" fmla="*/ 895225 w 7772172"/>
              <a:gd name="connsiteY447" fmla="*/ 167023 h 218911"/>
              <a:gd name="connsiteX448" fmla="*/ 927762 w 7772172"/>
              <a:gd name="connsiteY448" fmla="*/ 175794 h 218911"/>
              <a:gd name="connsiteX449" fmla="*/ 948874 w 7772172"/>
              <a:gd name="connsiteY449" fmla="*/ 147642 h 218911"/>
              <a:gd name="connsiteX450" fmla="*/ 868428 w 7772172"/>
              <a:gd name="connsiteY450" fmla="*/ 168065 h 218911"/>
              <a:gd name="connsiteX451" fmla="*/ 887638 w 7772172"/>
              <a:gd name="connsiteY451" fmla="*/ 142591 h 218911"/>
              <a:gd name="connsiteX452" fmla="*/ 873565 w 7772172"/>
              <a:gd name="connsiteY452" fmla="*/ 149671 h 218911"/>
              <a:gd name="connsiteX453" fmla="*/ 886336 w 7772172"/>
              <a:gd name="connsiteY453" fmla="*/ 138466 h 218911"/>
              <a:gd name="connsiteX454" fmla="*/ 856361 w 7772172"/>
              <a:gd name="connsiteY454" fmla="*/ 137918 h 218911"/>
              <a:gd name="connsiteX455" fmla="*/ 860585 w 7772172"/>
              <a:gd name="connsiteY455" fmla="*/ 172210 h 218911"/>
              <a:gd name="connsiteX456" fmla="*/ 856995 w 7772172"/>
              <a:gd name="connsiteY456" fmla="*/ 166002 h 218911"/>
              <a:gd name="connsiteX457" fmla="*/ 759428 w 7772172"/>
              <a:gd name="connsiteY457" fmla="*/ 191922 h 218911"/>
              <a:gd name="connsiteX458" fmla="*/ 758744 w 7772172"/>
              <a:gd name="connsiteY458" fmla="*/ 181157 h 218911"/>
              <a:gd name="connsiteX459" fmla="*/ 702646 w 7772172"/>
              <a:gd name="connsiteY459" fmla="*/ 209734 h 218911"/>
              <a:gd name="connsiteX460" fmla="*/ 673929 w 7772172"/>
              <a:gd name="connsiteY460" fmla="*/ 178567 h 218911"/>
              <a:gd name="connsiteX461" fmla="*/ 653503 w 7772172"/>
              <a:gd name="connsiteY461" fmla="*/ 217349 h 218911"/>
              <a:gd name="connsiteX462" fmla="*/ 665673 w 7772172"/>
              <a:gd name="connsiteY462" fmla="*/ 195472 h 218911"/>
              <a:gd name="connsiteX463" fmla="*/ 629359 w 7772172"/>
              <a:gd name="connsiteY463" fmla="*/ 174502 h 218911"/>
              <a:gd name="connsiteX464" fmla="*/ 596778 w 7772172"/>
              <a:gd name="connsiteY464" fmla="*/ 200476 h 218911"/>
              <a:gd name="connsiteX465" fmla="*/ 571300 w 7772172"/>
              <a:gd name="connsiteY465" fmla="*/ 170824 h 218911"/>
              <a:gd name="connsiteX466" fmla="*/ 537488 w 7772172"/>
              <a:gd name="connsiteY466" fmla="*/ 210147 h 218911"/>
              <a:gd name="connsiteX467" fmla="*/ 544588 w 7772172"/>
              <a:gd name="connsiteY467" fmla="*/ 154479 h 218911"/>
              <a:gd name="connsiteX468" fmla="*/ 494735 w 7772172"/>
              <a:gd name="connsiteY468" fmla="*/ 203378 h 218911"/>
              <a:gd name="connsiteX469" fmla="*/ 456569 w 7772172"/>
              <a:gd name="connsiteY469" fmla="*/ 184984 h 218911"/>
              <a:gd name="connsiteX470" fmla="*/ 465476 w 7772172"/>
              <a:gd name="connsiteY470" fmla="*/ 178912 h 218911"/>
              <a:gd name="connsiteX471" fmla="*/ 358876 w 7772172"/>
              <a:gd name="connsiteY471" fmla="*/ 210958 h 218911"/>
              <a:gd name="connsiteX472" fmla="*/ 311127 w 7772172"/>
              <a:gd name="connsiteY472" fmla="*/ 170607 h 218911"/>
              <a:gd name="connsiteX473" fmla="*/ 268400 w 7772172"/>
              <a:gd name="connsiteY473" fmla="*/ 195242 h 218911"/>
              <a:gd name="connsiteX474" fmla="*/ 216138 w 7772172"/>
              <a:gd name="connsiteY474" fmla="*/ 170032 h 218911"/>
              <a:gd name="connsiteX475" fmla="*/ 165711 w 7772172"/>
              <a:gd name="connsiteY475" fmla="*/ 190881 h 218911"/>
              <a:gd name="connsiteX476" fmla="*/ 174086 w 7772172"/>
              <a:gd name="connsiteY476" fmla="*/ 174043 h 218911"/>
              <a:gd name="connsiteX477" fmla="*/ 145369 w 7772172"/>
              <a:gd name="connsiteY477" fmla="*/ 160308 h 218911"/>
              <a:gd name="connsiteX478" fmla="*/ 135152 w 7772172"/>
              <a:gd name="connsiteY478" fmla="*/ 197088 h 218911"/>
              <a:gd name="connsiteX479" fmla="*/ 128180 w 7772172"/>
              <a:gd name="connsiteY479" fmla="*/ 165853 h 218911"/>
              <a:gd name="connsiteX480" fmla="*/ 96861 w 7772172"/>
              <a:gd name="connsiteY480" fmla="*/ 195919 h 218911"/>
              <a:gd name="connsiteX481" fmla="*/ 83491 w 7772172"/>
              <a:gd name="connsiteY481" fmla="*/ 179094 h 218911"/>
              <a:gd name="connsiteX482" fmla="*/ 47794 w 7772172"/>
              <a:gd name="connsiteY482" fmla="*/ 186161 h 218911"/>
              <a:gd name="connsiteX483" fmla="*/ 74643 w 7772172"/>
              <a:gd name="connsiteY483" fmla="*/ 185200 h 218911"/>
              <a:gd name="connsiteX484" fmla="*/ 64367 w 7772172"/>
              <a:gd name="connsiteY484" fmla="*/ 169931 h 218911"/>
              <a:gd name="connsiteX485" fmla="*/ 32464 w 7772172"/>
              <a:gd name="connsiteY485" fmla="*/ 189183 h 218911"/>
              <a:gd name="connsiteX486" fmla="*/ 0 w 7772172"/>
              <a:gd name="connsiteY486" fmla="*/ 149884 h 218911"/>
              <a:gd name="connsiteX487" fmla="*/ 4407 w 7772172"/>
              <a:gd name="connsiteY487" fmla="*/ 103464 h 218911"/>
              <a:gd name="connsiteX488" fmla="*/ 697 w 7772172"/>
              <a:gd name="connsiteY488" fmla="*/ 104485 h 218911"/>
              <a:gd name="connsiteX489" fmla="*/ 5210 w 7772172"/>
              <a:gd name="connsiteY489" fmla="*/ 92813 h 218911"/>
              <a:gd name="connsiteX490" fmla="*/ 4407 w 7772172"/>
              <a:gd name="connsiteY490" fmla="*/ 103464 h 218911"/>
              <a:gd name="connsiteX491" fmla="*/ 23058 w 7772172"/>
              <a:gd name="connsiteY491" fmla="*/ 97899 h 218911"/>
              <a:gd name="connsiteX492" fmla="*/ 1415 w 7772172"/>
              <a:gd name="connsiteY492" fmla="*/ 80533 h 218911"/>
              <a:gd name="connsiteX493" fmla="*/ 51825 w 7772172"/>
              <a:gd name="connsiteY493" fmla="*/ 42278 h 218911"/>
              <a:gd name="connsiteX494" fmla="*/ 100799 w 7772172"/>
              <a:gd name="connsiteY494" fmla="*/ 86774 h 218911"/>
              <a:gd name="connsiteX495" fmla="*/ 149291 w 7772172"/>
              <a:gd name="connsiteY495" fmla="*/ 68462 h 218911"/>
              <a:gd name="connsiteX496" fmla="*/ 149891 w 7772172"/>
              <a:gd name="connsiteY496" fmla="*/ 79146 h 218911"/>
              <a:gd name="connsiteX497" fmla="*/ 164080 w 7772172"/>
              <a:gd name="connsiteY497" fmla="*/ 72012 h 218911"/>
              <a:gd name="connsiteX498" fmla="*/ 223313 w 7772172"/>
              <a:gd name="connsiteY498" fmla="*/ 79721 h 218911"/>
              <a:gd name="connsiteX499" fmla="*/ 216223 w 7772172"/>
              <a:gd name="connsiteY499" fmla="*/ 65967 h 218911"/>
              <a:gd name="connsiteX500" fmla="*/ 346368 w 7772172"/>
              <a:gd name="connsiteY500" fmla="*/ 83454 h 218911"/>
              <a:gd name="connsiteX501" fmla="*/ 376985 w 7772172"/>
              <a:gd name="connsiteY501" fmla="*/ 59894 h 218911"/>
              <a:gd name="connsiteX502" fmla="*/ 383341 w 7772172"/>
              <a:gd name="connsiteY502" fmla="*/ 80316 h 218911"/>
              <a:gd name="connsiteX503" fmla="*/ 433769 w 7772172"/>
              <a:gd name="connsiteY503" fmla="*/ 59482 h 218911"/>
              <a:gd name="connsiteX504" fmla="*/ 752555 w 7772172"/>
              <a:gd name="connsiteY504" fmla="*/ 74095 h 218911"/>
              <a:gd name="connsiteX505" fmla="*/ 741724 w 7772172"/>
              <a:gd name="connsiteY505" fmla="*/ 65324 h 218911"/>
              <a:gd name="connsiteX506" fmla="*/ 968024 w 7772172"/>
              <a:gd name="connsiteY506" fmla="*/ 52827 h 218911"/>
              <a:gd name="connsiteX507" fmla="*/ 962343 w 7772172"/>
              <a:gd name="connsiteY507" fmla="*/ 60455 h 218911"/>
              <a:gd name="connsiteX508" fmla="*/ 987206 w 7772172"/>
              <a:gd name="connsiteY508" fmla="*/ 79343 h 218911"/>
              <a:gd name="connsiteX509" fmla="*/ 1064974 w 7772172"/>
              <a:gd name="connsiteY509" fmla="*/ 50832 h 218911"/>
              <a:gd name="connsiteX510" fmla="*/ 1045823 w 7772172"/>
              <a:gd name="connsiteY510" fmla="*/ 59002 h 218911"/>
              <a:gd name="connsiteX511" fmla="*/ 1064331 w 7772172"/>
              <a:gd name="connsiteY511" fmla="*/ 74852 h 218911"/>
              <a:gd name="connsiteX512" fmla="*/ 1191858 w 7772172"/>
              <a:gd name="connsiteY512" fmla="*/ 32108 h 218911"/>
              <a:gd name="connsiteX513" fmla="*/ 1253061 w 7772172"/>
              <a:gd name="connsiteY513" fmla="*/ 89297 h 218911"/>
              <a:gd name="connsiteX514" fmla="*/ 1272598 w 7772172"/>
              <a:gd name="connsiteY514" fmla="*/ 58623 h 218911"/>
              <a:gd name="connsiteX515" fmla="*/ 1310678 w 7772172"/>
              <a:gd name="connsiteY515" fmla="*/ 51394 h 218911"/>
              <a:gd name="connsiteX516" fmla="*/ 1275895 w 7772172"/>
              <a:gd name="connsiteY516" fmla="*/ 52665 h 218911"/>
              <a:gd name="connsiteX517" fmla="*/ 1276848 w 7772172"/>
              <a:gd name="connsiteY517" fmla="*/ 50995 h 218911"/>
              <a:gd name="connsiteX518" fmla="*/ 1270884 w 7772172"/>
              <a:gd name="connsiteY518" fmla="*/ 52963 h 218911"/>
              <a:gd name="connsiteX519" fmla="*/ 1275894 w 7772172"/>
              <a:gd name="connsiteY519" fmla="*/ 52665 h 218911"/>
              <a:gd name="connsiteX520" fmla="*/ 1272597 w 7772172"/>
              <a:gd name="connsiteY520" fmla="*/ 58623 h 218911"/>
              <a:gd name="connsiteX521" fmla="*/ 1267046 w 7772172"/>
              <a:gd name="connsiteY521" fmla="*/ 54349 h 218911"/>
              <a:gd name="connsiteX522" fmla="*/ 1270880 w 7772172"/>
              <a:gd name="connsiteY522" fmla="*/ 52964 h 218911"/>
              <a:gd name="connsiteX523" fmla="*/ 1258932 w 7772172"/>
              <a:gd name="connsiteY523" fmla="*/ 56033 h 218911"/>
              <a:gd name="connsiteX524" fmla="*/ 1258932 w 7772172"/>
              <a:gd name="connsiteY524" fmla="*/ 24378 h 218911"/>
              <a:gd name="connsiteX525" fmla="*/ 1305109 w 7772172"/>
              <a:gd name="connsiteY525" fmla="*/ 32818 h 218911"/>
              <a:gd name="connsiteX526" fmla="*/ 1327766 w 7772172"/>
              <a:gd name="connsiteY526" fmla="*/ 38052 h 218911"/>
              <a:gd name="connsiteX527" fmla="*/ 1345057 w 7772172"/>
              <a:gd name="connsiteY527" fmla="*/ 35245 h 218911"/>
              <a:gd name="connsiteX528" fmla="*/ 1342225 w 7772172"/>
              <a:gd name="connsiteY528" fmla="*/ 37193 h 218911"/>
              <a:gd name="connsiteX529" fmla="*/ 1345844 w 7772172"/>
              <a:gd name="connsiteY529" fmla="*/ 43205 h 218911"/>
              <a:gd name="connsiteX530" fmla="*/ 1434250 w 7772172"/>
              <a:gd name="connsiteY530" fmla="*/ 9819 h 218911"/>
              <a:gd name="connsiteX531" fmla="*/ 1439988 w 7772172"/>
              <a:gd name="connsiteY531" fmla="*/ 54234 h 218911"/>
              <a:gd name="connsiteX532" fmla="*/ 1379884 w 7772172"/>
              <a:gd name="connsiteY532" fmla="*/ 51374 h 218911"/>
              <a:gd name="connsiteX533" fmla="*/ 1384963 w 7772172"/>
              <a:gd name="connsiteY533" fmla="*/ 62620 h 218911"/>
              <a:gd name="connsiteX534" fmla="*/ 1480071 w 7772172"/>
              <a:gd name="connsiteY534" fmla="*/ 59218 h 218911"/>
              <a:gd name="connsiteX535" fmla="*/ 1473714 w 7772172"/>
              <a:gd name="connsiteY535" fmla="*/ 71600 h 218911"/>
              <a:gd name="connsiteX536" fmla="*/ 1506978 w 7772172"/>
              <a:gd name="connsiteY536" fmla="*/ 52232 h 218911"/>
              <a:gd name="connsiteX537" fmla="*/ 1560455 w 7772172"/>
              <a:gd name="connsiteY537" fmla="*/ 74028 h 218911"/>
              <a:gd name="connsiteX538" fmla="*/ 1598932 w 7772172"/>
              <a:gd name="connsiteY538" fmla="*/ 54991 h 218911"/>
              <a:gd name="connsiteX539" fmla="*/ 1587448 w 7772172"/>
              <a:gd name="connsiteY539" fmla="*/ 67028 h 218911"/>
              <a:gd name="connsiteX540" fmla="*/ 1638078 w 7772172"/>
              <a:gd name="connsiteY540" fmla="*/ 59218 h 218911"/>
              <a:gd name="connsiteX541" fmla="*/ 1634630 w 7772172"/>
              <a:gd name="connsiteY541" fmla="*/ 69483 h 218911"/>
              <a:gd name="connsiteX542" fmla="*/ 1690609 w 7772172"/>
              <a:gd name="connsiteY542" fmla="*/ 32155 h 218911"/>
              <a:gd name="connsiteX543" fmla="*/ 1686359 w 7772172"/>
              <a:gd name="connsiteY543" fmla="*/ 50995 h 218911"/>
              <a:gd name="connsiteX544" fmla="*/ 1765849 w 7772172"/>
              <a:gd name="connsiteY544" fmla="*/ 42231 h 218911"/>
              <a:gd name="connsiteX545" fmla="*/ 1849286 w 7772172"/>
              <a:gd name="connsiteY545" fmla="*/ 22350 h 218911"/>
              <a:gd name="connsiteX546" fmla="*/ 1838791 w 7772172"/>
              <a:gd name="connsiteY546" fmla="*/ 35955 h 218911"/>
              <a:gd name="connsiteX547" fmla="*/ 1990519 w 7772172"/>
              <a:gd name="connsiteY547" fmla="*/ 34684 h 218911"/>
              <a:gd name="connsiteX548" fmla="*/ 1998564 w 7772172"/>
              <a:gd name="connsiteY548" fmla="*/ 63262 h 218911"/>
              <a:gd name="connsiteX549" fmla="*/ 2061905 w 7772172"/>
              <a:gd name="connsiteY549" fmla="*/ 6932 h 218911"/>
              <a:gd name="connsiteX550" fmla="*/ 2051425 w 7772172"/>
              <a:gd name="connsiteY550" fmla="*/ 20618 h 218911"/>
              <a:gd name="connsiteX551" fmla="*/ 2165150 w 7772172"/>
              <a:gd name="connsiteY551" fmla="*/ 23344 h 218911"/>
              <a:gd name="connsiteX552" fmla="*/ 2164348 w 7772172"/>
              <a:gd name="connsiteY552" fmla="*/ 42495 h 218911"/>
              <a:gd name="connsiteX553" fmla="*/ 2212813 w 7772172"/>
              <a:gd name="connsiteY553" fmla="*/ 24743 h 218911"/>
              <a:gd name="connsiteX554" fmla="*/ 2409680 w 7772172"/>
              <a:gd name="connsiteY554" fmla="*/ 52185 h 218911"/>
              <a:gd name="connsiteX555" fmla="*/ 2413602 w 7772172"/>
              <a:gd name="connsiteY555" fmla="*/ 16473 h 218911"/>
              <a:gd name="connsiteX556" fmla="*/ 2478987 w 7772172"/>
              <a:gd name="connsiteY556" fmla="*/ 36862 h 218911"/>
              <a:gd name="connsiteX557" fmla="*/ 2473706 w 7772172"/>
              <a:gd name="connsiteY557" fmla="*/ 36334 h 218911"/>
              <a:gd name="connsiteX558" fmla="*/ 2512308 w 7772172"/>
              <a:gd name="connsiteY558" fmla="*/ 42988 h 218911"/>
              <a:gd name="connsiteX559" fmla="*/ 2525104 w 7772172"/>
              <a:gd name="connsiteY559" fmla="*/ 16804 h 218911"/>
              <a:gd name="connsiteX560" fmla="*/ 2721303 w 7772172"/>
              <a:gd name="connsiteY560" fmla="*/ 48452 h 218911"/>
              <a:gd name="connsiteX561" fmla="*/ 2900651 w 7772172"/>
              <a:gd name="connsiteY561" fmla="*/ 12098 h 218911"/>
              <a:gd name="connsiteX562" fmla="*/ 2899845 w 7772172"/>
              <a:gd name="connsiteY562" fmla="*/ 16311 h 218911"/>
              <a:gd name="connsiteX563" fmla="*/ 2968944 w 7772172"/>
              <a:gd name="connsiteY563" fmla="*/ 60570 h 218911"/>
              <a:gd name="connsiteX564" fmla="*/ 3108209 w 7772172"/>
              <a:gd name="connsiteY564" fmla="*/ 25934 h 218911"/>
              <a:gd name="connsiteX565" fmla="*/ 3095507 w 7772172"/>
              <a:gd name="connsiteY565" fmla="*/ 37308 h 218911"/>
              <a:gd name="connsiteX566" fmla="*/ 3140187 w 7772172"/>
              <a:gd name="connsiteY566" fmla="*/ 25487 h 218911"/>
              <a:gd name="connsiteX567" fmla="*/ 3140863 w 7772172"/>
              <a:gd name="connsiteY567" fmla="*/ 36172 h 218911"/>
              <a:gd name="connsiteX568" fmla="*/ 3174452 w 7772172"/>
              <a:gd name="connsiteY568" fmla="*/ 27354 h 218911"/>
              <a:gd name="connsiteX569" fmla="*/ 3169906 w 7772172"/>
              <a:gd name="connsiteY569" fmla="*/ 37457 h 218911"/>
              <a:gd name="connsiteX570" fmla="*/ 3350577 w 7772172"/>
              <a:gd name="connsiteY570" fmla="*/ 22566 h 218911"/>
              <a:gd name="connsiteX571" fmla="*/ 3349850 w 7772172"/>
              <a:gd name="connsiteY571" fmla="*/ 41636 h 218911"/>
              <a:gd name="connsiteX572" fmla="*/ 3467371 w 7772172"/>
              <a:gd name="connsiteY572" fmla="*/ 8683 h 218911"/>
              <a:gd name="connsiteX573" fmla="*/ 3451863 w 7772172"/>
              <a:gd name="connsiteY573" fmla="*/ 21694 h 218911"/>
              <a:gd name="connsiteX574" fmla="*/ 3542991 w 7772172"/>
              <a:gd name="connsiteY574" fmla="*/ 34603 h 218911"/>
              <a:gd name="connsiteX575" fmla="*/ 3515040 w 7772172"/>
              <a:gd name="connsiteY575" fmla="*/ 15533 h 218911"/>
              <a:gd name="connsiteX576" fmla="*/ 3546990 w 7772172"/>
              <a:gd name="connsiteY576" fmla="*/ 0 h 21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7772172" h="218911">
                <a:moveTo>
                  <a:pt x="4890429" y="204946"/>
                </a:moveTo>
                <a:cubicBezTo>
                  <a:pt x="4891650" y="204946"/>
                  <a:pt x="4892715" y="205014"/>
                  <a:pt x="4893936" y="204946"/>
                </a:cubicBezTo>
                <a:cubicBezTo>
                  <a:pt x="4893884" y="205115"/>
                  <a:pt x="4893936" y="205163"/>
                  <a:pt x="4893884" y="205277"/>
                </a:cubicBezTo>
                <a:close/>
                <a:moveTo>
                  <a:pt x="4747995" y="191807"/>
                </a:moveTo>
                <a:cubicBezTo>
                  <a:pt x="4754125" y="194350"/>
                  <a:pt x="4760074" y="198245"/>
                  <a:pt x="4765685" y="204946"/>
                </a:cubicBezTo>
                <a:lnTo>
                  <a:pt x="4744332" y="196710"/>
                </a:lnTo>
                <a:cubicBezTo>
                  <a:pt x="4745189" y="194512"/>
                  <a:pt x="4746696" y="193308"/>
                  <a:pt x="4747995" y="191807"/>
                </a:cubicBezTo>
                <a:close/>
                <a:moveTo>
                  <a:pt x="2223824" y="191327"/>
                </a:moveTo>
                <a:lnTo>
                  <a:pt x="2223907" y="196148"/>
                </a:lnTo>
                <a:lnTo>
                  <a:pt x="2218686" y="195540"/>
                </a:lnTo>
                <a:close/>
                <a:moveTo>
                  <a:pt x="5462163" y="182393"/>
                </a:moveTo>
                <a:cubicBezTo>
                  <a:pt x="5454889" y="185483"/>
                  <a:pt x="5448265" y="186937"/>
                  <a:pt x="5458006" y="183252"/>
                </a:cubicBezTo>
                <a:cubicBezTo>
                  <a:pt x="5459279" y="182758"/>
                  <a:pt x="5460708" y="182494"/>
                  <a:pt x="5462163" y="182393"/>
                </a:cubicBezTo>
                <a:close/>
                <a:moveTo>
                  <a:pt x="860652" y="172405"/>
                </a:moveTo>
                <a:lnTo>
                  <a:pt x="860652" y="172406"/>
                </a:lnTo>
                <a:lnTo>
                  <a:pt x="869789" y="189480"/>
                </a:lnTo>
                <a:cubicBezTo>
                  <a:pt x="834634" y="190731"/>
                  <a:pt x="863705" y="185910"/>
                  <a:pt x="860652" y="172405"/>
                </a:cubicBezTo>
                <a:close/>
                <a:moveTo>
                  <a:pt x="7644228" y="166414"/>
                </a:moveTo>
                <a:cubicBezTo>
                  <a:pt x="7643838" y="167192"/>
                  <a:pt x="7643526" y="168213"/>
                  <a:pt x="7643604" y="169471"/>
                </a:cubicBezTo>
                <a:lnTo>
                  <a:pt x="7638435" y="168693"/>
                </a:lnTo>
                <a:close/>
                <a:moveTo>
                  <a:pt x="7260498" y="166184"/>
                </a:moveTo>
                <a:lnTo>
                  <a:pt x="7261695" y="167048"/>
                </a:lnTo>
                <a:cubicBezTo>
                  <a:pt x="7262802" y="168921"/>
                  <a:pt x="7263161" y="171654"/>
                  <a:pt x="7262180" y="175794"/>
                </a:cubicBezTo>
                <a:close/>
                <a:moveTo>
                  <a:pt x="7552423" y="161031"/>
                </a:moveTo>
                <a:cubicBezTo>
                  <a:pt x="7549514" y="163757"/>
                  <a:pt x="7546345" y="165853"/>
                  <a:pt x="7542526" y="166928"/>
                </a:cubicBezTo>
                <a:cubicBezTo>
                  <a:pt x="7542812" y="165670"/>
                  <a:pt x="7542968" y="164615"/>
                  <a:pt x="7543123" y="163412"/>
                </a:cubicBezTo>
                <a:cubicBezTo>
                  <a:pt x="7546267" y="162816"/>
                  <a:pt x="7549306" y="162005"/>
                  <a:pt x="7552423" y="161031"/>
                </a:cubicBezTo>
                <a:close/>
                <a:moveTo>
                  <a:pt x="1353187" y="160058"/>
                </a:moveTo>
                <a:cubicBezTo>
                  <a:pt x="1345919" y="160869"/>
                  <a:pt x="1341752" y="161248"/>
                  <a:pt x="1338744" y="161512"/>
                </a:cubicBezTo>
                <a:cubicBezTo>
                  <a:pt x="1342022" y="161248"/>
                  <a:pt x="1347161" y="160869"/>
                  <a:pt x="1353187" y="160437"/>
                </a:cubicBezTo>
                <a:close/>
                <a:moveTo>
                  <a:pt x="7662099" y="159381"/>
                </a:moveTo>
                <a:cubicBezTo>
                  <a:pt x="7659345" y="164811"/>
                  <a:pt x="7654176" y="164216"/>
                  <a:pt x="7649994" y="164169"/>
                </a:cubicBezTo>
                <a:close/>
                <a:moveTo>
                  <a:pt x="7462470" y="159194"/>
                </a:moveTo>
                <a:cubicBezTo>
                  <a:pt x="7473973" y="161341"/>
                  <a:pt x="7489331" y="174482"/>
                  <a:pt x="7494416" y="166793"/>
                </a:cubicBezTo>
                <a:lnTo>
                  <a:pt x="7493066" y="172277"/>
                </a:lnTo>
                <a:cubicBezTo>
                  <a:pt x="7478674" y="176598"/>
                  <a:pt x="7463088" y="163459"/>
                  <a:pt x="7452775" y="161890"/>
                </a:cubicBezTo>
                <a:cubicBezTo>
                  <a:pt x="7455230" y="158984"/>
                  <a:pt x="7458636" y="158478"/>
                  <a:pt x="7462470" y="159194"/>
                </a:cubicBezTo>
                <a:close/>
                <a:moveTo>
                  <a:pt x="7542423" y="156243"/>
                </a:moveTo>
                <a:cubicBezTo>
                  <a:pt x="7543825" y="157913"/>
                  <a:pt x="7543696" y="160585"/>
                  <a:pt x="7543124" y="163411"/>
                </a:cubicBezTo>
                <a:cubicBezTo>
                  <a:pt x="7540994" y="163837"/>
                  <a:pt x="7538812" y="164216"/>
                  <a:pt x="7536552" y="164433"/>
                </a:cubicBezTo>
                <a:cubicBezTo>
                  <a:pt x="7539591" y="163411"/>
                  <a:pt x="7541279" y="161031"/>
                  <a:pt x="7542423" y="156243"/>
                </a:cubicBezTo>
                <a:close/>
                <a:moveTo>
                  <a:pt x="7174169" y="151787"/>
                </a:moveTo>
                <a:cubicBezTo>
                  <a:pt x="7174220" y="151855"/>
                  <a:pt x="7174272" y="151855"/>
                  <a:pt x="7174376" y="151902"/>
                </a:cubicBezTo>
                <a:cubicBezTo>
                  <a:pt x="7174013" y="154215"/>
                  <a:pt x="7173623" y="156723"/>
                  <a:pt x="7172272" y="160057"/>
                </a:cubicBezTo>
                <a:close/>
                <a:moveTo>
                  <a:pt x="6213581" y="150265"/>
                </a:moveTo>
                <a:lnTo>
                  <a:pt x="6206619" y="166116"/>
                </a:lnTo>
                <a:lnTo>
                  <a:pt x="6192020" y="155371"/>
                </a:lnTo>
                <a:close/>
                <a:moveTo>
                  <a:pt x="1392569" y="146040"/>
                </a:moveTo>
                <a:cubicBezTo>
                  <a:pt x="1386651" y="145695"/>
                  <a:pt x="1384423" y="152464"/>
                  <a:pt x="1386482" y="159017"/>
                </a:cubicBezTo>
                <a:cubicBezTo>
                  <a:pt x="1395915" y="158888"/>
                  <a:pt x="1404830" y="159017"/>
                  <a:pt x="1411990" y="159760"/>
                </a:cubicBezTo>
                <a:cubicBezTo>
                  <a:pt x="1403217" y="154215"/>
                  <a:pt x="1389358" y="150435"/>
                  <a:pt x="1392569" y="146040"/>
                </a:cubicBezTo>
                <a:close/>
                <a:moveTo>
                  <a:pt x="7642051" y="144121"/>
                </a:moveTo>
                <a:lnTo>
                  <a:pt x="7641266" y="145499"/>
                </a:lnTo>
                <a:lnTo>
                  <a:pt x="7638703" y="146503"/>
                </a:lnTo>
                <a:close/>
                <a:moveTo>
                  <a:pt x="7760814" y="137985"/>
                </a:moveTo>
                <a:cubicBezTo>
                  <a:pt x="7772062" y="135375"/>
                  <a:pt x="7774374" y="148582"/>
                  <a:pt x="7770296" y="154398"/>
                </a:cubicBezTo>
                <a:lnTo>
                  <a:pt x="7752787" y="160369"/>
                </a:lnTo>
                <a:close/>
                <a:moveTo>
                  <a:pt x="5971057" y="137985"/>
                </a:moveTo>
                <a:cubicBezTo>
                  <a:pt x="5970797" y="148798"/>
                  <a:pt x="5963757" y="148419"/>
                  <a:pt x="5954691" y="146965"/>
                </a:cubicBezTo>
                <a:cubicBezTo>
                  <a:pt x="5960328" y="144822"/>
                  <a:pt x="5965653" y="141434"/>
                  <a:pt x="5971057" y="137985"/>
                </a:cubicBezTo>
                <a:close/>
                <a:moveTo>
                  <a:pt x="7643085" y="126557"/>
                </a:moveTo>
                <a:lnTo>
                  <a:pt x="7657606" y="133049"/>
                </a:lnTo>
                <a:lnTo>
                  <a:pt x="7642051" y="144121"/>
                </a:lnTo>
                <a:lnTo>
                  <a:pt x="7647553" y="134455"/>
                </a:lnTo>
                <a:cubicBezTo>
                  <a:pt x="7648280" y="130026"/>
                  <a:pt x="7647215" y="126121"/>
                  <a:pt x="7643085" y="126557"/>
                </a:cubicBezTo>
                <a:close/>
                <a:moveTo>
                  <a:pt x="7694467" y="112938"/>
                </a:moveTo>
                <a:cubicBezTo>
                  <a:pt x="7693507" y="117070"/>
                  <a:pt x="7689480" y="122912"/>
                  <a:pt x="7693637" y="127849"/>
                </a:cubicBezTo>
                <a:cubicBezTo>
                  <a:pt x="7713042" y="113533"/>
                  <a:pt x="7731641" y="114229"/>
                  <a:pt x="7746319" y="131561"/>
                </a:cubicBezTo>
                <a:cubicBezTo>
                  <a:pt x="7740240" y="145614"/>
                  <a:pt x="7726732" y="134949"/>
                  <a:pt x="7722731" y="140690"/>
                </a:cubicBezTo>
                <a:cubicBezTo>
                  <a:pt x="7724627" y="132454"/>
                  <a:pt x="7716237" y="122662"/>
                  <a:pt x="7704936" y="125272"/>
                </a:cubicBezTo>
                <a:cubicBezTo>
                  <a:pt x="7690831" y="150881"/>
                  <a:pt x="7687636" y="141915"/>
                  <a:pt x="7674517" y="163412"/>
                </a:cubicBezTo>
                <a:cubicBezTo>
                  <a:pt x="7665918" y="142855"/>
                  <a:pt x="7681219" y="123785"/>
                  <a:pt x="7694467" y="112938"/>
                </a:cubicBezTo>
                <a:close/>
                <a:moveTo>
                  <a:pt x="6599733" y="80695"/>
                </a:moveTo>
                <a:lnTo>
                  <a:pt x="6600980" y="81128"/>
                </a:lnTo>
                <a:cubicBezTo>
                  <a:pt x="6601499" y="81885"/>
                  <a:pt x="6601499" y="82480"/>
                  <a:pt x="6602331" y="83400"/>
                </a:cubicBezTo>
                <a:cubicBezTo>
                  <a:pt x="6601707" y="82196"/>
                  <a:pt x="6600772" y="81439"/>
                  <a:pt x="6599733" y="80695"/>
                </a:cubicBezTo>
                <a:close/>
                <a:moveTo>
                  <a:pt x="7410433" y="80533"/>
                </a:moveTo>
                <a:lnTo>
                  <a:pt x="7407607" y="82370"/>
                </a:lnTo>
                <a:lnTo>
                  <a:pt x="7407419" y="82264"/>
                </a:lnTo>
                <a:close/>
                <a:moveTo>
                  <a:pt x="6574405" y="71004"/>
                </a:moveTo>
                <a:lnTo>
                  <a:pt x="6592641" y="78037"/>
                </a:lnTo>
                <a:cubicBezTo>
                  <a:pt x="6583757" y="76421"/>
                  <a:pt x="6573132" y="78301"/>
                  <a:pt x="6574405" y="71004"/>
                </a:cubicBezTo>
                <a:close/>
                <a:moveTo>
                  <a:pt x="4022844" y="57311"/>
                </a:moveTo>
                <a:lnTo>
                  <a:pt x="4023713" y="57312"/>
                </a:lnTo>
                <a:lnTo>
                  <a:pt x="4011930" y="62322"/>
                </a:lnTo>
                <a:cubicBezTo>
                  <a:pt x="4015281" y="61033"/>
                  <a:pt x="4019067" y="58754"/>
                  <a:pt x="4022844" y="57311"/>
                </a:cubicBezTo>
                <a:close/>
                <a:moveTo>
                  <a:pt x="7291706" y="56491"/>
                </a:moveTo>
                <a:cubicBezTo>
                  <a:pt x="7293707" y="56024"/>
                  <a:pt x="7298833" y="57736"/>
                  <a:pt x="7310263" y="63214"/>
                </a:cubicBezTo>
                <a:cubicBezTo>
                  <a:pt x="7293768" y="64979"/>
                  <a:pt x="7302107" y="74852"/>
                  <a:pt x="7308445" y="82196"/>
                </a:cubicBezTo>
                <a:lnTo>
                  <a:pt x="7272181" y="76685"/>
                </a:lnTo>
                <a:cubicBezTo>
                  <a:pt x="7307815" y="78901"/>
                  <a:pt x="7285701" y="57891"/>
                  <a:pt x="7291706" y="56491"/>
                </a:cubicBezTo>
                <a:close/>
                <a:moveTo>
                  <a:pt x="4700587" y="55106"/>
                </a:moveTo>
                <a:lnTo>
                  <a:pt x="4710510" y="57913"/>
                </a:lnTo>
                <a:cubicBezTo>
                  <a:pt x="4708484" y="58257"/>
                  <a:pt x="4706198" y="58555"/>
                  <a:pt x="4704250" y="58934"/>
                </a:cubicBezTo>
                <a:cubicBezTo>
                  <a:pt x="4703029" y="57649"/>
                  <a:pt x="4701652" y="56560"/>
                  <a:pt x="4700587" y="55106"/>
                </a:cubicBezTo>
                <a:close/>
                <a:moveTo>
                  <a:pt x="4892490" y="52726"/>
                </a:moveTo>
                <a:cubicBezTo>
                  <a:pt x="4894364" y="53244"/>
                  <a:pt x="4896013" y="54264"/>
                  <a:pt x="4898481" y="54991"/>
                </a:cubicBezTo>
                <a:cubicBezTo>
                  <a:pt x="4892870" y="51969"/>
                  <a:pt x="4889623" y="53192"/>
                  <a:pt x="4887181" y="55782"/>
                </a:cubicBezTo>
                <a:cubicBezTo>
                  <a:pt x="4886376" y="55106"/>
                  <a:pt x="4885778" y="54430"/>
                  <a:pt x="4885155" y="53470"/>
                </a:cubicBezTo>
                <a:cubicBezTo>
                  <a:pt x="4888519" y="52191"/>
                  <a:pt x="4890617" y="52208"/>
                  <a:pt x="4892490" y="52726"/>
                </a:cubicBezTo>
                <a:close/>
                <a:moveTo>
                  <a:pt x="7160557" y="51224"/>
                </a:moveTo>
                <a:cubicBezTo>
                  <a:pt x="7159517" y="55369"/>
                  <a:pt x="7179234" y="62619"/>
                  <a:pt x="7159751" y="66033"/>
                </a:cubicBezTo>
                <a:cubicBezTo>
                  <a:pt x="7145204" y="59596"/>
                  <a:pt x="7148218" y="57912"/>
                  <a:pt x="7160557" y="51224"/>
                </a:cubicBezTo>
                <a:close/>
                <a:moveTo>
                  <a:pt x="6903745" y="50764"/>
                </a:moveTo>
                <a:cubicBezTo>
                  <a:pt x="6902290" y="54233"/>
                  <a:pt x="6900758" y="57317"/>
                  <a:pt x="6899121" y="59859"/>
                </a:cubicBezTo>
                <a:lnTo>
                  <a:pt x="6893588" y="59893"/>
                </a:lnTo>
                <a:close/>
                <a:moveTo>
                  <a:pt x="6349286" y="48668"/>
                </a:moveTo>
                <a:lnTo>
                  <a:pt x="6347312" y="65966"/>
                </a:lnTo>
                <a:cubicBezTo>
                  <a:pt x="6349130" y="55370"/>
                  <a:pt x="6334271" y="51157"/>
                  <a:pt x="6349286" y="48668"/>
                </a:cubicBezTo>
                <a:close/>
                <a:moveTo>
                  <a:pt x="4131573" y="48559"/>
                </a:moveTo>
                <a:cubicBezTo>
                  <a:pt x="4137795" y="50295"/>
                  <a:pt x="4143542" y="54670"/>
                  <a:pt x="4146751" y="59995"/>
                </a:cubicBezTo>
                <a:cubicBezTo>
                  <a:pt x="4139997" y="62734"/>
                  <a:pt x="4126774" y="54430"/>
                  <a:pt x="4113552" y="52963"/>
                </a:cubicBezTo>
                <a:cubicBezTo>
                  <a:pt x="4118656" y="47728"/>
                  <a:pt x="4125352" y="46824"/>
                  <a:pt x="4131573" y="48559"/>
                </a:cubicBezTo>
                <a:close/>
                <a:moveTo>
                  <a:pt x="4735786" y="38301"/>
                </a:moveTo>
                <a:cubicBezTo>
                  <a:pt x="4752620" y="31843"/>
                  <a:pt x="4750489" y="55782"/>
                  <a:pt x="4740332" y="59596"/>
                </a:cubicBezTo>
                <a:close/>
                <a:moveTo>
                  <a:pt x="3621832" y="30755"/>
                </a:moveTo>
                <a:cubicBezTo>
                  <a:pt x="3649498" y="41798"/>
                  <a:pt x="3616014" y="64005"/>
                  <a:pt x="3619130" y="71451"/>
                </a:cubicBezTo>
                <a:cubicBezTo>
                  <a:pt x="3585724" y="52563"/>
                  <a:pt x="3644017" y="47742"/>
                  <a:pt x="3621832" y="30755"/>
                </a:cubicBezTo>
                <a:close/>
                <a:moveTo>
                  <a:pt x="6106841" y="29680"/>
                </a:moveTo>
                <a:lnTo>
                  <a:pt x="6100268" y="32155"/>
                </a:lnTo>
                <a:lnTo>
                  <a:pt x="6081773" y="35955"/>
                </a:lnTo>
                <a:close/>
                <a:moveTo>
                  <a:pt x="1297476" y="28028"/>
                </a:moveTo>
                <a:cubicBezTo>
                  <a:pt x="1295374" y="26945"/>
                  <a:pt x="1292268" y="26684"/>
                  <a:pt x="1287616" y="28030"/>
                </a:cubicBezTo>
                <a:cubicBezTo>
                  <a:pt x="1285841" y="30539"/>
                  <a:pt x="1284826" y="33940"/>
                  <a:pt x="1283940" y="37572"/>
                </a:cubicBezTo>
                <a:cubicBezTo>
                  <a:pt x="1284210" y="36767"/>
                  <a:pt x="1284768" y="35955"/>
                  <a:pt x="1285039" y="35245"/>
                </a:cubicBezTo>
                <a:cubicBezTo>
                  <a:pt x="1291782" y="33940"/>
                  <a:pt x="1296921" y="33298"/>
                  <a:pt x="1301313" y="32966"/>
                </a:cubicBezTo>
                <a:cubicBezTo>
                  <a:pt x="1300675" y="31018"/>
                  <a:pt x="1299577" y="29112"/>
                  <a:pt x="1297476" y="28028"/>
                </a:cubicBezTo>
                <a:close/>
                <a:moveTo>
                  <a:pt x="2391981" y="18156"/>
                </a:moveTo>
                <a:lnTo>
                  <a:pt x="2380133" y="25290"/>
                </a:lnTo>
                <a:lnTo>
                  <a:pt x="2369654" y="24100"/>
                </a:lnTo>
                <a:close/>
                <a:moveTo>
                  <a:pt x="3546990" y="0"/>
                </a:moveTo>
                <a:cubicBezTo>
                  <a:pt x="3570033" y="10975"/>
                  <a:pt x="3549823" y="25339"/>
                  <a:pt x="3584658" y="28510"/>
                </a:cubicBezTo>
                <a:cubicBezTo>
                  <a:pt x="3586113" y="37788"/>
                  <a:pt x="3559565" y="34867"/>
                  <a:pt x="3570995" y="46904"/>
                </a:cubicBezTo>
                <a:lnTo>
                  <a:pt x="3619131" y="71561"/>
                </a:lnTo>
                <a:lnTo>
                  <a:pt x="3619131" y="71450"/>
                </a:lnTo>
                <a:lnTo>
                  <a:pt x="3619410" y="71606"/>
                </a:lnTo>
                <a:lnTo>
                  <a:pt x="3642588" y="72310"/>
                </a:lnTo>
                <a:cubicBezTo>
                  <a:pt x="3638406" y="30972"/>
                  <a:pt x="3682541" y="70098"/>
                  <a:pt x="3658330" y="29829"/>
                </a:cubicBezTo>
                <a:cubicBezTo>
                  <a:pt x="3726624" y="26759"/>
                  <a:pt x="3784293" y="54065"/>
                  <a:pt x="3842898" y="34934"/>
                </a:cubicBezTo>
                <a:cubicBezTo>
                  <a:pt x="3866953" y="75116"/>
                  <a:pt x="3959196" y="36402"/>
                  <a:pt x="3953325" y="88161"/>
                </a:cubicBezTo>
                <a:cubicBezTo>
                  <a:pt x="3986446" y="88621"/>
                  <a:pt x="4013280" y="78301"/>
                  <a:pt x="4033699" y="57318"/>
                </a:cubicBezTo>
                <a:lnTo>
                  <a:pt x="4023713" y="57312"/>
                </a:lnTo>
                <a:lnTo>
                  <a:pt x="4041527" y="49738"/>
                </a:lnTo>
                <a:cubicBezTo>
                  <a:pt x="4054662" y="47575"/>
                  <a:pt x="4068794" y="47083"/>
                  <a:pt x="4077107" y="47181"/>
                </a:cubicBezTo>
                <a:cubicBezTo>
                  <a:pt x="4055312" y="58934"/>
                  <a:pt x="4020113" y="69057"/>
                  <a:pt x="4003072" y="88851"/>
                </a:cubicBezTo>
                <a:cubicBezTo>
                  <a:pt x="4033153" y="83833"/>
                  <a:pt x="4075133" y="64466"/>
                  <a:pt x="4091914" y="58028"/>
                </a:cubicBezTo>
                <a:lnTo>
                  <a:pt x="4099603" y="84726"/>
                </a:lnTo>
                <a:cubicBezTo>
                  <a:pt x="4124957" y="65162"/>
                  <a:pt x="4120852" y="106270"/>
                  <a:pt x="4146258" y="79972"/>
                </a:cubicBezTo>
                <a:lnTo>
                  <a:pt x="4141453" y="71978"/>
                </a:lnTo>
                <a:cubicBezTo>
                  <a:pt x="4187978" y="73879"/>
                  <a:pt x="4188575" y="47316"/>
                  <a:pt x="4231853" y="43894"/>
                </a:cubicBezTo>
                <a:lnTo>
                  <a:pt x="4229957" y="54430"/>
                </a:lnTo>
                <a:cubicBezTo>
                  <a:pt x="4244842" y="58623"/>
                  <a:pt x="4266949" y="33677"/>
                  <a:pt x="4281418" y="57798"/>
                </a:cubicBezTo>
                <a:lnTo>
                  <a:pt x="4253155" y="58805"/>
                </a:lnTo>
                <a:cubicBezTo>
                  <a:pt x="4256038" y="77442"/>
                  <a:pt x="4277625" y="85665"/>
                  <a:pt x="4287367" y="95079"/>
                </a:cubicBezTo>
                <a:cubicBezTo>
                  <a:pt x="4317293" y="90190"/>
                  <a:pt x="4297914" y="64614"/>
                  <a:pt x="4312903" y="62139"/>
                </a:cubicBezTo>
                <a:cubicBezTo>
                  <a:pt x="4319267" y="79606"/>
                  <a:pt x="4314487" y="71519"/>
                  <a:pt x="4304070" y="88702"/>
                </a:cubicBezTo>
                <a:cubicBezTo>
                  <a:pt x="4337529" y="82480"/>
                  <a:pt x="4382574" y="75069"/>
                  <a:pt x="4406343" y="52665"/>
                </a:cubicBezTo>
                <a:cubicBezTo>
                  <a:pt x="4407849" y="55417"/>
                  <a:pt x="4406161" y="59299"/>
                  <a:pt x="4406161" y="59299"/>
                </a:cubicBezTo>
                <a:cubicBezTo>
                  <a:pt x="4440944" y="62437"/>
                  <a:pt x="4471598" y="30870"/>
                  <a:pt x="4492873" y="45795"/>
                </a:cubicBezTo>
                <a:lnTo>
                  <a:pt x="4486145" y="48385"/>
                </a:lnTo>
                <a:cubicBezTo>
                  <a:pt x="4513993" y="74028"/>
                  <a:pt x="4558206" y="24101"/>
                  <a:pt x="4563947" y="68036"/>
                </a:cubicBezTo>
                <a:cubicBezTo>
                  <a:pt x="4577143" y="76205"/>
                  <a:pt x="4533995" y="66298"/>
                  <a:pt x="4555141" y="87877"/>
                </a:cubicBezTo>
                <a:cubicBezTo>
                  <a:pt x="4596548" y="101746"/>
                  <a:pt x="4582521" y="50995"/>
                  <a:pt x="4618915" y="63411"/>
                </a:cubicBezTo>
                <a:cubicBezTo>
                  <a:pt x="4613927" y="62024"/>
                  <a:pt x="4615538" y="64682"/>
                  <a:pt x="4613823" y="68678"/>
                </a:cubicBezTo>
                <a:cubicBezTo>
                  <a:pt x="4640190" y="67705"/>
                  <a:pt x="4675208" y="63411"/>
                  <a:pt x="4704250" y="58934"/>
                </a:cubicBezTo>
                <a:cubicBezTo>
                  <a:pt x="4739943" y="94713"/>
                  <a:pt x="4813537" y="50021"/>
                  <a:pt x="4854529" y="91677"/>
                </a:cubicBezTo>
                <a:cubicBezTo>
                  <a:pt x="4841462" y="76901"/>
                  <a:pt x="4864816" y="74521"/>
                  <a:pt x="4864868" y="67935"/>
                </a:cubicBezTo>
                <a:cubicBezTo>
                  <a:pt x="4864868" y="67935"/>
                  <a:pt x="4863179" y="71816"/>
                  <a:pt x="4864816" y="74521"/>
                </a:cubicBezTo>
                <a:cubicBezTo>
                  <a:pt x="4879753" y="75630"/>
                  <a:pt x="4881571" y="61646"/>
                  <a:pt x="4887182" y="55782"/>
                </a:cubicBezTo>
                <a:cubicBezTo>
                  <a:pt x="4899417" y="68462"/>
                  <a:pt x="4928564" y="42116"/>
                  <a:pt x="4936331" y="50467"/>
                </a:cubicBezTo>
                <a:cubicBezTo>
                  <a:pt x="4936539" y="41223"/>
                  <a:pt x="4948514" y="43664"/>
                  <a:pt x="4961815" y="43800"/>
                </a:cubicBezTo>
                <a:cubicBezTo>
                  <a:pt x="4935110" y="54180"/>
                  <a:pt x="4953242" y="63641"/>
                  <a:pt x="4941215" y="78152"/>
                </a:cubicBezTo>
                <a:cubicBezTo>
                  <a:pt x="4981090" y="82697"/>
                  <a:pt x="4986935" y="37457"/>
                  <a:pt x="5028421" y="44659"/>
                </a:cubicBezTo>
                <a:lnTo>
                  <a:pt x="5051333" y="62241"/>
                </a:lnTo>
                <a:cubicBezTo>
                  <a:pt x="5056008" y="35577"/>
                  <a:pt x="5094455" y="46390"/>
                  <a:pt x="5093597" y="36483"/>
                </a:cubicBezTo>
                <a:cubicBezTo>
                  <a:pt x="5100689" y="44787"/>
                  <a:pt x="5111080" y="49642"/>
                  <a:pt x="5109548" y="62998"/>
                </a:cubicBezTo>
                <a:cubicBezTo>
                  <a:pt x="5126173" y="56560"/>
                  <a:pt x="5151007" y="70213"/>
                  <a:pt x="5157891" y="54349"/>
                </a:cubicBezTo>
                <a:lnTo>
                  <a:pt x="5141370" y="47411"/>
                </a:lnTo>
                <a:cubicBezTo>
                  <a:pt x="5192727" y="57453"/>
                  <a:pt x="5223458" y="19151"/>
                  <a:pt x="5262995" y="36963"/>
                </a:cubicBezTo>
                <a:lnTo>
                  <a:pt x="5262216" y="76901"/>
                </a:lnTo>
                <a:cubicBezTo>
                  <a:pt x="5288505" y="93246"/>
                  <a:pt x="5310871" y="54944"/>
                  <a:pt x="5333628" y="79146"/>
                </a:cubicBezTo>
                <a:cubicBezTo>
                  <a:pt x="5325679" y="65757"/>
                  <a:pt x="5323938" y="69767"/>
                  <a:pt x="5340798" y="56608"/>
                </a:cubicBezTo>
                <a:cubicBezTo>
                  <a:pt x="5330822" y="53869"/>
                  <a:pt x="5312352" y="64236"/>
                  <a:pt x="5295727" y="64006"/>
                </a:cubicBezTo>
                <a:lnTo>
                  <a:pt x="5331108" y="40547"/>
                </a:lnTo>
                <a:lnTo>
                  <a:pt x="5275984" y="51901"/>
                </a:lnTo>
                <a:cubicBezTo>
                  <a:pt x="5299597" y="36172"/>
                  <a:pt x="5297909" y="40114"/>
                  <a:pt x="5288245" y="23986"/>
                </a:cubicBezTo>
                <a:cubicBezTo>
                  <a:pt x="5321756" y="11124"/>
                  <a:pt x="5324406" y="43137"/>
                  <a:pt x="5356306" y="27570"/>
                </a:cubicBezTo>
                <a:cubicBezTo>
                  <a:pt x="5367892" y="33081"/>
                  <a:pt x="5355968" y="47512"/>
                  <a:pt x="5369165" y="55634"/>
                </a:cubicBezTo>
                <a:cubicBezTo>
                  <a:pt x="5397610" y="41419"/>
                  <a:pt x="5423327" y="84360"/>
                  <a:pt x="5443719" y="63262"/>
                </a:cubicBezTo>
                <a:cubicBezTo>
                  <a:pt x="5450292" y="67373"/>
                  <a:pt x="5432029" y="64466"/>
                  <a:pt x="5433588" y="73811"/>
                </a:cubicBezTo>
                <a:cubicBezTo>
                  <a:pt x="5451980" y="70031"/>
                  <a:pt x="5465150" y="71600"/>
                  <a:pt x="5470502" y="59597"/>
                </a:cubicBezTo>
                <a:lnTo>
                  <a:pt x="5454734" y="55208"/>
                </a:lnTo>
                <a:cubicBezTo>
                  <a:pt x="5468554" y="56296"/>
                  <a:pt x="5470839" y="40000"/>
                  <a:pt x="5497207" y="49345"/>
                </a:cubicBezTo>
                <a:cubicBezTo>
                  <a:pt x="5512403" y="40148"/>
                  <a:pt x="5521054" y="20368"/>
                  <a:pt x="5504480" y="20125"/>
                </a:cubicBezTo>
                <a:cubicBezTo>
                  <a:pt x="5511208" y="17562"/>
                  <a:pt x="5525963" y="28327"/>
                  <a:pt x="5520716" y="40331"/>
                </a:cubicBezTo>
                <a:cubicBezTo>
                  <a:pt x="5561864" y="40824"/>
                  <a:pt x="5540407" y="-2299"/>
                  <a:pt x="5580100" y="16737"/>
                </a:cubicBezTo>
                <a:cubicBezTo>
                  <a:pt x="5577372" y="17961"/>
                  <a:pt x="5574489" y="19990"/>
                  <a:pt x="5575969" y="22370"/>
                </a:cubicBezTo>
                <a:cubicBezTo>
                  <a:pt x="5585893" y="25190"/>
                  <a:pt x="5594153" y="25291"/>
                  <a:pt x="5600934" y="22748"/>
                </a:cubicBezTo>
                <a:cubicBezTo>
                  <a:pt x="5565838" y="26184"/>
                  <a:pt x="5611870" y="54809"/>
                  <a:pt x="5570410" y="47580"/>
                </a:cubicBezTo>
                <a:cubicBezTo>
                  <a:pt x="5574956" y="68874"/>
                  <a:pt x="5601947" y="51969"/>
                  <a:pt x="5615117" y="60124"/>
                </a:cubicBezTo>
                <a:cubicBezTo>
                  <a:pt x="5635354" y="45747"/>
                  <a:pt x="5617352" y="29565"/>
                  <a:pt x="5627534" y="19049"/>
                </a:cubicBezTo>
                <a:cubicBezTo>
                  <a:pt x="5627352" y="25737"/>
                  <a:pt x="5635717" y="25785"/>
                  <a:pt x="5645614" y="28591"/>
                </a:cubicBezTo>
                <a:lnTo>
                  <a:pt x="5636003" y="12544"/>
                </a:lnTo>
                <a:cubicBezTo>
                  <a:pt x="5644394" y="12578"/>
                  <a:pt x="5652654" y="12693"/>
                  <a:pt x="5662734" y="8845"/>
                </a:cubicBezTo>
                <a:lnTo>
                  <a:pt x="5645875" y="15317"/>
                </a:lnTo>
                <a:cubicBezTo>
                  <a:pt x="5664137" y="18157"/>
                  <a:pt x="5691906" y="43800"/>
                  <a:pt x="5723884" y="28327"/>
                </a:cubicBezTo>
                <a:cubicBezTo>
                  <a:pt x="5715364" y="34867"/>
                  <a:pt x="5698478" y="47877"/>
                  <a:pt x="5719910" y="56161"/>
                </a:cubicBezTo>
                <a:cubicBezTo>
                  <a:pt x="5755005" y="45910"/>
                  <a:pt x="5728092" y="62883"/>
                  <a:pt x="5747913" y="75116"/>
                </a:cubicBezTo>
                <a:cubicBezTo>
                  <a:pt x="5782775" y="71600"/>
                  <a:pt x="5753966" y="46437"/>
                  <a:pt x="5805427" y="56378"/>
                </a:cubicBezTo>
                <a:cubicBezTo>
                  <a:pt x="5810986" y="56459"/>
                  <a:pt x="5805843" y="47032"/>
                  <a:pt x="5800283" y="42610"/>
                </a:cubicBezTo>
                <a:cubicBezTo>
                  <a:pt x="5835353" y="50420"/>
                  <a:pt x="5854524" y="39141"/>
                  <a:pt x="5888606" y="50765"/>
                </a:cubicBezTo>
                <a:cubicBezTo>
                  <a:pt x="5873721" y="46606"/>
                  <a:pt x="5862239" y="41088"/>
                  <a:pt x="5882320" y="33447"/>
                </a:cubicBezTo>
                <a:cubicBezTo>
                  <a:pt x="5873721" y="46606"/>
                  <a:pt x="5910297" y="45747"/>
                  <a:pt x="5923467" y="53936"/>
                </a:cubicBezTo>
                <a:lnTo>
                  <a:pt x="5926922" y="45910"/>
                </a:lnTo>
                <a:cubicBezTo>
                  <a:pt x="5937443" y="54613"/>
                  <a:pt x="5926169" y="58061"/>
                  <a:pt x="5917596" y="60969"/>
                </a:cubicBezTo>
                <a:cubicBezTo>
                  <a:pt x="5917856" y="58258"/>
                  <a:pt x="5914791" y="55701"/>
                  <a:pt x="5908401" y="56378"/>
                </a:cubicBezTo>
                <a:cubicBezTo>
                  <a:pt x="5891645" y="62815"/>
                  <a:pt x="5897724" y="93510"/>
                  <a:pt x="5924299" y="96478"/>
                </a:cubicBezTo>
                <a:cubicBezTo>
                  <a:pt x="5952744" y="88918"/>
                  <a:pt x="5948146" y="67488"/>
                  <a:pt x="5943288" y="59482"/>
                </a:cubicBezTo>
                <a:cubicBezTo>
                  <a:pt x="5981345" y="68002"/>
                  <a:pt x="5978903" y="22667"/>
                  <a:pt x="6015271" y="35131"/>
                </a:cubicBezTo>
                <a:cubicBezTo>
                  <a:pt x="6023610" y="35198"/>
                  <a:pt x="6051276" y="67488"/>
                  <a:pt x="6077825" y="70525"/>
                </a:cubicBezTo>
                <a:cubicBezTo>
                  <a:pt x="6091463" y="52117"/>
                  <a:pt x="6044859" y="56776"/>
                  <a:pt x="6060134" y="41041"/>
                </a:cubicBezTo>
                <a:cubicBezTo>
                  <a:pt x="6104061" y="86855"/>
                  <a:pt x="6150457" y="12909"/>
                  <a:pt x="6208178" y="40283"/>
                </a:cubicBezTo>
                <a:lnTo>
                  <a:pt x="6200931" y="62782"/>
                </a:lnTo>
                <a:cubicBezTo>
                  <a:pt x="6214335" y="64236"/>
                  <a:pt x="6227505" y="65757"/>
                  <a:pt x="6242598" y="63262"/>
                </a:cubicBezTo>
                <a:lnTo>
                  <a:pt x="6222829" y="51029"/>
                </a:lnTo>
                <a:cubicBezTo>
                  <a:pt x="6236234" y="45910"/>
                  <a:pt x="6267770" y="50352"/>
                  <a:pt x="6257457" y="67455"/>
                </a:cubicBezTo>
                <a:cubicBezTo>
                  <a:pt x="6287747" y="49196"/>
                  <a:pt x="6294137" y="59894"/>
                  <a:pt x="6322348" y="65656"/>
                </a:cubicBezTo>
                <a:cubicBezTo>
                  <a:pt x="6292449" y="63871"/>
                  <a:pt x="6321829" y="62538"/>
                  <a:pt x="6299982" y="74190"/>
                </a:cubicBezTo>
                <a:cubicBezTo>
                  <a:pt x="6331336" y="85206"/>
                  <a:pt x="6333779" y="77706"/>
                  <a:pt x="6355495" y="72689"/>
                </a:cubicBezTo>
                <a:cubicBezTo>
                  <a:pt x="6351911" y="80648"/>
                  <a:pt x="6363315" y="92813"/>
                  <a:pt x="6371731" y="92834"/>
                </a:cubicBezTo>
                <a:cubicBezTo>
                  <a:pt x="6392020" y="78470"/>
                  <a:pt x="6426829" y="81588"/>
                  <a:pt x="6455223" y="73960"/>
                </a:cubicBezTo>
                <a:lnTo>
                  <a:pt x="6455145" y="80648"/>
                </a:lnTo>
                <a:cubicBezTo>
                  <a:pt x="6502734" y="72093"/>
                  <a:pt x="6554378" y="103248"/>
                  <a:pt x="6602332" y="83400"/>
                </a:cubicBezTo>
                <a:cubicBezTo>
                  <a:pt x="6603189" y="82961"/>
                  <a:pt x="6604020" y="82940"/>
                  <a:pt x="6604721" y="82528"/>
                </a:cubicBezTo>
                <a:lnTo>
                  <a:pt x="6600981" y="81128"/>
                </a:lnTo>
                <a:cubicBezTo>
                  <a:pt x="6584485" y="59894"/>
                  <a:pt x="6638206" y="66183"/>
                  <a:pt x="6652831" y="57385"/>
                </a:cubicBezTo>
                <a:cubicBezTo>
                  <a:pt x="6656026" y="62782"/>
                  <a:pt x="6657559" y="72093"/>
                  <a:pt x="6665820" y="72195"/>
                </a:cubicBezTo>
                <a:cubicBezTo>
                  <a:pt x="6666288" y="52232"/>
                  <a:pt x="6684342" y="61842"/>
                  <a:pt x="6691174" y="52563"/>
                </a:cubicBezTo>
                <a:cubicBezTo>
                  <a:pt x="6707670" y="59434"/>
                  <a:pt x="6689070" y="76469"/>
                  <a:pt x="6717333" y="75495"/>
                </a:cubicBezTo>
                <a:cubicBezTo>
                  <a:pt x="6728269" y="73764"/>
                  <a:pt x="6729568" y="63377"/>
                  <a:pt x="6728269" y="55782"/>
                </a:cubicBezTo>
                <a:cubicBezTo>
                  <a:pt x="6734244" y="65906"/>
                  <a:pt x="6752298" y="73811"/>
                  <a:pt x="6767235" y="76205"/>
                </a:cubicBezTo>
                <a:cubicBezTo>
                  <a:pt x="6762144" y="81439"/>
                  <a:pt x="6753987" y="74636"/>
                  <a:pt x="6750610" y="75927"/>
                </a:cubicBezTo>
                <a:cubicBezTo>
                  <a:pt x="6748714" y="86524"/>
                  <a:pt x="6758767" y="82697"/>
                  <a:pt x="6758507" y="96053"/>
                </a:cubicBezTo>
                <a:cubicBezTo>
                  <a:pt x="6771755" y="97520"/>
                  <a:pt x="6763858" y="77442"/>
                  <a:pt x="6780406" y="84360"/>
                </a:cubicBezTo>
                <a:lnTo>
                  <a:pt x="6765054" y="100110"/>
                </a:lnTo>
                <a:cubicBezTo>
                  <a:pt x="6771677" y="104106"/>
                  <a:pt x="6780146" y="97567"/>
                  <a:pt x="6783445" y="96330"/>
                </a:cubicBezTo>
                <a:cubicBezTo>
                  <a:pt x="6773366" y="100164"/>
                  <a:pt x="6774795" y="116177"/>
                  <a:pt x="6776223" y="125536"/>
                </a:cubicBezTo>
                <a:cubicBezTo>
                  <a:pt x="6814696" y="113979"/>
                  <a:pt x="6783705" y="83075"/>
                  <a:pt x="6785757" y="65757"/>
                </a:cubicBezTo>
                <a:cubicBezTo>
                  <a:pt x="6822126" y="78152"/>
                  <a:pt x="6850779" y="57318"/>
                  <a:pt x="6879068" y="56297"/>
                </a:cubicBezTo>
                <a:lnTo>
                  <a:pt x="6873716" y="74852"/>
                </a:lnTo>
                <a:cubicBezTo>
                  <a:pt x="6887484" y="72012"/>
                  <a:pt x="6894108" y="67820"/>
                  <a:pt x="6899122" y="59860"/>
                </a:cubicBezTo>
                <a:lnTo>
                  <a:pt x="6920371" y="59745"/>
                </a:lnTo>
                <a:cubicBezTo>
                  <a:pt x="6908136" y="66399"/>
                  <a:pt x="6904057" y="72262"/>
                  <a:pt x="6903175" y="87120"/>
                </a:cubicBezTo>
                <a:cubicBezTo>
                  <a:pt x="6925775" y="81987"/>
                  <a:pt x="6956791" y="86673"/>
                  <a:pt x="6962610" y="61842"/>
                </a:cubicBezTo>
                <a:lnTo>
                  <a:pt x="6961727" y="65967"/>
                </a:lnTo>
                <a:cubicBezTo>
                  <a:pt x="6991809" y="74852"/>
                  <a:pt x="7054700" y="80086"/>
                  <a:pt x="7052648" y="88357"/>
                </a:cubicBezTo>
                <a:cubicBezTo>
                  <a:pt x="7068818" y="84262"/>
                  <a:pt x="7087152" y="85793"/>
                  <a:pt x="7101556" y="85278"/>
                </a:cubicBezTo>
                <a:lnTo>
                  <a:pt x="7115555" y="82722"/>
                </a:lnTo>
                <a:lnTo>
                  <a:pt x="7118824" y="66275"/>
                </a:lnTo>
                <a:cubicBezTo>
                  <a:pt x="7120181" y="60590"/>
                  <a:pt x="7121941" y="56045"/>
                  <a:pt x="7124552" y="56458"/>
                </a:cubicBezTo>
                <a:cubicBezTo>
                  <a:pt x="7126292" y="61976"/>
                  <a:pt x="7126968" y="66297"/>
                  <a:pt x="7126890" y="69915"/>
                </a:cubicBezTo>
                <a:lnTo>
                  <a:pt x="7115729" y="82690"/>
                </a:lnTo>
                <a:lnTo>
                  <a:pt x="7119454" y="82010"/>
                </a:lnTo>
                <a:cubicBezTo>
                  <a:pt x="7123930" y="79769"/>
                  <a:pt x="7126663" y="76058"/>
                  <a:pt x="7126890" y="69916"/>
                </a:cubicBezTo>
                <a:cubicBezTo>
                  <a:pt x="7146166" y="64006"/>
                  <a:pt x="7176871" y="101631"/>
                  <a:pt x="7190639" y="70775"/>
                </a:cubicBezTo>
                <a:cubicBezTo>
                  <a:pt x="7213499" y="87065"/>
                  <a:pt x="7191860" y="77395"/>
                  <a:pt x="7184846" y="95654"/>
                </a:cubicBezTo>
                <a:cubicBezTo>
                  <a:pt x="7207680" y="111883"/>
                  <a:pt x="7230930" y="70444"/>
                  <a:pt x="7238567" y="105824"/>
                </a:cubicBezTo>
                <a:cubicBezTo>
                  <a:pt x="7265245" y="94910"/>
                  <a:pt x="7232358" y="98494"/>
                  <a:pt x="7241346" y="82812"/>
                </a:cubicBezTo>
                <a:cubicBezTo>
                  <a:pt x="7246983" y="115697"/>
                  <a:pt x="7290911" y="88093"/>
                  <a:pt x="7315927" y="106899"/>
                </a:cubicBezTo>
                <a:cubicBezTo>
                  <a:pt x="7327149" y="93557"/>
                  <a:pt x="7304523" y="98710"/>
                  <a:pt x="7323850" y="84577"/>
                </a:cubicBezTo>
                <a:cubicBezTo>
                  <a:pt x="7321954" y="92834"/>
                  <a:pt x="7332215" y="94382"/>
                  <a:pt x="7337436" y="95126"/>
                </a:cubicBezTo>
                <a:lnTo>
                  <a:pt x="7342372" y="74487"/>
                </a:lnTo>
                <a:lnTo>
                  <a:pt x="7367804" y="125421"/>
                </a:lnTo>
                <a:cubicBezTo>
                  <a:pt x="7386689" y="113303"/>
                  <a:pt x="7384760" y="104458"/>
                  <a:pt x="7384403" y="97454"/>
                </a:cubicBezTo>
                <a:lnTo>
                  <a:pt x="7407607" y="82370"/>
                </a:lnTo>
                <a:lnTo>
                  <a:pt x="7419356" y="89008"/>
                </a:lnTo>
                <a:cubicBezTo>
                  <a:pt x="7433070" y="88262"/>
                  <a:pt x="7452373" y="70308"/>
                  <a:pt x="7479610" y="82480"/>
                </a:cubicBezTo>
                <a:cubicBezTo>
                  <a:pt x="7467193" y="78416"/>
                  <a:pt x="7474518" y="92367"/>
                  <a:pt x="7470544" y="98277"/>
                </a:cubicBezTo>
                <a:lnTo>
                  <a:pt x="7490780" y="89892"/>
                </a:lnTo>
                <a:cubicBezTo>
                  <a:pt x="7488962" y="91014"/>
                  <a:pt x="7488053" y="92367"/>
                  <a:pt x="7490027" y="94781"/>
                </a:cubicBezTo>
                <a:cubicBezTo>
                  <a:pt x="7507796" y="110280"/>
                  <a:pt x="7505431" y="86375"/>
                  <a:pt x="7526136" y="100279"/>
                </a:cubicBezTo>
                <a:cubicBezTo>
                  <a:pt x="7511874" y="104485"/>
                  <a:pt x="7516186" y="120187"/>
                  <a:pt x="7522472" y="127517"/>
                </a:cubicBezTo>
                <a:lnTo>
                  <a:pt x="7552087" y="104174"/>
                </a:lnTo>
                <a:lnTo>
                  <a:pt x="7540059" y="132305"/>
                </a:lnTo>
                <a:cubicBezTo>
                  <a:pt x="7568920" y="134551"/>
                  <a:pt x="7611783" y="89662"/>
                  <a:pt x="7626512" y="128343"/>
                </a:cubicBezTo>
                <a:lnTo>
                  <a:pt x="7612172" y="132569"/>
                </a:lnTo>
                <a:cubicBezTo>
                  <a:pt x="7613010" y="137534"/>
                  <a:pt x="7618041" y="150347"/>
                  <a:pt x="7628691" y="150426"/>
                </a:cubicBezTo>
                <a:lnTo>
                  <a:pt x="7638703" y="146503"/>
                </a:lnTo>
                <a:lnTo>
                  <a:pt x="7630661" y="152227"/>
                </a:lnTo>
                <a:cubicBezTo>
                  <a:pt x="7617959" y="156459"/>
                  <a:pt x="7603301" y="159068"/>
                  <a:pt x="7591988" y="161661"/>
                </a:cubicBezTo>
                <a:cubicBezTo>
                  <a:pt x="7599079" y="154148"/>
                  <a:pt x="7616588" y="148203"/>
                  <a:pt x="7611237" y="136714"/>
                </a:cubicBezTo>
                <a:cubicBezTo>
                  <a:pt x="7591105" y="142658"/>
                  <a:pt x="7571881" y="154973"/>
                  <a:pt x="7552424" y="161032"/>
                </a:cubicBezTo>
                <a:cubicBezTo>
                  <a:pt x="7560400" y="153668"/>
                  <a:pt x="7565179" y="141914"/>
                  <a:pt x="7568920" y="134551"/>
                </a:cubicBezTo>
                <a:cubicBezTo>
                  <a:pt x="7547151" y="124826"/>
                  <a:pt x="7552632" y="147115"/>
                  <a:pt x="7536110" y="148846"/>
                </a:cubicBezTo>
                <a:cubicBezTo>
                  <a:pt x="7529850" y="141434"/>
                  <a:pt x="7525564" y="136565"/>
                  <a:pt x="7529720" y="130804"/>
                </a:cubicBezTo>
                <a:cubicBezTo>
                  <a:pt x="7509146" y="138364"/>
                  <a:pt x="7492729" y="140149"/>
                  <a:pt x="7470908" y="130439"/>
                </a:cubicBezTo>
                <a:cubicBezTo>
                  <a:pt x="7470908" y="130439"/>
                  <a:pt x="7495508" y="116968"/>
                  <a:pt x="7481974" y="106419"/>
                </a:cubicBezTo>
                <a:cubicBezTo>
                  <a:pt x="7441891" y="117496"/>
                  <a:pt x="7433890" y="139737"/>
                  <a:pt x="7390690" y="152464"/>
                </a:cubicBezTo>
                <a:cubicBezTo>
                  <a:pt x="7340606" y="183368"/>
                  <a:pt x="7293561" y="133529"/>
                  <a:pt x="7258725" y="156048"/>
                </a:cubicBezTo>
                <a:lnTo>
                  <a:pt x="7260498" y="166184"/>
                </a:lnTo>
                <a:lnTo>
                  <a:pt x="7256722" y="163457"/>
                </a:lnTo>
                <a:cubicBezTo>
                  <a:pt x="7252698" y="162051"/>
                  <a:pt x="7248048" y="161890"/>
                  <a:pt x="7247503" y="158590"/>
                </a:cubicBezTo>
                <a:cubicBezTo>
                  <a:pt x="7222980" y="182759"/>
                  <a:pt x="7211343" y="153208"/>
                  <a:pt x="7193964" y="169735"/>
                </a:cubicBezTo>
                <a:cubicBezTo>
                  <a:pt x="7198043" y="163973"/>
                  <a:pt x="7183755" y="157596"/>
                  <a:pt x="7174377" y="151903"/>
                </a:cubicBezTo>
                <a:cubicBezTo>
                  <a:pt x="7177105" y="131433"/>
                  <a:pt x="7147283" y="143747"/>
                  <a:pt x="7183028" y="114527"/>
                </a:cubicBezTo>
                <a:cubicBezTo>
                  <a:pt x="7146244" y="145397"/>
                  <a:pt x="7117954" y="106879"/>
                  <a:pt x="7090652" y="153999"/>
                </a:cubicBezTo>
                <a:lnTo>
                  <a:pt x="7100056" y="159760"/>
                </a:lnTo>
                <a:lnTo>
                  <a:pt x="7063143" y="150151"/>
                </a:lnTo>
                <a:lnTo>
                  <a:pt x="7064701" y="150631"/>
                </a:lnTo>
                <a:cubicBezTo>
                  <a:pt x="7048725" y="147263"/>
                  <a:pt x="7046258" y="152660"/>
                  <a:pt x="7024748" y="131433"/>
                </a:cubicBezTo>
                <a:cubicBezTo>
                  <a:pt x="7033996" y="126429"/>
                  <a:pt x="7047322" y="126348"/>
                  <a:pt x="7056596" y="121310"/>
                </a:cubicBezTo>
                <a:cubicBezTo>
                  <a:pt x="7036853" y="103295"/>
                  <a:pt x="7015630" y="136498"/>
                  <a:pt x="6993809" y="137539"/>
                </a:cubicBezTo>
                <a:cubicBezTo>
                  <a:pt x="6994796" y="122662"/>
                  <a:pt x="7016565" y="132305"/>
                  <a:pt x="7010123" y="114229"/>
                </a:cubicBezTo>
                <a:cubicBezTo>
                  <a:pt x="6994588" y="111883"/>
                  <a:pt x="6981340" y="122730"/>
                  <a:pt x="6966923" y="126922"/>
                </a:cubicBezTo>
                <a:lnTo>
                  <a:pt x="6968975" y="118720"/>
                </a:lnTo>
                <a:cubicBezTo>
                  <a:pt x="6930503" y="99995"/>
                  <a:pt x="6953960" y="159233"/>
                  <a:pt x="6925775" y="131433"/>
                </a:cubicBezTo>
                <a:cubicBezTo>
                  <a:pt x="6926658" y="136302"/>
                  <a:pt x="6923073" y="141583"/>
                  <a:pt x="6924814" y="146371"/>
                </a:cubicBezTo>
                <a:cubicBezTo>
                  <a:pt x="6914345" y="137654"/>
                  <a:pt x="6889874" y="122913"/>
                  <a:pt x="6914137" y="112559"/>
                </a:cubicBezTo>
                <a:cubicBezTo>
                  <a:pt x="6900759" y="112559"/>
                  <a:pt x="6885536" y="119741"/>
                  <a:pt x="6878704" y="129005"/>
                </a:cubicBezTo>
                <a:cubicBezTo>
                  <a:pt x="6890030" y="141171"/>
                  <a:pt x="6892836" y="134997"/>
                  <a:pt x="6897122" y="150631"/>
                </a:cubicBezTo>
                <a:lnTo>
                  <a:pt x="6843167" y="159132"/>
                </a:lnTo>
                <a:cubicBezTo>
                  <a:pt x="6837140" y="159084"/>
                  <a:pt x="6847609" y="151125"/>
                  <a:pt x="6855195" y="151023"/>
                </a:cubicBezTo>
                <a:cubicBezTo>
                  <a:pt x="6791836" y="107312"/>
                  <a:pt x="6727048" y="187912"/>
                  <a:pt x="6655663" y="135443"/>
                </a:cubicBezTo>
                <a:cubicBezTo>
                  <a:pt x="6663716" y="148846"/>
                  <a:pt x="6650468" y="147345"/>
                  <a:pt x="6643610" y="156542"/>
                </a:cubicBezTo>
                <a:cubicBezTo>
                  <a:pt x="6620438" y="152349"/>
                  <a:pt x="6585446" y="155832"/>
                  <a:pt x="6564015" y="147608"/>
                </a:cubicBezTo>
                <a:lnTo>
                  <a:pt x="6570821" y="138398"/>
                </a:lnTo>
                <a:cubicBezTo>
                  <a:pt x="6515723" y="149671"/>
                  <a:pt x="6477745" y="164251"/>
                  <a:pt x="6441376" y="158489"/>
                </a:cubicBezTo>
                <a:cubicBezTo>
                  <a:pt x="6439584" y="162486"/>
                  <a:pt x="6441636" y="145235"/>
                  <a:pt x="6448208" y="142591"/>
                </a:cubicBezTo>
                <a:cubicBezTo>
                  <a:pt x="6421348" y="159497"/>
                  <a:pt x="6389162" y="105905"/>
                  <a:pt x="6381811" y="141766"/>
                </a:cubicBezTo>
                <a:lnTo>
                  <a:pt x="6391708" y="144572"/>
                </a:lnTo>
                <a:cubicBezTo>
                  <a:pt x="6338584" y="138594"/>
                  <a:pt x="6279824" y="164433"/>
                  <a:pt x="6224960" y="169038"/>
                </a:cubicBezTo>
                <a:cubicBezTo>
                  <a:pt x="6212101" y="147608"/>
                  <a:pt x="6256574" y="166793"/>
                  <a:pt x="6245352" y="141387"/>
                </a:cubicBezTo>
                <a:cubicBezTo>
                  <a:pt x="6207295" y="132948"/>
                  <a:pt x="6168693" y="151023"/>
                  <a:pt x="6127259" y="143828"/>
                </a:cubicBezTo>
                <a:cubicBezTo>
                  <a:pt x="6134013" y="141238"/>
                  <a:pt x="6132455" y="138662"/>
                  <a:pt x="6135702" y="137276"/>
                </a:cubicBezTo>
                <a:cubicBezTo>
                  <a:pt x="6094450" y="123474"/>
                  <a:pt x="6140248" y="158638"/>
                  <a:pt x="6105490" y="155500"/>
                </a:cubicBezTo>
                <a:cubicBezTo>
                  <a:pt x="6107360" y="144937"/>
                  <a:pt x="6105672" y="142279"/>
                  <a:pt x="6094112" y="136795"/>
                </a:cubicBezTo>
                <a:lnTo>
                  <a:pt x="6083903" y="153952"/>
                </a:lnTo>
                <a:cubicBezTo>
                  <a:pt x="6082215" y="151227"/>
                  <a:pt x="6082475" y="137986"/>
                  <a:pt x="6087618" y="132704"/>
                </a:cubicBezTo>
                <a:cubicBezTo>
                  <a:pt x="6072213" y="155189"/>
                  <a:pt x="6025974" y="139933"/>
                  <a:pt x="6013790" y="161032"/>
                </a:cubicBezTo>
                <a:cubicBezTo>
                  <a:pt x="6010673" y="155669"/>
                  <a:pt x="6019324" y="135822"/>
                  <a:pt x="6014544" y="127748"/>
                </a:cubicBezTo>
                <a:cubicBezTo>
                  <a:pt x="5996100" y="121492"/>
                  <a:pt x="5983397" y="129945"/>
                  <a:pt x="5971058" y="137986"/>
                </a:cubicBezTo>
                <a:cubicBezTo>
                  <a:pt x="5971058" y="137918"/>
                  <a:pt x="5971162" y="137918"/>
                  <a:pt x="5971162" y="137918"/>
                </a:cubicBezTo>
                <a:cubicBezTo>
                  <a:pt x="5958147" y="123041"/>
                  <a:pt x="5926455" y="125320"/>
                  <a:pt x="5933209" y="122730"/>
                </a:cubicBezTo>
                <a:cubicBezTo>
                  <a:pt x="5900010" y="115697"/>
                  <a:pt x="5927936" y="134632"/>
                  <a:pt x="5902711" y="147642"/>
                </a:cubicBezTo>
                <a:lnTo>
                  <a:pt x="5929157" y="157218"/>
                </a:lnTo>
                <a:lnTo>
                  <a:pt x="5882424" y="162006"/>
                </a:lnTo>
                <a:lnTo>
                  <a:pt x="5900971" y="151605"/>
                </a:lnTo>
                <a:cubicBezTo>
                  <a:pt x="5879514" y="143335"/>
                  <a:pt x="5857485" y="161728"/>
                  <a:pt x="5832547" y="161295"/>
                </a:cubicBezTo>
                <a:lnTo>
                  <a:pt x="5843977" y="173549"/>
                </a:lnTo>
                <a:lnTo>
                  <a:pt x="5815506" y="181075"/>
                </a:lnTo>
                <a:cubicBezTo>
                  <a:pt x="5812700" y="155832"/>
                  <a:pt x="5779060" y="175395"/>
                  <a:pt x="5794672" y="146222"/>
                </a:cubicBezTo>
                <a:cubicBezTo>
                  <a:pt x="5741730" y="133590"/>
                  <a:pt x="5707753" y="166414"/>
                  <a:pt x="5659487" y="168443"/>
                </a:cubicBezTo>
                <a:cubicBezTo>
                  <a:pt x="5667851" y="168545"/>
                  <a:pt x="5664604" y="163277"/>
                  <a:pt x="5666292" y="159233"/>
                </a:cubicBezTo>
                <a:cubicBezTo>
                  <a:pt x="5638185" y="153553"/>
                  <a:pt x="5621274" y="166665"/>
                  <a:pt x="5604441" y="179736"/>
                </a:cubicBezTo>
                <a:cubicBezTo>
                  <a:pt x="5607869" y="171845"/>
                  <a:pt x="5614598" y="169255"/>
                  <a:pt x="5614702" y="162533"/>
                </a:cubicBezTo>
                <a:cubicBezTo>
                  <a:pt x="5581451" y="162222"/>
                  <a:pt x="5594491" y="176964"/>
                  <a:pt x="5557785" y="184511"/>
                </a:cubicBezTo>
                <a:cubicBezTo>
                  <a:pt x="5567943" y="173961"/>
                  <a:pt x="5564748" y="168545"/>
                  <a:pt x="5554746" y="165853"/>
                </a:cubicBezTo>
                <a:cubicBezTo>
                  <a:pt x="5556305" y="175118"/>
                  <a:pt x="5547836" y="181684"/>
                  <a:pt x="5541108" y="184294"/>
                </a:cubicBezTo>
                <a:cubicBezTo>
                  <a:pt x="5568722" y="134090"/>
                  <a:pt x="5499986" y="163838"/>
                  <a:pt x="5517365" y="124103"/>
                </a:cubicBezTo>
                <a:cubicBezTo>
                  <a:pt x="5515521" y="134733"/>
                  <a:pt x="5458474" y="156643"/>
                  <a:pt x="5474840" y="176768"/>
                </a:cubicBezTo>
                <a:lnTo>
                  <a:pt x="5484841" y="173001"/>
                </a:lnTo>
                <a:cubicBezTo>
                  <a:pt x="5485984" y="186884"/>
                  <a:pt x="5472398" y="181407"/>
                  <a:pt x="5462163" y="182394"/>
                </a:cubicBezTo>
                <a:cubicBezTo>
                  <a:pt x="5467463" y="180068"/>
                  <a:pt x="5473074" y="176964"/>
                  <a:pt x="5473204" y="174123"/>
                </a:cubicBezTo>
                <a:cubicBezTo>
                  <a:pt x="5421223" y="190732"/>
                  <a:pt x="5366671" y="175395"/>
                  <a:pt x="5308248" y="187959"/>
                </a:cubicBezTo>
                <a:cubicBezTo>
                  <a:pt x="5313313" y="182759"/>
                  <a:pt x="5336849" y="173697"/>
                  <a:pt x="5321834" y="169518"/>
                </a:cubicBezTo>
                <a:cubicBezTo>
                  <a:pt x="5263827" y="162154"/>
                  <a:pt x="5230108" y="188338"/>
                  <a:pt x="5171607" y="200902"/>
                </a:cubicBezTo>
                <a:cubicBezTo>
                  <a:pt x="5168958" y="168889"/>
                  <a:pt x="5234888" y="196344"/>
                  <a:pt x="5237122" y="165853"/>
                </a:cubicBezTo>
                <a:cubicBezTo>
                  <a:pt x="5175452" y="173001"/>
                  <a:pt x="5112042" y="184132"/>
                  <a:pt x="5043513" y="200571"/>
                </a:cubicBezTo>
                <a:cubicBezTo>
                  <a:pt x="5019562" y="153668"/>
                  <a:pt x="4976648" y="219722"/>
                  <a:pt x="4934123" y="183124"/>
                </a:cubicBezTo>
                <a:cubicBezTo>
                  <a:pt x="4938150" y="198840"/>
                  <a:pt x="4917004" y="204520"/>
                  <a:pt x="4893936" y="204946"/>
                </a:cubicBezTo>
                <a:cubicBezTo>
                  <a:pt x="4901859" y="192152"/>
                  <a:pt x="4877519" y="191807"/>
                  <a:pt x="4884273" y="182563"/>
                </a:cubicBezTo>
                <a:cubicBezTo>
                  <a:pt x="4864062" y="196940"/>
                  <a:pt x="4805717" y="202870"/>
                  <a:pt x="4808003" y="172277"/>
                </a:cubicBezTo>
                <a:cubicBezTo>
                  <a:pt x="4802730" y="201876"/>
                  <a:pt x="4764622" y="170871"/>
                  <a:pt x="4747996" y="191807"/>
                </a:cubicBezTo>
                <a:cubicBezTo>
                  <a:pt x="4722486" y="180730"/>
                  <a:pt x="4693288" y="197981"/>
                  <a:pt x="4661310" y="189048"/>
                </a:cubicBezTo>
                <a:cubicBezTo>
                  <a:pt x="4672584" y="207773"/>
                  <a:pt x="4629540" y="197914"/>
                  <a:pt x="4617772" y="205771"/>
                </a:cubicBezTo>
                <a:cubicBezTo>
                  <a:pt x="4621071" y="204520"/>
                  <a:pt x="4627773" y="201876"/>
                  <a:pt x="4626137" y="199252"/>
                </a:cubicBezTo>
                <a:cubicBezTo>
                  <a:pt x="4616551" y="183104"/>
                  <a:pt x="4589301" y="213399"/>
                  <a:pt x="4571247" y="203824"/>
                </a:cubicBezTo>
                <a:cubicBezTo>
                  <a:pt x="4563090" y="197088"/>
                  <a:pt x="4573273" y="186621"/>
                  <a:pt x="4559998" y="185119"/>
                </a:cubicBezTo>
                <a:cubicBezTo>
                  <a:pt x="4559687" y="198360"/>
                  <a:pt x="4511135" y="213798"/>
                  <a:pt x="4493159" y="197568"/>
                </a:cubicBezTo>
                <a:cubicBezTo>
                  <a:pt x="4501472" y="197650"/>
                  <a:pt x="4501602" y="190948"/>
                  <a:pt x="4506693" y="185795"/>
                </a:cubicBezTo>
                <a:cubicBezTo>
                  <a:pt x="4421488" y="208531"/>
                  <a:pt x="4330567" y="180825"/>
                  <a:pt x="4243543" y="207604"/>
                </a:cubicBezTo>
                <a:lnTo>
                  <a:pt x="4258974" y="185268"/>
                </a:lnTo>
                <a:cubicBezTo>
                  <a:pt x="4204603" y="156542"/>
                  <a:pt x="4223255" y="222021"/>
                  <a:pt x="4180133" y="218796"/>
                </a:cubicBezTo>
                <a:cubicBezTo>
                  <a:pt x="4062222" y="207935"/>
                  <a:pt x="3939869" y="175841"/>
                  <a:pt x="3824844" y="190353"/>
                </a:cubicBezTo>
                <a:cubicBezTo>
                  <a:pt x="3816427" y="196892"/>
                  <a:pt x="3829728" y="198360"/>
                  <a:pt x="3831156" y="207705"/>
                </a:cubicBezTo>
                <a:cubicBezTo>
                  <a:pt x="3821129" y="204946"/>
                  <a:pt x="3818296" y="186276"/>
                  <a:pt x="3804711" y="198062"/>
                </a:cubicBezTo>
                <a:lnTo>
                  <a:pt x="3807750" y="210099"/>
                </a:lnTo>
                <a:cubicBezTo>
                  <a:pt x="3755224" y="177478"/>
                  <a:pt x="3656044" y="232172"/>
                  <a:pt x="3617130" y="181075"/>
                </a:cubicBezTo>
                <a:cubicBezTo>
                  <a:pt x="3566838" y="200328"/>
                  <a:pt x="3531430" y="167239"/>
                  <a:pt x="3470384" y="196149"/>
                </a:cubicBezTo>
                <a:cubicBezTo>
                  <a:pt x="3451136" y="185417"/>
                  <a:pt x="3492777" y="175395"/>
                  <a:pt x="3466748" y="172406"/>
                </a:cubicBezTo>
                <a:lnTo>
                  <a:pt x="3410143" y="191212"/>
                </a:lnTo>
                <a:lnTo>
                  <a:pt x="3413208" y="189427"/>
                </a:lnTo>
                <a:cubicBezTo>
                  <a:pt x="3358631" y="225537"/>
                  <a:pt x="3268983" y="149062"/>
                  <a:pt x="3200429" y="175050"/>
                </a:cubicBezTo>
                <a:lnTo>
                  <a:pt x="3203364" y="173251"/>
                </a:lnTo>
                <a:cubicBezTo>
                  <a:pt x="3204949" y="164927"/>
                  <a:pt x="3190817" y="154824"/>
                  <a:pt x="3179750" y="157664"/>
                </a:cubicBezTo>
                <a:cubicBezTo>
                  <a:pt x="3175880" y="163574"/>
                  <a:pt x="3183336" y="166665"/>
                  <a:pt x="3189960" y="173745"/>
                </a:cubicBezTo>
                <a:cubicBezTo>
                  <a:pt x="3128912" y="187811"/>
                  <a:pt x="3115509" y="188453"/>
                  <a:pt x="3067243" y="191280"/>
                </a:cubicBezTo>
                <a:cubicBezTo>
                  <a:pt x="3088077" y="178830"/>
                  <a:pt x="3047890" y="180446"/>
                  <a:pt x="3045811" y="163128"/>
                </a:cubicBezTo>
                <a:cubicBezTo>
                  <a:pt x="3033109" y="174434"/>
                  <a:pt x="3053111" y="181075"/>
                  <a:pt x="3024848" y="190536"/>
                </a:cubicBezTo>
                <a:cubicBezTo>
                  <a:pt x="2984635" y="192152"/>
                  <a:pt x="2947566" y="177214"/>
                  <a:pt x="2914184" y="171135"/>
                </a:cubicBezTo>
                <a:cubicBezTo>
                  <a:pt x="2900651" y="186506"/>
                  <a:pt x="2882883" y="182279"/>
                  <a:pt x="2881998" y="201301"/>
                </a:cubicBezTo>
                <a:cubicBezTo>
                  <a:pt x="2836565" y="202403"/>
                  <a:pt x="2811262" y="209984"/>
                  <a:pt x="2755516" y="209802"/>
                </a:cubicBezTo>
                <a:lnTo>
                  <a:pt x="2754086" y="203249"/>
                </a:lnTo>
                <a:cubicBezTo>
                  <a:pt x="2739073" y="227005"/>
                  <a:pt x="2705743" y="191212"/>
                  <a:pt x="2695352" y="204899"/>
                </a:cubicBezTo>
                <a:cubicBezTo>
                  <a:pt x="2696884" y="196514"/>
                  <a:pt x="2702834" y="193045"/>
                  <a:pt x="2701353" y="186472"/>
                </a:cubicBezTo>
                <a:lnTo>
                  <a:pt x="2676000" y="194120"/>
                </a:lnTo>
                <a:cubicBezTo>
                  <a:pt x="2687975" y="186938"/>
                  <a:pt x="2694807" y="164433"/>
                  <a:pt x="2673946" y="161891"/>
                </a:cubicBezTo>
                <a:cubicBezTo>
                  <a:pt x="2652281" y="178567"/>
                  <a:pt x="2679921" y="173251"/>
                  <a:pt x="2669374" y="186884"/>
                </a:cubicBezTo>
                <a:lnTo>
                  <a:pt x="2662829" y="164846"/>
                </a:lnTo>
                <a:cubicBezTo>
                  <a:pt x="2646462" y="167239"/>
                  <a:pt x="2641865" y="192152"/>
                  <a:pt x="2661867" y="198840"/>
                </a:cubicBezTo>
                <a:cubicBezTo>
                  <a:pt x="2606094" y="198576"/>
                  <a:pt x="2550996" y="209126"/>
                  <a:pt x="2501289" y="205460"/>
                </a:cubicBezTo>
                <a:lnTo>
                  <a:pt x="2506570" y="191097"/>
                </a:lnTo>
                <a:cubicBezTo>
                  <a:pt x="2479044" y="196412"/>
                  <a:pt x="2441852" y="196297"/>
                  <a:pt x="2425508" y="183699"/>
                </a:cubicBezTo>
                <a:cubicBezTo>
                  <a:pt x="2424765" y="187912"/>
                  <a:pt x="2417995" y="195587"/>
                  <a:pt x="2422390" y="200328"/>
                </a:cubicBezTo>
                <a:cubicBezTo>
                  <a:pt x="2389610" y="219823"/>
                  <a:pt x="2418883" y="176599"/>
                  <a:pt x="2383110" y="197866"/>
                </a:cubicBezTo>
                <a:cubicBezTo>
                  <a:pt x="2391984" y="192517"/>
                  <a:pt x="2403206" y="189643"/>
                  <a:pt x="2404695" y="181258"/>
                </a:cubicBezTo>
                <a:lnTo>
                  <a:pt x="2337678" y="198887"/>
                </a:lnTo>
                <a:cubicBezTo>
                  <a:pt x="2336977" y="188210"/>
                  <a:pt x="2296250" y="164251"/>
                  <a:pt x="2267922" y="173698"/>
                </a:cubicBezTo>
                <a:cubicBezTo>
                  <a:pt x="2266823" y="179689"/>
                  <a:pt x="2274954" y="187811"/>
                  <a:pt x="2282181" y="189048"/>
                </a:cubicBezTo>
                <a:lnTo>
                  <a:pt x="2264043" y="194397"/>
                </a:lnTo>
                <a:lnTo>
                  <a:pt x="2250075" y="169471"/>
                </a:lnTo>
                <a:lnTo>
                  <a:pt x="2223825" y="191327"/>
                </a:lnTo>
                <a:lnTo>
                  <a:pt x="2223352" y="170492"/>
                </a:lnTo>
                <a:cubicBezTo>
                  <a:pt x="2204015" y="174651"/>
                  <a:pt x="2196344" y="201383"/>
                  <a:pt x="2180708" y="199550"/>
                </a:cubicBezTo>
                <a:cubicBezTo>
                  <a:pt x="2122150" y="186276"/>
                  <a:pt x="2134058" y="179141"/>
                  <a:pt x="2092480" y="159382"/>
                </a:cubicBezTo>
                <a:cubicBezTo>
                  <a:pt x="2087799" y="199252"/>
                  <a:pt x="2026292" y="157914"/>
                  <a:pt x="2015727" y="186506"/>
                </a:cubicBezTo>
                <a:cubicBezTo>
                  <a:pt x="1960172" y="156542"/>
                  <a:pt x="1879700" y="174719"/>
                  <a:pt x="1806888" y="166117"/>
                </a:cubicBezTo>
                <a:lnTo>
                  <a:pt x="1812853" y="162601"/>
                </a:lnTo>
                <a:cubicBezTo>
                  <a:pt x="1781737" y="144092"/>
                  <a:pt x="1777427" y="192828"/>
                  <a:pt x="1743878" y="184775"/>
                </a:cubicBezTo>
                <a:lnTo>
                  <a:pt x="1752276" y="178878"/>
                </a:lnTo>
                <a:cubicBezTo>
                  <a:pt x="1709193" y="157617"/>
                  <a:pt x="1633599" y="177045"/>
                  <a:pt x="1592706" y="193869"/>
                </a:cubicBezTo>
                <a:cubicBezTo>
                  <a:pt x="1601063" y="187912"/>
                  <a:pt x="1596828" y="175118"/>
                  <a:pt x="1583645" y="176504"/>
                </a:cubicBezTo>
                <a:cubicBezTo>
                  <a:pt x="1572508" y="184294"/>
                  <a:pt x="1594480" y="204419"/>
                  <a:pt x="1571308" y="196892"/>
                </a:cubicBezTo>
                <a:cubicBezTo>
                  <a:pt x="1577028" y="193045"/>
                  <a:pt x="1572508" y="184294"/>
                  <a:pt x="1567225" y="184078"/>
                </a:cubicBezTo>
                <a:lnTo>
                  <a:pt x="1544510" y="203925"/>
                </a:lnTo>
                <a:cubicBezTo>
                  <a:pt x="1485048" y="190286"/>
                  <a:pt x="1415099" y="175990"/>
                  <a:pt x="1353458" y="187479"/>
                </a:cubicBezTo>
                <a:cubicBezTo>
                  <a:pt x="1342022" y="180447"/>
                  <a:pt x="1350397" y="173251"/>
                  <a:pt x="1353102" y="166414"/>
                </a:cubicBezTo>
                <a:cubicBezTo>
                  <a:pt x="1304223" y="170607"/>
                  <a:pt x="1255612" y="187216"/>
                  <a:pt x="1211481" y="190833"/>
                </a:cubicBezTo>
                <a:lnTo>
                  <a:pt x="1207000" y="167835"/>
                </a:lnTo>
                <a:cubicBezTo>
                  <a:pt x="1185385" y="167835"/>
                  <a:pt x="1193614" y="203066"/>
                  <a:pt x="1165491" y="182563"/>
                </a:cubicBezTo>
                <a:cubicBezTo>
                  <a:pt x="1159220" y="179473"/>
                  <a:pt x="1184083" y="181075"/>
                  <a:pt x="1191798" y="170871"/>
                </a:cubicBezTo>
                <a:cubicBezTo>
                  <a:pt x="1148385" y="153404"/>
                  <a:pt x="1166174" y="193308"/>
                  <a:pt x="1124723" y="190732"/>
                </a:cubicBezTo>
                <a:lnTo>
                  <a:pt x="1135558" y="164764"/>
                </a:lnTo>
                <a:cubicBezTo>
                  <a:pt x="1103780" y="149394"/>
                  <a:pt x="1099301" y="178452"/>
                  <a:pt x="1087749" y="193755"/>
                </a:cubicBezTo>
                <a:cubicBezTo>
                  <a:pt x="1043119" y="224348"/>
                  <a:pt x="1056041" y="143666"/>
                  <a:pt x="995336" y="166597"/>
                </a:cubicBezTo>
                <a:cubicBezTo>
                  <a:pt x="985720" y="179371"/>
                  <a:pt x="998513" y="185484"/>
                  <a:pt x="988897" y="198245"/>
                </a:cubicBezTo>
                <a:cubicBezTo>
                  <a:pt x="946194" y="191543"/>
                  <a:pt x="941114" y="209903"/>
                  <a:pt x="898301" y="203249"/>
                </a:cubicBezTo>
                <a:cubicBezTo>
                  <a:pt x="875459" y="164501"/>
                  <a:pt x="920088" y="203249"/>
                  <a:pt x="895225" y="167023"/>
                </a:cubicBezTo>
                <a:lnTo>
                  <a:pt x="927762" y="175794"/>
                </a:lnTo>
                <a:cubicBezTo>
                  <a:pt x="899704" y="155372"/>
                  <a:pt x="953267" y="170607"/>
                  <a:pt x="948874" y="147642"/>
                </a:cubicBezTo>
                <a:cubicBezTo>
                  <a:pt x="927849" y="141008"/>
                  <a:pt x="895869" y="160437"/>
                  <a:pt x="868428" y="168065"/>
                </a:cubicBezTo>
                <a:cubicBezTo>
                  <a:pt x="868428" y="150699"/>
                  <a:pt x="900304" y="166049"/>
                  <a:pt x="887638" y="142591"/>
                </a:cubicBezTo>
                <a:lnTo>
                  <a:pt x="873565" y="149671"/>
                </a:lnTo>
                <a:cubicBezTo>
                  <a:pt x="877420" y="144572"/>
                  <a:pt x="878104" y="137986"/>
                  <a:pt x="886336" y="138466"/>
                </a:cubicBezTo>
                <a:cubicBezTo>
                  <a:pt x="881282" y="122135"/>
                  <a:pt x="869789" y="137492"/>
                  <a:pt x="856361" y="137918"/>
                </a:cubicBezTo>
                <a:cubicBezTo>
                  <a:pt x="855447" y="146966"/>
                  <a:pt x="856133" y="159693"/>
                  <a:pt x="860585" y="172210"/>
                </a:cubicBezTo>
                <a:cubicBezTo>
                  <a:pt x="860071" y="170310"/>
                  <a:pt x="859039" y="168213"/>
                  <a:pt x="856995" y="166002"/>
                </a:cubicBezTo>
                <a:cubicBezTo>
                  <a:pt x="829495" y="190948"/>
                  <a:pt x="783029" y="172061"/>
                  <a:pt x="759428" y="191922"/>
                </a:cubicBezTo>
                <a:cubicBezTo>
                  <a:pt x="763223" y="186769"/>
                  <a:pt x="759985" y="185268"/>
                  <a:pt x="758744" y="181157"/>
                </a:cubicBezTo>
                <a:cubicBezTo>
                  <a:pt x="742095" y="180183"/>
                  <a:pt x="724973" y="203114"/>
                  <a:pt x="702646" y="209734"/>
                </a:cubicBezTo>
                <a:cubicBezTo>
                  <a:pt x="690476" y="196940"/>
                  <a:pt x="709686" y="171466"/>
                  <a:pt x="673929" y="178567"/>
                </a:cubicBezTo>
                <a:cubicBezTo>
                  <a:pt x="667574" y="192896"/>
                  <a:pt x="683462" y="217889"/>
                  <a:pt x="653503" y="217349"/>
                </a:cubicBezTo>
                <a:cubicBezTo>
                  <a:pt x="653503" y="217349"/>
                  <a:pt x="679666" y="205609"/>
                  <a:pt x="665673" y="195472"/>
                </a:cubicBezTo>
                <a:cubicBezTo>
                  <a:pt x="636253" y="205542"/>
                  <a:pt x="656139" y="190833"/>
                  <a:pt x="629359" y="174502"/>
                </a:cubicBezTo>
                <a:cubicBezTo>
                  <a:pt x="614012" y="194843"/>
                  <a:pt x="600025" y="167341"/>
                  <a:pt x="596778" y="200476"/>
                </a:cubicBezTo>
                <a:cubicBezTo>
                  <a:pt x="587248" y="178499"/>
                  <a:pt x="589809" y="186641"/>
                  <a:pt x="571300" y="170824"/>
                </a:cubicBezTo>
                <a:cubicBezTo>
                  <a:pt x="579532" y="188717"/>
                  <a:pt x="536270" y="188669"/>
                  <a:pt x="537488" y="210147"/>
                </a:cubicBezTo>
                <a:cubicBezTo>
                  <a:pt x="529890" y="185599"/>
                  <a:pt x="568780" y="180034"/>
                  <a:pt x="544588" y="154479"/>
                </a:cubicBezTo>
                <a:cubicBezTo>
                  <a:pt x="528014" y="170824"/>
                  <a:pt x="497270" y="176883"/>
                  <a:pt x="494735" y="203378"/>
                </a:cubicBezTo>
                <a:cubicBezTo>
                  <a:pt x="482050" y="197318"/>
                  <a:pt x="476312" y="187648"/>
                  <a:pt x="456569" y="184984"/>
                </a:cubicBezTo>
                <a:cubicBezTo>
                  <a:pt x="459663" y="186621"/>
                  <a:pt x="463515" y="181454"/>
                  <a:pt x="465476" y="178912"/>
                </a:cubicBezTo>
                <a:cubicBezTo>
                  <a:pt x="430405" y="196710"/>
                  <a:pt x="378676" y="178878"/>
                  <a:pt x="358876" y="210958"/>
                </a:cubicBezTo>
                <a:cubicBezTo>
                  <a:pt x="365950" y="172703"/>
                  <a:pt x="284371" y="206285"/>
                  <a:pt x="311127" y="170607"/>
                </a:cubicBezTo>
                <a:cubicBezTo>
                  <a:pt x="296481" y="171845"/>
                  <a:pt x="273411" y="188108"/>
                  <a:pt x="268400" y="195242"/>
                </a:cubicBezTo>
                <a:cubicBezTo>
                  <a:pt x="269971" y="165441"/>
                  <a:pt x="232043" y="187696"/>
                  <a:pt x="216138" y="170032"/>
                </a:cubicBezTo>
                <a:cubicBezTo>
                  <a:pt x="207907" y="186769"/>
                  <a:pt x="181658" y="181157"/>
                  <a:pt x="165711" y="190881"/>
                </a:cubicBezTo>
                <a:cubicBezTo>
                  <a:pt x="172810" y="187317"/>
                  <a:pt x="176604" y="182151"/>
                  <a:pt x="174086" y="174043"/>
                </a:cubicBezTo>
                <a:cubicBezTo>
                  <a:pt x="156178" y="186276"/>
                  <a:pt x="160632" y="174604"/>
                  <a:pt x="145369" y="160308"/>
                </a:cubicBezTo>
                <a:cubicBezTo>
                  <a:pt x="121081" y="169471"/>
                  <a:pt x="149823" y="183124"/>
                  <a:pt x="135152" y="197088"/>
                </a:cubicBezTo>
                <a:cubicBezTo>
                  <a:pt x="114135" y="190286"/>
                  <a:pt x="131975" y="178168"/>
                  <a:pt x="128180" y="165853"/>
                </a:cubicBezTo>
                <a:lnTo>
                  <a:pt x="96861" y="195919"/>
                </a:lnTo>
                <a:cubicBezTo>
                  <a:pt x="90531" y="192896"/>
                  <a:pt x="86052" y="187216"/>
                  <a:pt x="83491" y="179094"/>
                </a:cubicBezTo>
                <a:cubicBezTo>
                  <a:pt x="72682" y="187811"/>
                  <a:pt x="63023" y="200524"/>
                  <a:pt x="47794" y="186161"/>
                </a:cubicBezTo>
                <a:lnTo>
                  <a:pt x="74643" y="185200"/>
                </a:lnTo>
                <a:lnTo>
                  <a:pt x="64367" y="169931"/>
                </a:lnTo>
                <a:lnTo>
                  <a:pt x="32464" y="189183"/>
                </a:lnTo>
                <a:cubicBezTo>
                  <a:pt x="9574" y="178188"/>
                  <a:pt x="1715" y="164629"/>
                  <a:pt x="0" y="149884"/>
                </a:cubicBezTo>
                <a:lnTo>
                  <a:pt x="4407" y="103464"/>
                </a:lnTo>
                <a:lnTo>
                  <a:pt x="697" y="104485"/>
                </a:lnTo>
                <a:lnTo>
                  <a:pt x="5210" y="92813"/>
                </a:lnTo>
                <a:lnTo>
                  <a:pt x="4407" y="103464"/>
                </a:lnTo>
                <a:lnTo>
                  <a:pt x="23058" y="97899"/>
                </a:lnTo>
                <a:cubicBezTo>
                  <a:pt x="22441" y="87201"/>
                  <a:pt x="9646" y="81060"/>
                  <a:pt x="1415" y="80533"/>
                </a:cubicBezTo>
                <a:cubicBezTo>
                  <a:pt x="-6242" y="73385"/>
                  <a:pt x="31433" y="46390"/>
                  <a:pt x="51825" y="42278"/>
                </a:cubicBezTo>
                <a:cubicBezTo>
                  <a:pt x="106680" y="44361"/>
                  <a:pt x="63209" y="79045"/>
                  <a:pt x="100799" y="86774"/>
                </a:cubicBezTo>
                <a:lnTo>
                  <a:pt x="149291" y="68462"/>
                </a:lnTo>
                <a:lnTo>
                  <a:pt x="149891" y="79146"/>
                </a:lnTo>
                <a:cubicBezTo>
                  <a:pt x="157607" y="86328"/>
                  <a:pt x="162060" y="74521"/>
                  <a:pt x="164080" y="72012"/>
                </a:cubicBezTo>
                <a:cubicBezTo>
                  <a:pt x="160784" y="87829"/>
                  <a:pt x="203571" y="77131"/>
                  <a:pt x="223313" y="79721"/>
                </a:cubicBezTo>
                <a:lnTo>
                  <a:pt x="216223" y="65967"/>
                </a:lnTo>
                <a:cubicBezTo>
                  <a:pt x="271187" y="33345"/>
                  <a:pt x="302955" y="100705"/>
                  <a:pt x="346368" y="83454"/>
                </a:cubicBezTo>
                <a:lnTo>
                  <a:pt x="376985" y="59894"/>
                </a:lnTo>
                <a:lnTo>
                  <a:pt x="383341" y="80316"/>
                </a:lnTo>
                <a:cubicBezTo>
                  <a:pt x="401250" y="68198"/>
                  <a:pt x="404427" y="52266"/>
                  <a:pt x="433769" y="59482"/>
                </a:cubicBezTo>
                <a:cubicBezTo>
                  <a:pt x="536988" y="95275"/>
                  <a:pt x="647950" y="51522"/>
                  <a:pt x="752555" y="74095"/>
                </a:cubicBezTo>
                <a:cubicBezTo>
                  <a:pt x="751254" y="69916"/>
                  <a:pt x="748077" y="68462"/>
                  <a:pt x="741724" y="65324"/>
                </a:cubicBezTo>
                <a:cubicBezTo>
                  <a:pt x="833475" y="116509"/>
                  <a:pt x="885263" y="12957"/>
                  <a:pt x="968024" y="52827"/>
                </a:cubicBezTo>
                <a:lnTo>
                  <a:pt x="962343" y="60455"/>
                </a:lnTo>
                <a:cubicBezTo>
                  <a:pt x="1004413" y="56378"/>
                  <a:pt x="956589" y="68084"/>
                  <a:pt x="987206" y="79343"/>
                </a:cubicBezTo>
                <a:cubicBezTo>
                  <a:pt x="993004" y="54396"/>
                  <a:pt x="1040686" y="59996"/>
                  <a:pt x="1064974" y="50832"/>
                </a:cubicBezTo>
                <a:cubicBezTo>
                  <a:pt x="1061179" y="55965"/>
                  <a:pt x="1052838" y="55417"/>
                  <a:pt x="1045823" y="59002"/>
                </a:cubicBezTo>
                <a:cubicBezTo>
                  <a:pt x="1050363" y="64614"/>
                  <a:pt x="1052178" y="79444"/>
                  <a:pt x="1064331" y="74852"/>
                </a:cubicBezTo>
                <a:cubicBezTo>
                  <a:pt x="1091196" y="39141"/>
                  <a:pt x="1149128" y="42772"/>
                  <a:pt x="1191858" y="32108"/>
                </a:cubicBezTo>
                <a:cubicBezTo>
                  <a:pt x="1196996" y="48452"/>
                  <a:pt x="1233910" y="62782"/>
                  <a:pt x="1253061" y="89297"/>
                </a:cubicBezTo>
                <a:cubicBezTo>
                  <a:pt x="1257513" y="83400"/>
                  <a:pt x="1265415" y="70842"/>
                  <a:pt x="1272598" y="58623"/>
                </a:cubicBezTo>
                <a:cubicBezTo>
                  <a:pt x="1288073" y="69172"/>
                  <a:pt x="1299625" y="61050"/>
                  <a:pt x="1310678" y="51394"/>
                </a:cubicBezTo>
                <a:cubicBezTo>
                  <a:pt x="1297064" y="51691"/>
                  <a:pt x="1285080" y="52117"/>
                  <a:pt x="1275895" y="52665"/>
                </a:cubicBezTo>
                <a:cubicBezTo>
                  <a:pt x="1276248" y="52117"/>
                  <a:pt x="1276578" y="51522"/>
                  <a:pt x="1276848" y="50995"/>
                </a:cubicBezTo>
                <a:lnTo>
                  <a:pt x="1270884" y="52963"/>
                </a:lnTo>
                <a:lnTo>
                  <a:pt x="1275894" y="52665"/>
                </a:lnTo>
                <a:cubicBezTo>
                  <a:pt x="1274889" y="54613"/>
                  <a:pt x="1273730" y="56608"/>
                  <a:pt x="1272597" y="58623"/>
                </a:cubicBezTo>
                <a:cubicBezTo>
                  <a:pt x="1270756" y="57453"/>
                  <a:pt x="1268948" y="56033"/>
                  <a:pt x="1267046" y="54349"/>
                </a:cubicBezTo>
                <a:lnTo>
                  <a:pt x="1270880" y="52964"/>
                </a:lnTo>
                <a:lnTo>
                  <a:pt x="1258932" y="56033"/>
                </a:lnTo>
                <a:cubicBezTo>
                  <a:pt x="1241768" y="40331"/>
                  <a:pt x="1260090" y="43387"/>
                  <a:pt x="1258932" y="24378"/>
                </a:cubicBezTo>
                <a:cubicBezTo>
                  <a:pt x="1272928" y="25075"/>
                  <a:pt x="1301872" y="18454"/>
                  <a:pt x="1305109" y="32818"/>
                </a:cubicBezTo>
                <a:cubicBezTo>
                  <a:pt x="1313492" y="33081"/>
                  <a:pt x="1319035" y="35198"/>
                  <a:pt x="1327766" y="38052"/>
                </a:cubicBezTo>
                <a:cubicBezTo>
                  <a:pt x="1333091" y="35131"/>
                  <a:pt x="1338744" y="33514"/>
                  <a:pt x="1345057" y="35245"/>
                </a:cubicBezTo>
                <a:lnTo>
                  <a:pt x="1342225" y="37193"/>
                </a:lnTo>
                <a:cubicBezTo>
                  <a:pt x="1343223" y="39871"/>
                  <a:pt x="1344516" y="41521"/>
                  <a:pt x="1345844" y="43205"/>
                </a:cubicBezTo>
                <a:cubicBezTo>
                  <a:pt x="1373198" y="51374"/>
                  <a:pt x="1411719" y="22911"/>
                  <a:pt x="1434250" y="9819"/>
                </a:cubicBezTo>
                <a:cubicBezTo>
                  <a:pt x="1411922" y="33812"/>
                  <a:pt x="1439988" y="36862"/>
                  <a:pt x="1439988" y="54234"/>
                </a:cubicBezTo>
                <a:cubicBezTo>
                  <a:pt x="1442606" y="52861"/>
                  <a:pt x="1414626" y="51840"/>
                  <a:pt x="1379884" y="51374"/>
                </a:cubicBezTo>
                <a:cubicBezTo>
                  <a:pt x="1382376" y="53254"/>
                  <a:pt x="1384337" y="56378"/>
                  <a:pt x="1384963" y="62620"/>
                </a:cubicBezTo>
                <a:cubicBezTo>
                  <a:pt x="1415039" y="81128"/>
                  <a:pt x="1436335" y="46390"/>
                  <a:pt x="1480071" y="59218"/>
                </a:cubicBezTo>
                <a:cubicBezTo>
                  <a:pt x="1477247" y="61165"/>
                  <a:pt x="1471636" y="65162"/>
                  <a:pt x="1473714" y="71600"/>
                </a:cubicBezTo>
                <a:cubicBezTo>
                  <a:pt x="1489129" y="76516"/>
                  <a:pt x="1503453" y="62620"/>
                  <a:pt x="1506978" y="52232"/>
                </a:cubicBezTo>
                <a:cubicBezTo>
                  <a:pt x="1510841" y="69273"/>
                  <a:pt x="1544011" y="81588"/>
                  <a:pt x="1560455" y="74028"/>
                </a:cubicBezTo>
                <a:cubicBezTo>
                  <a:pt x="1574857" y="59996"/>
                  <a:pt x="1572779" y="53537"/>
                  <a:pt x="1598932" y="54991"/>
                </a:cubicBezTo>
                <a:lnTo>
                  <a:pt x="1587448" y="67028"/>
                </a:lnTo>
                <a:cubicBezTo>
                  <a:pt x="1618270" y="77064"/>
                  <a:pt x="1612659" y="49345"/>
                  <a:pt x="1638078" y="59218"/>
                </a:cubicBezTo>
                <a:cubicBezTo>
                  <a:pt x="1627947" y="54396"/>
                  <a:pt x="1626998" y="67028"/>
                  <a:pt x="1634630" y="69483"/>
                </a:cubicBezTo>
                <a:cubicBezTo>
                  <a:pt x="1666821" y="62815"/>
                  <a:pt x="1667557" y="56229"/>
                  <a:pt x="1690609" y="32155"/>
                </a:cubicBezTo>
                <a:lnTo>
                  <a:pt x="1686359" y="50995"/>
                </a:lnTo>
                <a:cubicBezTo>
                  <a:pt x="1713672" y="39736"/>
                  <a:pt x="1765257" y="16689"/>
                  <a:pt x="1765849" y="42231"/>
                </a:cubicBezTo>
                <a:cubicBezTo>
                  <a:pt x="1757204" y="3002"/>
                  <a:pt x="1825480" y="21606"/>
                  <a:pt x="1849286" y="22350"/>
                </a:cubicBezTo>
                <a:cubicBezTo>
                  <a:pt x="1841098" y="23506"/>
                  <a:pt x="1839609" y="31776"/>
                  <a:pt x="1838791" y="35955"/>
                </a:cubicBezTo>
                <a:cubicBezTo>
                  <a:pt x="1888761" y="10035"/>
                  <a:pt x="1939949" y="35131"/>
                  <a:pt x="1990519" y="34684"/>
                </a:cubicBezTo>
                <a:lnTo>
                  <a:pt x="1998564" y="63262"/>
                </a:lnTo>
                <a:cubicBezTo>
                  <a:pt x="2025303" y="62139"/>
                  <a:pt x="2032917" y="5708"/>
                  <a:pt x="2061905" y="6932"/>
                </a:cubicBezTo>
                <a:lnTo>
                  <a:pt x="2051425" y="20618"/>
                </a:lnTo>
                <a:cubicBezTo>
                  <a:pt x="2102815" y="16060"/>
                  <a:pt x="2123571" y="18454"/>
                  <a:pt x="2165150" y="23344"/>
                </a:cubicBezTo>
                <a:lnTo>
                  <a:pt x="2164348" y="42495"/>
                </a:lnTo>
                <a:cubicBezTo>
                  <a:pt x="2179220" y="33562"/>
                  <a:pt x="2197814" y="33677"/>
                  <a:pt x="2212813" y="24743"/>
                </a:cubicBezTo>
                <a:cubicBezTo>
                  <a:pt x="2246753" y="71268"/>
                  <a:pt x="2347498" y="243"/>
                  <a:pt x="2409680" y="52185"/>
                </a:cubicBezTo>
                <a:lnTo>
                  <a:pt x="2413602" y="16473"/>
                </a:lnTo>
                <a:cubicBezTo>
                  <a:pt x="2437374" y="17217"/>
                  <a:pt x="2467822" y="10083"/>
                  <a:pt x="2478987" y="36862"/>
                </a:cubicBezTo>
                <a:lnTo>
                  <a:pt x="2473706" y="36334"/>
                </a:lnTo>
                <a:cubicBezTo>
                  <a:pt x="2471355" y="63641"/>
                  <a:pt x="2497493" y="36963"/>
                  <a:pt x="2512308" y="42988"/>
                </a:cubicBezTo>
                <a:cubicBezTo>
                  <a:pt x="2523530" y="40000"/>
                  <a:pt x="2534755" y="22221"/>
                  <a:pt x="2525104" y="16804"/>
                </a:cubicBezTo>
                <a:cubicBezTo>
                  <a:pt x="2588232" y="34934"/>
                  <a:pt x="2682025" y="16142"/>
                  <a:pt x="2721303" y="48452"/>
                </a:cubicBezTo>
                <a:cubicBezTo>
                  <a:pt x="2784583" y="36767"/>
                  <a:pt x="2832305" y="8419"/>
                  <a:pt x="2900651" y="12098"/>
                </a:cubicBezTo>
                <a:lnTo>
                  <a:pt x="2899845" y="16311"/>
                </a:lnTo>
                <a:cubicBezTo>
                  <a:pt x="2922886" y="21132"/>
                  <a:pt x="2969075" y="30803"/>
                  <a:pt x="2968944" y="60570"/>
                </a:cubicBezTo>
                <a:cubicBezTo>
                  <a:pt x="3018145" y="53639"/>
                  <a:pt x="3049527" y="12693"/>
                  <a:pt x="3108209" y="25934"/>
                </a:cubicBezTo>
                <a:lnTo>
                  <a:pt x="3095507" y="37308"/>
                </a:lnTo>
                <a:cubicBezTo>
                  <a:pt x="3110392" y="43205"/>
                  <a:pt x="3134264" y="28970"/>
                  <a:pt x="3140187" y="25487"/>
                </a:cubicBezTo>
                <a:cubicBezTo>
                  <a:pt x="3145383" y="26082"/>
                  <a:pt x="3141590" y="31993"/>
                  <a:pt x="3140863" y="36172"/>
                </a:cubicBezTo>
                <a:cubicBezTo>
                  <a:pt x="3154917" y="46356"/>
                  <a:pt x="3163229" y="30275"/>
                  <a:pt x="3174452" y="27354"/>
                </a:cubicBezTo>
                <a:lnTo>
                  <a:pt x="3169906" y="37457"/>
                </a:lnTo>
                <a:cubicBezTo>
                  <a:pt x="3216665" y="57913"/>
                  <a:pt x="3290414" y="17582"/>
                  <a:pt x="3350577" y="22566"/>
                </a:cubicBezTo>
                <a:cubicBezTo>
                  <a:pt x="3339511" y="25555"/>
                  <a:pt x="3345382" y="36862"/>
                  <a:pt x="3349850" y="41636"/>
                </a:cubicBezTo>
                <a:cubicBezTo>
                  <a:pt x="3374503" y="8419"/>
                  <a:pt x="3442199" y="16358"/>
                  <a:pt x="3467371" y="8683"/>
                </a:cubicBezTo>
                <a:lnTo>
                  <a:pt x="3451863" y="21694"/>
                </a:lnTo>
                <a:cubicBezTo>
                  <a:pt x="3500934" y="-102"/>
                  <a:pt x="3494335" y="56608"/>
                  <a:pt x="3542991" y="34603"/>
                </a:cubicBezTo>
                <a:lnTo>
                  <a:pt x="3515040" y="15533"/>
                </a:lnTo>
                <a:cubicBezTo>
                  <a:pt x="3534886" y="21180"/>
                  <a:pt x="3551719" y="14789"/>
                  <a:pt x="3546990" y="0"/>
                </a:cubicBezTo>
                <a:close/>
              </a:path>
            </a:pathLst>
          </a:custGeom>
          <a:solidFill>
            <a:schemeClr val="accent2"/>
          </a:solidFill>
          <a:ln w="2598" cap="flat">
            <a:noFill/>
            <a:prstDash val="solid"/>
            <a:miter/>
          </a:ln>
        </p:spPr>
        <p:txBody>
          <a:bodyPr rtlCol="0" anchor="ctr"/>
          <a:lstStyle/>
          <a:p>
            <a:endParaRPr lang="en-SV" dirty="0">
              <a:solidFill>
                <a:schemeClr val="tx2"/>
              </a:solidFill>
              <a:latin typeface="Poppins Light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1DF065-19F7-4F86-BD6A-80189DDB4FEA}"/>
              </a:ext>
            </a:extLst>
          </p:cNvPr>
          <p:cNvGrpSpPr/>
          <p:nvPr/>
        </p:nvGrpSpPr>
        <p:grpSpPr>
          <a:xfrm rot="12600000" flipH="1">
            <a:off x="20040255" y="11690554"/>
            <a:ext cx="7249405" cy="1576566"/>
            <a:chOff x="14183173" y="1254024"/>
            <a:chExt cx="7770844" cy="16899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1363B3C-DF6F-9B4A-9D4C-BEEFB3808A3B}"/>
                </a:ext>
              </a:extLst>
            </p:cNvPr>
            <p:cNvSpPr/>
            <p:nvPr/>
          </p:nvSpPr>
          <p:spPr>
            <a:xfrm>
              <a:off x="15212822" y="1254025"/>
              <a:ext cx="5548716" cy="1689965"/>
            </a:xfrm>
            <a:custGeom>
              <a:avLst/>
              <a:gdLst>
                <a:gd name="connsiteX0" fmla="*/ 40683 w 5548716"/>
                <a:gd name="connsiteY0" fmla="*/ 1418876 h 1689965"/>
                <a:gd name="connsiteX1" fmla="*/ 5548716 w 5548716"/>
                <a:gd name="connsiteY1" fmla="*/ 1418876 h 1689965"/>
                <a:gd name="connsiteX2" fmla="*/ 5548716 w 5548716"/>
                <a:gd name="connsiteY2" fmla="*/ 1689965 h 1689965"/>
                <a:gd name="connsiteX3" fmla="*/ 460721 w 5548716"/>
                <a:gd name="connsiteY3" fmla="*/ 1689965 h 1689965"/>
                <a:gd name="connsiteX4" fmla="*/ 81371 w 5548716"/>
                <a:gd name="connsiteY4" fmla="*/ 1599687 h 1689965"/>
                <a:gd name="connsiteX5" fmla="*/ 40683 w 5548716"/>
                <a:gd name="connsiteY5" fmla="*/ 1577722 h 1689965"/>
                <a:gd name="connsiteX6" fmla="*/ 0 w 5548716"/>
                <a:gd name="connsiteY6" fmla="*/ 1552778 h 1689965"/>
                <a:gd name="connsiteX7" fmla="*/ 40683 w 5548716"/>
                <a:gd name="connsiteY7" fmla="*/ 1576232 h 1689965"/>
                <a:gd name="connsiteX8" fmla="*/ 40683 w 5548716"/>
                <a:gd name="connsiteY8" fmla="*/ 896424 h 1689965"/>
                <a:gd name="connsiteX9" fmla="*/ 5548688 w 5548716"/>
                <a:gd name="connsiteY9" fmla="*/ 896424 h 1689965"/>
                <a:gd name="connsiteX10" fmla="*/ 5548688 w 5548716"/>
                <a:gd name="connsiteY10" fmla="*/ 1315978 h 1689965"/>
                <a:gd name="connsiteX11" fmla="*/ 40683 w 5548716"/>
                <a:gd name="connsiteY11" fmla="*/ 1315978 h 1689965"/>
                <a:gd name="connsiteX12" fmla="*/ 40683 w 5548716"/>
                <a:gd name="connsiteY12" fmla="*/ 373979 h 1689965"/>
                <a:gd name="connsiteX13" fmla="*/ 5548688 w 5548716"/>
                <a:gd name="connsiteY13" fmla="*/ 373979 h 1689965"/>
                <a:gd name="connsiteX14" fmla="*/ 5548688 w 5548716"/>
                <a:gd name="connsiteY14" fmla="*/ 793533 h 1689965"/>
                <a:gd name="connsiteX15" fmla="*/ 40683 w 5548716"/>
                <a:gd name="connsiteY15" fmla="*/ 793533 h 1689965"/>
                <a:gd name="connsiteX16" fmla="*/ 460721 w 5548716"/>
                <a:gd name="connsiteY16" fmla="*/ 0 h 1689965"/>
                <a:gd name="connsiteX17" fmla="*/ 5548716 w 5548716"/>
                <a:gd name="connsiteY17" fmla="*/ 0 h 1689965"/>
                <a:gd name="connsiteX18" fmla="*/ 5548716 w 5548716"/>
                <a:gd name="connsiteY18" fmla="*/ 271087 h 1689965"/>
                <a:gd name="connsiteX19" fmla="*/ 40683 w 5548716"/>
                <a:gd name="connsiteY19" fmla="*/ 271087 h 1689965"/>
                <a:gd name="connsiteX20" fmla="*/ 40683 w 5548716"/>
                <a:gd name="connsiteY20" fmla="*/ 113729 h 1689965"/>
                <a:gd name="connsiteX21" fmla="*/ 0 w 5548716"/>
                <a:gd name="connsiteY21" fmla="*/ 137182 h 1689965"/>
                <a:gd name="connsiteX22" fmla="*/ 40683 w 5548716"/>
                <a:gd name="connsiteY22" fmla="*/ 112241 h 1689965"/>
                <a:gd name="connsiteX23" fmla="*/ 81371 w 5548716"/>
                <a:gd name="connsiteY23" fmla="*/ 90275 h 1689965"/>
                <a:gd name="connsiteX24" fmla="*/ 460721 w 5548716"/>
                <a:gd name="connsiteY2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48716" h="1689965">
                  <a:moveTo>
                    <a:pt x="40683" y="1418876"/>
                  </a:moveTo>
                  <a:lnTo>
                    <a:pt x="5548716" y="1418876"/>
                  </a:lnTo>
                  <a:lnTo>
                    <a:pt x="5548716" y="1689965"/>
                  </a:lnTo>
                  <a:lnTo>
                    <a:pt x="460721" y="1689965"/>
                  </a:lnTo>
                  <a:cubicBezTo>
                    <a:pt x="324545" y="1689965"/>
                    <a:pt x="195641" y="1657376"/>
                    <a:pt x="81371" y="1599687"/>
                  </a:cubicBezTo>
                  <a:cubicBezTo>
                    <a:pt x="67589" y="1592726"/>
                    <a:pt x="54027" y="1585397"/>
                    <a:pt x="40683" y="1577722"/>
                  </a:cubicBezTo>
                  <a:cubicBezTo>
                    <a:pt x="26878" y="1569778"/>
                    <a:pt x="13309" y="1561465"/>
                    <a:pt x="0" y="1552778"/>
                  </a:cubicBezTo>
                  <a:lnTo>
                    <a:pt x="40683" y="1576232"/>
                  </a:lnTo>
                  <a:close/>
                  <a:moveTo>
                    <a:pt x="40683" y="896424"/>
                  </a:moveTo>
                  <a:lnTo>
                    <a:pt x="5548688" y="896424"/>
                  </a:lnTo>
                  <a:lnTo>
                    <a:pt x="5548688" y="1315978"/>
                  </a:lnTo>
                  <a:lnTo>
                    <a:pt x="40683" y="1315978"/>
                  </a:lnTo>
                  <a:close/>
                  <a:moveTo>
                    <a:pt x="40683" y="373979"/>
                  </a:moveTo>
                  <a:lnTo>
                    <a:pt x="5548688" y="373979"/>
                  </a:lnTo>
                  <a:lnTo>
                    <a:pt x="5548688" y="793533"/>
                  </a:lnTo>
                  <a:lnTo>
                    <a:pt x="40683" y="793533"/>
                  </a:lnTo>
                  <a:close/>
                  <a:moveTo>
                    <a:pt x="460721" y="0"/>
                  </a:moveTo>
                  <a:lnTo>
                    <a:pt x="5548716" y="0"/>
                  </a:lnTo>
                  <a:lnTo>
                    <a:pt x="5548716" y="271087"/>
                  </a:lnTo>
                  <a:lnTo>
                    <a:pt x="40683" y="271087"/>
                  </a:lnTo>
                  <a:lnTo>
                    <a:pt x="40683" y="113729"/>
                  </a:lnTo>
                  <a:lnTo>
                    <a:pt x="0" y="137182"/>
                  </a:lnTo>
                  <a:cubicBezTo>
                    <a:pt x="13309" y="128497"/>
                    <a:pt x="26878" y="120184"/>
                    <a:pt x="40683" y="112241"/>
                  </a:cubicBezTo>
                  <a:cubicBezTo>
                    <a:pt x="54027" y="104565"/>
                    <a:pt x="67589" y="97233"/>
                    <a:pt x="81371" y="90275"/>
                  </a:cubicBezTo>
                  <a:cubicBezTo>
                    <a:pt x="195641" y="32590"/>
                    <a:pt x="324545" y="0"/>
                    <a:pt x="4607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CDAB469-6F87-465F-EEFB-46745BB6FD7C}"/>
                </a:ext>
              </a:extLst>
            </p:cNvPr>
            <p:cNvSpPr/>
            <p:nvPr/>
          </p:nvSpPr>
          <p:spPr>
            <a:xfrm>
              <a:off x="21107753" y="1254024"/>
              <a:ext cx="846264" cy="1689965"/>
            </a:xfrm>
            <a:custGeom>
              <a:avLst/>
              <a:gdLst>
                <a:gd name="connsiteX0" fmla="*/ 0 w 846264"/>
                <a:gd name="connsiteY0" fmla="*/ 0 h 1689965"/>
                <a:gd name="connsiteX1" fmla="*/ 0 w 846264"/>
                <a:gd name="connsiteY1" fmla="*/ 1689966 h 1689965"/>
                <a:gd name="connsiteX2" fmla="*/ 846264 w 846264"/>
                <a:gd name="connsiteY2" fmla="*/ 844983 h 1689965"/>
                <a:gd name="connsiteX3" fmla="*/ 846264 w 846264"/>
                <a:gd name="connsiteY3" fmla="*/ 844977 h 1689965"/>
                <a:gd name="connsiteX4" fmla="*/ 0 w 846264"/>
                <a:gd name="connsiteY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264" h="1689965">
                  <a:moveTo>
                    <a:pt x="0" y="0"/>
                  </a:moveTo>
                  <a:lnTo>
                    <a:pt x="0" y="1689966"/>
                  </a:lnTo>
                  <a:cubicBezTo>
                    <a:pt x="465422" y="1689966"/>
                    <a:pt x="846264" y="1309723"/>
                    <a:pt x="846264" y="844983"/>
                  </a:cubicBezTo>
                  <a:lnTo>
                    <a:pt x="846264" y="844977"/>
                  </a:lnTo>
                  <a:cubicBezTo>
                    <a:pt x="846264" y="380241"/>
                    <a:pt x="4654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0532DFE-E025-4C26-76A3-C23C2FA455B9}"/>
                </a:ext>
              </a:extLst>
            </p:cNvPr>
            <p:cNvSpPr/>
            <p:nvPr/>
          </p:nvSpPr>
          <p:spPr>
            <a:xfrm>
              <a:off x="14495312" y="1367753"/>
              <a:ext cx="758193" cy="1462503"/>
            </a:xfrm>
            <a:custGeom>
              <a:avLst/>
              <a:gdLst>
                <a:gd name="connsiteX0" fmla="*/ 758193 w 758193"/>
                <a:gd name="connsiteY0" fmla="*/ 1305147 h 1462503"/>
                <a:gd name="connsiteX1" fmla="*/ 758193 w 758193"/>
                <a:gd name="connsiteY1" fmla="*/ 1202253 h 1462503"/>
                <a:gd name="connsiteX2" fmla="*/ 758193 w 758193"/>
                <a:gd name="connsiteY2" fmla="*/ 782695 h 1462503"/>
                <a:gd name="connsiteX3" fmla="*/ 758193 w 758193"/>
                <a:gd name="connsiteY3" fmla="*/ 679807 h 1462503"/>
                <a:gd name="connsiteX4" fmla="*/ 758193 w 758193"/>
                <a:gd name="connsiteY4" fmla="*/ 260251 h 1462503"/>
                <a:gd name="connsiteX5" fmla="*/ 758193 w 758193"/>
                <a:gd name="connsiteY5" fmla="*/ 157358 h 1462503"/>
                <a:gd name="connsiteX6" fmla="*/ 758193 w 758193"/>
                <a:gd name="connsiteY6" fmla="*/ 0 h 1462503"/>
                <a:gd name="connsiteX7" fmla="*/ 717511 w 758193"/>
                <a:gd name="connsiteY7" fmla="*/ 23454 h 1462503"/>
                <a:gd name="connsiteX8" fmla="*/ 0 w 758193"/>
                <a:gd name="connsiteY8" fmla="*/ 437075 h 1462503"/>
                <a:gd name="connsiteX9" fmla="*/ 0 w 758193"/>
                <a:gd name="connsiteY9" fmla="*/ 1025429 h 1462503"/>
                <a:gd name="connsiteX10" fmla="*/ 717511 w 758193"/>
                <a:gd name="connsiteY10" fmla="*/ 1439050 h 1462503"/>
                <a:gd name="connsiteX11" fmla="*/ 758193 w 758193"/>
                <a:gd name="connsiteY11" fmla="*/ 1462504 h 1462503"/>
                <a:gd name="connsiteX12" fmla="*/ 758193 w 758193"/>
                <a:gd name="connsiteY12" fmla="*/ 1305147 h 146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8193" h="1462503">
                  <a:moveTo>
                    <a:pt x="758193" y="1305147"/>
                  </a:moveTo>
                  <a:lnTo>
                    <a:pt x="758193" y="1202253"/>
                  </a:lnTo>
                  <a:lnTo>
                    <a:pt x="758193" y="782695"/>
                  </a:lnTo>
                  <a:lnTo>
                    <a:pt x="758193" y="679807"/>
                  </a:lnTo>
                  <a:lnTo>
                    <a:pt x="758193" y="260251"/>
                  </a:lnTo>
                  <a:lnTo>
                    <a:pt x="758193" y="157358"/>
                  </a:lnTo>
                  <a:lnTo>
                    <a:pt x="758193" y="0"/>
                  </a:lnTo>
                  <a:lnTo>
                    <a:pt x="717511" y="23454"/>
                  </a:lnTo>
                  <a:lnTo>
                    <a:pt x="0" y="437075"/>
                  </a:lnTo>
                  <a:lnTo>
                    <a:pt x="0" y="1025429"/>
                  </a:lnTo>
                  <a:lnTo>
                    <a:pt x="717511" y="1439050"/>
                  </a:lnTo>
                  <a:lnTo>
                    <a:pt x="758193" y="1462504"/>
                  </a:lnTo>
                  <a:lnTo>
                    <a:pt x="758193" y="130514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9E6CD3-55C2-3A96-89BE-E0B59FE40DEE}"/>
                </a:ext>
              </a:extLst>
            </p:cNvPr>
            <p:cNvSpPr/>
            <p:nvPr/>
          </p:nvSpPr>
          <p:spPr>
            <a:xfrm>
              <a:off x="14183173" y="1804829"/>
              <a:ext cx="312139" cy="588353"/>
            </a:xfrm>
            <a:custGeom>
              <a:avLst/>
              <a:gdLst>
                <a:gd name="connsiteX0" fmla="*/ 99084 w 312139"/>
                <a:gd name="connsiteY0" fmla="*/ 122820 h 588353"/>
                <a:gd name="connsiteX1" fmla="*/ 99084 w 312139"/>
                <a:gd name="connsiteY1" fmla="*/ 465531 h 588353"/>
                <a:gd name="connsiteX2" fmla="*/ 312139 w 312139"/>
                <a:gd name="connsiteY2" fmla="*/ 588354 h 588353"/>
                <a:gd name="connsiteX3" fmla="*/ 312139 w 312139"/>
                <a:gd name="connsiteY3" fmla="*/ 0 h 588353"/>
                <a:gd name="connsiteX4" fmla="*/ 99084 w 312139"/>
                <a:gd name="connsiteY4" fmla="*/ 122820 h 5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39" h="588353">
                  <a:moveTo>
                    <a:pt x="99084" y="122820"/>
                  </a:moveTo>
                  <a:cubicBezTo>
                    <a:pt x="-33028" y="198975"/>
                    <a:pt x="-33028" y="389376"/>
                    <a:pt x="99084" y="465531"/>
                  </a:cubicBezTo>
                  <a:lnTo>
                    <a:pt x="312139" y="588354"/>
                  </a:lnTo>
                  <a:lnTo>
                    <a:pt x="312139" y="0"/>
                  </a:lnTo>
                  <a:lnTo>
                    <a:pt x="99084" y="122820"/>
                  </a:lnTo>
                  <a:close/>
                </a:path>
              </a:pathLst>
            </a:custGeom>
            <a:solidFill>
              <a:schemeClr val="accent2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04AEFA-87B4-F3BC-D16C-4C5087F5619C}"/>
                </a:ext>
              </a:extLst>
            </p:cNvPr>
            <p:cNvSpPr/>
            <p:nvPr/>
          </p:nvSpPr>
          <p:spPr>
            <a:xfrm>
              <a:off x="20761538" y="1254025"/>
              <a:ext cx="346214" cy="1689965"/>
            </a:xfrm>
            <a:custGeom>
              <a:avLst/>
              <a:gdLst>
                <a:gd name="connsiteX0" fmla="*/ 0 w 346214"/>
                <a:gd name="connsiteY0" fmla="*/ 0 h 1689965"/>
                <a:gd name="connsiteX1" fmla="*/ 0 w 346214"/>
                <a:gd name="connsiteY1" fmla="*/ 271087 h 1689965"/>
                <a:gd name="connsiteX2" fmla="*/ 0 w 346214"/>
                <a:gd name="connsiteY2" fmla="*/ 373980 h 1689965"/>
                <a:gd name="connsiteX3" fmla="*/ 0 w 346214"/>
                <a:gd name="connsiteY3" fmla="*/ 793535 h 1689965"/>
                <a:gd name="connsiteX4" fmla="*/ 0 w 346214"/>
                <a:gd name="connsiteY4" fmla="*/ 896424 h 1689965"/>
                <a:gd name="connsiteX5" fmla="*/ 0 w 346214"/>
                <a:gd name="connsiteY5" fmla="*/ 1315982 h 1689965"/>
                <a:gd name="connsiteX6" fmla="*/ 0 w 346214"/>
                <a:gd name="connsiteY6" fmla="*/ 1418876 h 1689965"/>
                <a:gd name="connsiteX7" fmla="*/ 0 w 346214"/>
                <a:gd name="connsiteY7" fmla="*/ 1689965 h 1689965"/>
                <a:gd name="connsiteX8" fmla="*/ 346214 w 346214"/>
                <a:gd name="connsiteY8" fmla="*/ 1689965 h 1689965"/>
                <a:gd name="connsiteX9" fmla="*/ 346214 w 346214"/>
                <a:gd name="connsiteY9" fmla="*/ 0 h 1689965"/>
                <a:gd name="connsiteX10" fmla="*/ 0 w 346214"/>
                <a:gd name="connsiteY10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14" h="1689965">
                  <a:moveTo>
                    <a:pt x="0" y="0"/>
                  </a:moveTo>
                  <a:lnTo>
                    <a:pt x="0" y="271087"/>
                  </a:lnTo>
                  <a:lnTo>
                    <a:pt x="0" y="373980"/>
                  </a:lnTo>
                  <a:lnTo>
                    <a:pt x="0" y="793535"/>
                  </a:lnTo>
                  <a:lnTo>
                    <a:pt x="0" y="896424"/>
                  </a:lnTo>
                  <a:lnTo>
                    <a:pt x="0" y="1315982"/>
                  </a:lnTo>
                  <a:lnTo>
                    <a:pt x="0" y="1418876"/>
                  </a:lnTo>
                  <a:lnTo>
                    <a:pt x="0" y="1689965"/>
                  </a:lnTo>
                  <a:lnTo>
                    <a:pt x="346214" y="1689965"/>
                  </a:lnTo>
                  <a:lnTo>
                    <a:pt x="346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133E80-E022-EB62-1BFD-2CC75FBECE64}"/>
                </a:ext>
              </a:extLst>
            </p:cNvPr>
            <p:cNvSpPr/>
            <p:nvPr/>
          </p:nvSpPr>
          <p:spPr>
            <a:xfrm>
              <a:off x="15253505" y="1525111"/>
              <a:ext cx="5508005" cy="1147788"/>
            </a:xfrm>
            <a:custGeom>
              <a:avLst/>
              <a:gdLst>
                <a:gd name="connsiteX0" fmla="*/ 0 w 5508005"/>
                <a:gd name="connsiteY0" fmla="*/ 1044895 h 1147788"/>
                <a:gd name="connsiteX1" fmla="*/ 5508005 w 5508005"/>
                <a:gd name="connsiteY1" fmla="*/ 1044895 h 1147788"/>
                <a:gd name="connsiteX2" fmla="*/ 5508005 w 5508005"/>
                <a:gd name="connsiteY2" fmla="*/ 1147788 h 1147788"/>
                <a:gd name="connsiteX3" fmla="*/ 0 w 5508005"/>
                <a:gd name="connsiteY3" fmla="*/ 1147788 h 1147788"/>
                <a:gd name="connsiteX4" fmla="*/ 0 w 5508005"/>
                <a:gd name="connsiteY4" fmla="*/ 522449 h 1147788"/>
                <a:gd name="connsiteX5" fmla="*/ 5508005 w 5508005"/>
                <a:gd name="connsiteY5" fmla="*/ 522449 h 1147788"/>
                <a:gd name="connsiteX6" fmla="*/ 5508005 w 5508005"/>
                <a:gd name="connsiteY6" fmla="*/ 625342 h 1147788"/>
                <a:gd name="connsiteX7" fmla="*/ 0 w 5508005"/>
                <a:gd name="connsiteY7" fmla="*/ 625342 h 1147788"/>
                <a:gd name="connsiteX8" fmla="*/ 0 w 5508005"/>
                <a:gd name="connsiteY8" fmla="*/ 0 h 1147788"/>
                <a:gd name="connsiteX9" fmla="*/ 5508005 w 5508005"/>
                <a:gd name="connsiteY9" fmla="*/ 0 h 1147788"/>
                <a:gd name="connsiteX10" fmla="*/ 5508005 w 5508005"/>
                <a:gd name="connsiteY10" fmla="*/ 102893 h 1147788"/>
                <a:gd name="connsiteX11" fmla="*/ 0 w 5508005"/>
                <a:gd name="connsiteY11" fmla="*/ 102893 h 11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8005" h="1147788">
                  <a:moveTo>
                    <a:pt x="0" y="1044895"/>
                  </a:moveTo>
                  <a:lnTo>
                    <a:pt x="5508005" y="1044895"/>
                  </a:lnTo>
                  <a:lnTo>
                    <a:pt x="5508005" y="1147788"/>
                  </a:lnTo>
                  <a:lnTo>
                    <a:pt x="0" y="1147788"/>
                  </a:lnTo>
                  <a:close/>
                  <a:moveTo>
                    <a:pt x="0" y="522449"/>
                  </a:moveTo>
                  <a:lnTo>
                    <a:pt x="5508005" y="522449"/>
                  </a:lnTo>
                  <a:lnTo>
                    <a:pt x="5508005" y="625342"/>
                  </a:lnTo>
                  <a:lnTo>
                    <a:pt x="0" y="625342"/>
                  </a:lnTo>
                  <a:close/>
                  <a:moveTo>
                    <a:pt x="0" y="0"/>
                  </a:moveTo>
                  <a:lnTo>
                    <a:pt x="5508005" y="0"/>
                  </a:lnTo>
                  <a:lnTo>
                    <a:pt x="5508005" y="102893"/>
                  </a:lnTo>
                  <a:lnTo>
                    <a:pt x="0" y="10289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6CD3A2A-3576-29F5-C0A6-497B51F28CB0}"/>
              </a:ext>
            </a:extLst>
          </p:cNvPr>
          <p:cNvGrpSpPr/>
          <p:nvPr/>
        </p:nvGrpSpPr>
        <p:grpSpPr>
          <a:xfrm rot="19800000">
            <a:off x="-348386" y="647753"/>
            <a:ext cx="3491043" cy="3358964"/>
            <a:chOff x="8328025" y="3143250"/>
            <a:chExt cx="7726244" cy="7433932"/>
          </a:xfrm>
        </p:grpSpPr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797FB5D4-49AE-AF9A-658F-663417AC19A9}"/>
                </a:ext>
              </a:extLst>
            </p:cNvPr>
            <p:cNvSpPr/>
            <p:nvPr/>
          </p:nvSpPr>
          <p:spPr>
            <a:xfrm>
              <a:off x="8463454" y="3278460"/>
              <a:ext cx="7455385" cy="7163517"/>
            </a:xfrm>
            <a:custGeom>
              <a:avLst/>
              <a:gdLst>
                <a:gd name="connsiteX0" fmla="*/ 7415001 w 7455385"/>
                <a:gd name="connsiteY0" fmla="*/ 2676661 h 7163517"/>
                <a:gd name="connsiteX1" fmla="*/ 6759018 w 7455385"/>
                <a:gd name="connsiteY1" fmla="*/ 2124081 h 7163517"/>
                <a:gd name="connsiteX2" fmla="*/ 5167787 w 7455385"/>
                <a:gd name="connsiteY2" fmla="*/ 1892777 h 7163517"/>
                <a:gd name="connsiteX3" fmla="*/ 4456390 w 7455385"/>
                <a:gd name="connsiteY3" fmla="*/ 452585 h 7163517"/>
                <a:gd name="connsiteX4" fmla="*/ 3727694 w 7455385"/>
                <a:gd name="connsiteY4" fmla="*/ 0 h 7163517"/>
                <a:gd name="connsiteX5" fmla="*/ 2998988 w 7455385"/>
                <a:gd name="connsiteY5" fmla="*/ 452585 h 7163517"/>
                <a:gd name="connsiteX6" fmla="*/ 2287106 w 7455385"/>
                <a:gd name="connsiteY6" fmla="*/ 1893139 h 7163517"/>
                <a:gd name="connsiteX7" fmla="*/ 696369 w 7455385"/>
                <a:gd name="connsiteY7" fmla="*/ 2124081 h 7163517"/>
                <a:gd name="connsiteX8" fmla="*/ 40379 w 7455385"/>
                <a:gd name="connsiteY8" fmla="*/ 2676661 h 7163517"/>
                <a:gd name="connsiteX9" fmla="*/ 246005 w 7455385"/>
                <a:gd name="connsiteY9" fmla="*/ 3508936 h 7163517"/>
                <a:gd name="connsiteX10" fmla="*/ 1397256 w 7455385"/>
                <a:gd name="connsiteY10" fmla="*/ 4630562 h 7163517"/>
                <a:gd name="connsiteX11" fmla="*/ 1125524 w 7455385"/>
                <a:gd name="connsiteY11" fmla="*/ 6213493 h 7163517"/>
                <a:gd name="connsiteX12" fmla="*/ 1448803 w 7455385"/>
                <a:gd name="connsiteY12" fmla="*/ 7007584 h 7163517"/>
                <a:gd name="connsiteX13" fmla="*/ 1925619 w 7455385"/>
                <a:gd name="connsiteY13" fmla="*/ 7163517 h 7163517"/>
                <a:gd name="connsiteX14" fmla="*/ 1925686 w 7455385"/>
                <a:gd name="connsiteY14" fmla="*/ 7163517 h 7163517"/>
                <a:gd name="connsiteX15" fmla="*/ 2304587 w 7455385"/>
                <a:gd name="connsiteY15" fmla="*/ 7069379 h 7163517"/>
                <a:gd name="connsiteX16" fmla="*/ 3727999 w 7455385"/>
                <a:gd name="connsiteY16" fmla="*/ 6322024 h 7163517"/>
                <a:gd name="connsiteX17" fmla="*/ 5150801 w 7455385"/>
                <a:gd name="connsiteY17" fmla="*/ 7069388 h 7163517"/>
                <a:gd name="connsiteX18" fmla="*/ 5529702 w 7455385"/>
                <a:gd name="connsiteY18" fmla="*/ 7163517 h 7163517"/>
                <a:gd name="connsiteX19" fmla="*/ 6006585 w 7455385"/>
                <a:gd name="connsiteY19" fmla="*/ 7007584 h 7163517"/>
                <a:gd name="connsiteX20" fmla="*/ 6329855 w 7455385"/>
                <a:gd name="connsiteY20" fmla="*/ 6213493 h 7163517"/>
                <a:gd name="connsiteX21" fmla="*/ 6058313 w 7455385"/>
                <a:gd name="connsiteY21" fmla="*/ 4629982 h 7163517"/>
                <a:gd name="connsiteX22" fmla="*/ 7209384 w 7455385"/>
                <a:gd name="connsiteY22" fmla="*/ 3508936 h 7163517"/>
                <a:gd name="connsiteX23" fmla="*/ 7415001 w 7455385"/>
                <a:gd name="connsiteY23" fmla="*/ 2676661 h 716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55385" h="7163517">
                  <a:moveTo>
                    <a:pt x="7415001" y="2676661"/>
                  </a:moveTo>
                  <a:cubicBezTo>
                    <a:pt x="7318724" y="2380584"/>
                    <a:pt x="7067357" y="2168848"/>
                    <a:pt x="6759018" y="2124081"/>
                  </a:cubicBezTo>
                  <a:lnTo>
                    <a:pt x="5167787" y="1892777"/>
                  </a:lnTo>
                  <a:lnTo>
                    <a:pt x="4456390" y="452585"/>
                  </a:lnTo>
                  <a:cubicBezTo>
                    <a:pt x="4318497" y="173417"/>
                    <a:pt x="4039272" y="0"/>
                    <a:pt x="3727694" y="0"/>
                  </a:cubicBezTo>
                  <a:cubicBezTo>
                    <a:pt x="3416117" y="0"/>
                    <a:pt x="3136892" y="173417"/>
                    <a:pt x="2998988" y="452585"/>
                  </a:cubicBezTo>
                  <a:lnTo>
                    <a:pt x="2287106" y="1893139"/>
                  </a:lnTo>
                  <a:lnTo>
                    <a:pt x="696369" y="2124081"/>
                  </a:lnTo>
                  <a:cubicBezTo>
                    <a:pt x="388026" y="2168848"/>
                    <a:pt x="136663" y="2380584"/>
                    <a:pt x="40379" y="2676661"/>
                  </a:cubicBezTo>
                  <a:cubicBezTo>
                    <a:pt x="-55907" y="2972737"/>
                    <a:pt x="22886" y="3291644"/>
                    <a:pt x="246005" y="3508936"/>
                  </a:cubicBezTo>
                  <a:lnTo>
                    <a:pt x="1397256" y="4630562"/>
                  </a:lnTo>
                  <a:lnTo>
                    <a:pt x="1125524" y="6213493"/>
                  </a:lnTo>
                  <a:cubicBezTo>
                    <a:pt x="1072854" y="6520319"/>
                    <a:pt x="1196733" y="6824595"/>
                    <a:pt x="1448803" y="7007584"/>
                  </a:cubicBezTo>
                  <a:cubicBezTo>
                    <a:pt x="1591239" y="7110978"/>
                    <a:pt x="1757848" y="7163517"/>
                    <a:pt x="1925619" y="7163517"/>
                  </a:cubicBezTo>
                  <a:lnTo>
                    <a:pt x="1925686" y="7163517"/>
                  </a:lnTo>
                  <a:cubicBezTo>
                    <a:pt x="2054811" y="7163508"/>
                    <a:pt x="2184660" y="7132392"/>
                    <a:pt x="2304587" y="7069379"/>
                  </a:cubicBezTo>
                  <a:lnTo>
                    <a:pt x="3727999" y="6322024"/>
                  </a:lnTo>
                  <a:lnTo>
                    <a:pt x="5150801" y="7069388"/>
                  </a:lnTo>
                  <a:cubicBezTo>
                    <a:pt x="5270748" y="7132392"/>
                    <a:pt x="5400549" y="7163517"/>
                    <a:pt x="5529702" y="7163517"/>
                  </a:cubicBezTo>
                  <a:cubicBezTo>
                    <a:pt x="5697483" y="7163517"/>
                    <a:pt x="5864140" y="7110978"/>
                    <a:pt x="6006585" y="7007584"/>
                  </a:cubicBezTo>
                  <a:cubicBezTo>
                    <a:pt x="6258656" y="6824595"/>
                    <a:pt x="6382525" y="6520319"/>
                    <a:pt x="6329855" y="6213493"/>
                  </a:cubicBezTo>
                  <a:lnTo>
                    <a:pt x="6058313" y="4629982"/>
                  </a:lnTo>
                  <a:lnTo>
                    <a:pt x="7209384" y="3508936"/>
                  </a:lnTo>
                  <a:cubicBezTo>
                    <a:pt x="7432501" y="3291644"/>
                    <a:pt x="7511297" y="2972737"/>
                    <a:pt x="7415001" y="2676661"/>
                  </a:cubicBezTo>
                  <a:close/>
                </a:path>
              </a:pathLst>
            </a:custGeom>
            <a:solidFill>
              <a:schemeClr val="bg2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4EF9D7D-4391-2565-39F3-1EA438F86DBD}"/>
                </a:ext>
              </a:extLst>
            </p:cNvPr>
            <p:cNvSpPr/>
            <p:nvPr/>
          </p:nvSpPr>
          <p:spPr>
            <a:xfrm>
              <a:off x="8328025" y="3143250"/>
              <a:ext cx="7726244" cy="7433932"/>
            </a:xfrm>
            <a:custGeom>
              <a:avLst/>
              <a:gdLst>
                <a:gd name="connsiteX0" fmla="*/ 7679136 w 7726244"/>
                <a:gd name="connsiteY0" fmla="*/ 2770081 h 7433932"/>
                <a:gd name="connsiteX1" fmla="*/ 6913908 w 7726244"/>
                <a:gd name="connsiteY1" fmla="*/ 2125493 h 7433932"/>
                <a:gd name="connsiteX2" fmla="*/ 5393085 w 7726244"/>
                <a:gd name="connsiteY2" fmla="*/ 1904425 h 7433932"/>
                <a:gd name="connsiteX3" fmla="*/ 4713175 w 7726244"/>
                <a:gd name="connsiteY3" fmla="*/ 527958 h 7433932"/>
                <a:gd name="connsiteX4" fmla="*/ 3863123 w 7726244"/>
                <a:gd name="connsiteY4" fmla="*/ 0 h 7433932"/>
                <a:gd name="connsiteX5" fmla="*/ 3013062 w 7726244"/>
                <a:gd name="connsiteY5" fmla="*/ 527956 h 7433932"/>
                <a:gd name="connsiteX6" fmla="*/ 2332685 w 7726244"/>
                <a:gd name="connsiteY6" fmla="*/ 1904758 h 7433932"/>
                <a:gd name="connsiteX7" fmla="*/ 812340 w 7726244"/>
                <a:gd name="connsiteY7" fmla="*/ 2125484 h 7433932"/>
                <a:gd name="connsiteX8" fmla="*/ 47103 w 7726244"/>
                <a:gd name="connsiteY8" fmla="*/ 2770091 h 7433932"/>
                <a:gd name="connsiteX9" fmla="*/ 286974 w 7726244"/>
                <a:gd name="connsiteY9" fmla="*/ 3740977 h 7433932"/>
                <a:gd name="connsiteX10" fmla="*/ 1387279 w 7726244"/>
                <a:gd name="connsiteY10" fmla="*/ 4812956 h 7433932"/>
                <a:gd name="connsiteX11" fmla="*/ 1127573 w 7726244"/>
                <a:gd name="connsiteY11" fmla="*/ 6325844 h 7433932"/>
                <a:gd name="connsiteX12" fmla="*/ 1504693 w 7726244"/>
                <a:gd name="connsiteY12" fmla="*/ 7252181 h 7433932"/>
                <a:gd name="connsiteX13" fmla="*/ 2061048 w 7726244"/>
                <a:gd name="connsiteY13" fmla="*/ 7433933 h 7433932"/>
                <a:gd name="connsiteX14" fmla="*/ 2502998 w 7726244"/>
                <a:gd name="connsiteY14" fmla="*/ 7324269 h 7433932"/>
                <a:gd name="connsiteX15" fmla="*/ 3863409 w 7726244"/>
                <a:gd name="connsiteY15" fmla="*/ 6609982 h 7433932"/>
                <a:gd name="connsiteX16" fmla="*/ 5223249 w 7726244"/>
                <a:gd name="connsiteY16" fmla="*/ 7324279 h 7433932"/>
                <a:gd name="connsiteX17" fmla="*/ 5665131 w 7726244"/>
                <a:gd name="connsiteY17" fmla="*/ 7433933 h 7433932"/>
                <a:gd name="connsiteX18" fmla="*/ 6221553 w 7726244"/>
                <a:gd name="connsiteY18" fmla="*/ 7252181 h 7433932"/>
                <a:gd name="connsiteX19" fmla="*/ 6598664 w 7726244"/>
                <a:gd name="connsiteY19" fmla="*/ 6325844 h 7433932"/>
                <a:gd name="connsiteX20" fmla="*/ 6339139 w 7726244"/>
                <a:gd name="connsiteY20" fmla="*/ 4812414 h 7433932"/>
                <a:gd name="connsiteX21" fmla="*/ 7439271 w 7726244"/>
                <a:gd name="connsiteY21" fmla="*/ 3740977 h 7433932"/>
                <a:gd name="connsiteX22" fmla="*/ 7679136 w 7726244"/>
                <a:gd name="connsiteY22" fmla="*/ 2770081 h 7433932"/>
                <a:gd name="connsiteX23" fmla="*/ 6193742 w 7726244"/>
                <a:gd name="connsiteY23" fmla="*/ 4765192 h 7433932"/>
                <a:gd name="connsiteX24" fmla="*/ 6465284 w 7726244"/>
                <a:gd name="connsiteY24" fmla="*/ 6348703 h 7433932"/>
                <a:gd name="connsiteX25" fmla="*/ 6142014 w 7726244"/>
                <a:gd name="connsiteY25" fmla="*/ 7142794 h 7433932"/>
                <a:gd name="connsiteX26" fmla="*/ 5665131 w 7726244"/>
                <a:gd name="connsiteY26" fmla="*/ 7298728 h 7433932"/>
                <a:gd name="connsiteX27" fmla="*/ 5286231 w 7726244"/>
                <a:gd name="connsiteY27" fmla="*/ 7204598 h 7433932"/>
                <a:gd name="connsiteX28" fmla="*/ 3863428 w 7726244"/>
                <a:gd name="connsiteY28" fmla="*/ 6457235 h 7433932"/>
                <a:gd name="connsiteX29" fmla="*/ 2440016 w 7726244"/>
                <a:gd name="connsiteY29" fmla="*/ 7204589 h 7433932"/>
                <a:gd name="connsiteX30" fmla="*/ 2061115 w 7726244"/>
                <a:gd name="connsiteY30" fmla="*/ 7298728 h 7433932"/>
                <a:gd name="connsiteX31" fmla="*/ 2061048 w 7726244"/>
                <a:gd name="connsiteY31" fmla="*/ 7298728 h 7433932"/>
                <a:gd name="connsiteX32" fmla="*/ 1584232 w 7726244"/>
                <a:gd name="connsiteY32" fmla="*/ 7142794 h 7433932"/>
                <a:gd name="connsiteX33" fmla="*/ 1260954 w 7726244"/>
                <a:gd name="connsiteY33" fmla="*/ 6348703 h 7433932"/>
                <a:gd name="connsiteX34" fmla="*/ 1532685 w 7726244"/>
                <a:gd name="connsiteY34" fmla="*/ 4765772 h 7433932"/>
                <a:gd name="connsiteX35" fmla="*/ 381434 w 7726244"/>
                <a:gd name="connsiteY35" fmla="*/ 3644146 h 7433932"/>
                <a:gd name="connsiteX36" fmla="*/ 175808 w 7726244"/>
                <a:gd name="connsiteY36" fmla="*/ 2811871 h 7433932"/>
                <a:gd name="connsiteX37" fmla="*/ 831798 w 7726244"/>
                <a:gd name="connsiteY37" fmla="*/ 2259291 h 7433932"/>
                <a:gd name="connsiteX38" fmla="*/ 2422535 w 7726244"/>
                <a:gd name="connsiteY38" fmla="*/ 2028349 h 7433932"/>
                <a:gd name="connsiteX39" fmla="*/ 3134418 w 7726244"/>
                <a:gd name="connsiteY39" fmla="*/ 587795 h 7433932"/>
                <a:gd name="connsiteX40" fmla="*/ 3863123 w 7726244"/>
                <a:gd name="connsiteY40" fmla="*/ 135210 h 7433932"/>
                <a:gd name="connsiteX41" fmla="*/ 4591820 w 7726244"/>
                <a:gd name="connsiteY41" fmla="*/ 587795 h 7433932"/>
                <a:gd name="connsiteX42" fmla="*/ 5303216 w 7726244"/>
                <a:gd name="connsiteY42" fmla="*/ 2027987 h 7433932"/>
                <a:gd name="connsiteX43" fmla="*/ 6894447 w 7726244"/>
                <a:gd name="connsiteY43" fmla="*/ 2259291 h 7433932"/>
                <a:gd name="connsiteX44" fmla="*/ 7550430 w 7726244"/>
                <a:gd name="connsiteY44" fmla="*/ 2811871 h 7433932"/>
                <a:gd name="connsiteX45" fmla="*/ 7344813 w 7726244"/>
                <a:gd name="connsiteY45" fmla="*/ 3644146 h 7433932"/>
                <a:gd name="connsiteX46" fmla="*/ 6193742 w 7726244"/>
                <a:gd name="connsiteY46" fmla="*/ 4765192 h 743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726244" h="7433932">
                  <a:moveTo>
                    <a:pt x="7679136" y="2770081"/>
                  </a:moveTo>
                  <a:cubicBezTo>
                    <a:pt x="7566826" y="2424700"/>
                    <a:pt x="7273605" y="2177709"/>
                    <a:pt x="6913908" y="2125493"/>
                  </a:cubicBezTo>
                  <a:lnTo>
                    <a:pt x="5393085" y="1904425"/>
                  </a:lnTo>
                  <a:lnTo>
                    <a:pt x="4713175" y="527958"/>
                  </a:lnTo>
                  <a:cubicBezTo>
                    <a:pt x="4552317" y="202302"/>
                    <a:pt x="4226591" y="0"/>
                    <a:pt x="3863123" y="0"/>
                  </a:cubicBezTo>
                  <a:cubicBezTo>
                    <a:pt x="3499646" y="0"/>
                    <a:pt x="3173930" y="202300"/>
                    <a:pt x="3013062" y="527956"/>
                  </a:cubicBezTo>
                  <a:lnTo>
                    <a:pt x="2332685" y="1904758"/>
                  </a:lnTo>
                  <a:lnTo>
                    <a:pt x="812340" y="2125484"/>
                  </a:lnTo>
                  <a:cubicBezTo>
                    <a:pt x="452642" y="2177709"/>
                    <a:pt x="159421" y="2424700"/>
                    <a:pt x="47103" y="2770091"/>
                  </a:cubicBezTo>
                  <a:cubicBezTo>
                    <a:pt x="-65217" y="3115472"/>
                    <a:pt x="26695" y="3487489"/>
                    <a:pt x="286974" y="3740977"/>
                  </a:cubicBezTo>
                  <a:lnTo>
                    <a:pt x="1387279" y="4812956"/>
                  </a:lnTo>
                  <a:lnTo>
                    <a:pt x="1127573" y="6325844"/>
                  </a:lnTo>
                  <a:cubicBezTo>
                    <a:pt x="1066133" y="6683772"/>
                    <a:pt x="1210635" y="7038724"/>
                    <a:pt x="1504693" y="7252181"/>
                  </a:cubicBezTo>
                  <a:cubicBezTo>
                    <a:pt x="1668485" y="7371082"/>
                    <a:pt x="1860868" y="7433933"/>
                    <a:pt x="2061048" y="7433933"/>
                  </a:cubicBezTo>
                  <a:cubicBezTo>
                    <a:pt x="2213643" y="7433924"/>
                    <a:pt x="2366437" y="7396006"/>
                    <a:pt x="2502998" y="7324269"/>
                  </a:cubicBezTo>
                  <a:lnTo>
                    <a:pt x="3863409" y="6609982"/>
                  </a:lnTo>
                  <a:lnTo>
                    <a:pt x="5223249" y="7324279"/>
                  </a:lnTo>
                  <a:cubicBezTo>
                    <a:pt x="5359838" y="7396015"/>
                    <a:pt x="5512632" y="7433933"/>
                    <a:pt x="5665131" y="7433933"/>
                  </a:cubicBezTo>
                  <a:cubicBezTo>
                    <a:pt x="5865351" y="7433933"/>
                    <a:pt x="6057752" y="7371082"/>
                    <a:pt x="6221553" y="7252181"/>
                  </a:cubicBezTo>
                  <a:cubicBezTo>
                    <a:pt x="6515612" y="7038724"/>
                    <a:pt x="6660114" y="6683772"/>
                    <a:pt x="6598664" y="6325844"/>
                  </a:cubicBezTo>
                  <a:lnTo>
                    <a:pt x="6339139" y="4812414"/>
                  </a:lnTo>
                  <a:lnTo>
                    <a:pt x="7439271" y="3740977"/>
                  </a:lnTo>
                  <a:cubicBezTo>
                    <a:pt x="7699550" y="3487489"/>
                    <a:pt x="7791466" y="3115463"/>
                    <a:pt x="7679136" y="2770081"/>
                  </a:cubicBezTo>
                  <a:close/>
                  <a:moveTo>
                    <a:pt x="6193742" y="4765192"/>
                  </a:moveTo>
                  <a:lnTo>
                    <a:pt x="6465284" y="6348703"/>
                  </a:lnTo>
                  <a:cubicBezTo>
                    <a:pt x="6517954" y="6655529"/>
                    <a:pt x="6394085" y="6959806"/>
                    <a:pt x="6142014" y="7142794"/>
                  </a:cubicBezTo>
                  <a:cubicBezTo>
                    <a:pt x="5999569" y="7246188"/>
                    <a:pt x="5832912" y="7298728"/>
                    <a:pt x="5665131" y="7298728"/>
                  </a:cubicBezTo>
                  <a:cubicBezTo>
                    <a:pt x="5535978" y="7298728"/>
                    <a:pt x="5406177" y="7267602"/>
                    <a:pt x="5286231" y="7204598"/>
                  </a:cubicBezTo>
                  <a:lnTo>
                    <a:pt x="3863428" y="6457235"/>
                  </a:lnTo>
                  <a:lnTo>
                    <a:pt x="2440016" y="7204589"/>
                  </a:lnTo>
                  <a:cubicBezTo>
                    <a:pt x="2320089" y="7267602"/>
                    <a:pt x="2190240" y="7298718"/>
                    <a:pt x="2061115" y="7298728"/>
                  </a:cubicBezTo>
                  <a:lnTo>
                    <a:pt x="2061048" y="7298728"/>
                  </a:lnTo>
                  <a:cubicBezTo>
                    <a:pt x="1893277" y="7298728"/>
                    <a:pt x="1726668" y="7246188"/>
                    <a:pt x="1584232" y="7142794"/>
                  </a:cubicBezTo>
                  <a:cubicBezTo>
                    <a:pt x="1332162" y="6959806"/>
                    <a:pt x="1208283" y="6655529"/>
                    <a:pt x="1260954" y="6348703"/>
                  </a:cubicBezTo>
                  <a:lnTo>
                    <a:pt x="1532685" y="4765772"/>
                  </a:lnTo>
                  <a:lnTo>
                    <a:pt x="381434" y="3644146"/>
                  </a:lnTo>
                  <a:cubicBezTo>
                    <a:pt x="158314" y="3426855"/>
                    <a:pt x="79522" y="3107947"/>
                    <a:pt x="175808" y="2811871"/>
                  </a:cubicBezTo>
                  <a:cubicBezTo>
                    <a:pt x="272091" y="2515794"/>
                    <a:pt x="523455" y="2304058"/>
                    <a:pt x="831798" y="2259291"/>
                  </a:cubicBezTo>
                  <a:lnTo>
                    <a:pt x="2422535" y="2028349"/>
                  </a:lnTo>
                  <a:lnTo>
                    <a:pt x="3134418" y="587795"/>
                  </a:lnTo>
                  <a:cubicBezTo>
                    <a:pt x="3272321" y="308627"/>
                    <a:pt x="3551546" y="135210"/>
                    <a:pt x="3863123" y="135210"/>
                  </a:cubicBezTo>
                  <a:cubicBezTo>
                    <a:pt x="4174701" y="135210"/>
                    <a:pt x="4453926" y="308627"/>
                    <a:pt x="4591820" y="587795"/>
                  </a:cubicBezTo>
                  <a:lnTo>
                    <a:pt x="5303216" y="2027987"/>
                  </a:lnTo>
                  <a:lnTo>
                    <a:pt x="6894447" y="2259291"/>
                  </a:lnTo>
                  <a:cubicBezTo>
                    <a:pt x="7202787" y="2304058"/>
                    <a:pt x="7454153" y="2515794"/>
                    <a:pt x="7550430" y="2811871"/>
                  </a:cubicBezTo>
                  <a:cubicBezTo>
                    <a:pt x="7646726" y="3107947"/>
                    <a:pt x="7567930" y="3426855"/>
                    <a:pt x="7344813" y="3644146"/>
                  </a:cubicBezTo>
                  <a:lnTo>
                    <a:pt x="6193742" y="4765192"/>
                  </a:lnTo>
                  <a:close/>
                </a:path>
              </a:pathLst>
            </a:custGeom>
            <a:solidFill>
              <a:schemeClr val="tx1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F04B4801-B77F-7EC2-6503-7D854FC2FA3B}"/>
                </a:ext>
              </a:extLst>
            </p:cNvPr>
            <p:cNvSpPr/>
            <p:nvPr/>
          </p:nvSpPr>
          <p:spPr>
            <a:xfrm>
              <a:off x="8869598" y="3684087"/>
              <a:ext cx="6643094" cy="6352289"/>
            </a:xfrm>
            <a:custGeom>
              <a:avLst/>
              <a:gdLst>
                <a:gd name="connsiteX0" fmla="*/ 3686188 w 6643094"/>
                <a:gd name="connsiteY0" fmla="*/ 226472 h 6352289"/>
                <a:gd name="connsiteX1" fmla="*/ 4397585 w 6643094"/>
                <a:gd name="connsiteY1" fmla="*/ 1666676 h 6352289"/>
                <a:gd name="connsiteX2" fmla="*/ 4703754 w 6643094"/>
                <a:gd name="connsiteY2" fmla="*/ 1888923 h 6352289"/>
                <a:gd name="connsiteX3" fmla="*/ 6294489 w 6643094"/>
                <a:gd name="connsiteY3" fmla="*/ 2119866 h 6352289"/>
                <a:gd name="connsiteX4" fmla="*/ 6519853 w 6643094"/>
                <a:gd name="connsiteY4" fmla="*/ 2812855 h 6352289"/>
                <a:gd name="connsiteX5" fmla="*/ 5368783 w 6643094"/>
                <a:gd name="connsiteY5" fmla="*/ 3933891 h 6352289"/>
                <a:gd name="connsiteX6" fmla="*/ 5251835 w 6643094"/>
                <a:gd name="connsiteY6" fmla="*/ 4293503 h 6352289"/>
                <a:gd name="connsiteX7" fmla="*/ 5523567 w 6643094"/>
                <a:gd name="connsiteY7" fmla="*/ 5876434 h 6352289"/>
                <a:gd name="connsiteX8" fmla="*/ 4933574 w 6643094"/>
                <a:gd name="connsiteY8" fmla="*/ 6304720 h 6352289"/>
                <a:gd name="connsiteX9" fmla="*/ 3510772 w 6643094"/>
                <a:gd name="connsiteY9" fmla="*/ 5557356 h 6352289"/>
                <a:gd name="connsiteX10" fmla="*/ 3132327 w 6643094"/>
                <a:gd name="connsiteY10" fmla="*/ 5557356 h 6352289"/>
                <a:gd name="connsiteX11" fmla="*/ 1709525 w 6643094"/>
                <a:gd name="connsiteY11" fmla="*/ 6304720 h 6352289"/>
                <a:gd name="connsiteX12" fmla="*/ 1119522 w 6643094"/>
                <a:gd name="connsiteY12" fmla="*/ 5876434 h 6352289"/>
                <a:gd name="connsiteX13" fmla="*/ 1391254 w 6643094"/>
                <a:gd name="connsiteY13" fmla="*/ 4293503 h 6352289"/>
                <a:gd name="connsiteX14" fmla="*/ 1274316 w 6643094"/>
                <a:gd name="connsiteY14" fmla="*/ 3933891 h 6352289"/>
                <a:gd name="connsiteX15" fmla="*/ 123242 w 6643094"/>
                <a:gd name="connsiteY15" fmla="*/ 2812855 h 6352289"/>
                <a:gd name="connsiteX16" fmla="*/ 348601 w 6643094"/>
                <a:gd name="connsiteY16" fmla="*/ 2119866 h 6352289"/>
                <a:gd name="connsiteX17" fmla="*/ 1939345 w 6643094"/>
                <a:gd name="connsiteY17" fmla="*/ 1888923 h 6352289"/>
                <a:gd name="connsiteX18" fmla="*/ 2245505 w 6643094"/>
                <a:gd name="connsiteY18" fmla="*/ 1666676 h 6352289"/>
                <a:gd name="connsiteX19" fmla="*/ 2956911 w 6643094"/>
                <a:gd name="connsiteY19" fmla="*/ 226472 h 6352289"/>
                <a:gd name="connsiteX20" fmla="*/ 3686188 w 6643094"/>
                <a:gd name="connsiteY20" fmla="*/ 226472 h 635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43094" h="6352289">
                  <a:moveTo>
                    <a:pt x="3686188" y="226472"/>
                  </a:moveTo>
                  <a:lnTo>
                    <a:pt x="4397585" y="1666676"/>
                  </a:lnTo>
                  <a:cubicBezTo>
                    <a:pt x="4456815" y="1786585"/>
                    <a:pt x="4571306" y="1869698"/>
                    <a:pt x="4703754" y="1888923"/>
                  </a:cubicBezTo>
                  <a:lnTo>
                    <a:pt x="6294489" y="2119866"/>
                  </a:lnTo>
                  <a:cubicBezTo>
                    <a:pt x="6628023" y="2168295"/>
                    <a:pt x="6761194" y="2577803"/>
                    <a:pt x="6519853" y="2812855"/>
                  </a:cubicBezTo>
                  <a:lnTo>
                    <a:pt x="5368783" y="3933891"/>
                  </a:lnTo>
                  <a:cubicBezTo>
                    <a:pt x="5272943" y="4027230"/>
                    <a:pt x="5229213" y="4161704"/>
                    <a:pt x="5251835" y="4293503"/>
                  </a:cubicBezTo>
                  <a:lnTo>
                    <a:pt x="5523567" y="5876434"/>
                  </a:lnTo>
                  <a:cubicBezTo>
                    <a:pt x="5580541" y="6208326"/>
                    <a:pt x="5231889" y="6461414"/>
                    <a:pt x="4933574" y="6304720"/>
                  </a:cubicBezTo>
                  <a:lnTo>
                    <a:pt x="3510772" y="5557356"/>
                  </a:lnTo>
                  <a:cubicBezTo>
                    <a:pt x="3392310" y="5495133"/>
                    <a:pt x="3250789" y="5495133"/>
                    <a:pt x="3132327" y="5557356"/>
                  </a:cubicBezTo>
                  <a:lnTo>
                    <a:pt x="1709525" y="6304720"/>
                  </a:lnTo>
                  <a:cubicBezTo>
                    <a:pt x="1411210" y="6461414"/>
                    <a:pt x="1062558" y="6208326"/>
                    <a:pt x="1119522" y="5876434"/>
                  </a:cubicBezTo>
                  <a:lnTo>
                    <a:pt x="1391254" y="4293503"/>
                  </a:lnTo>
                  <a:cubicBezTo>
                    <a:pt x="1413886" y="4161704"/>
                    <a:pt x="1370146" y="4027230"/>
                    <a:pt x="1274316" y="3933891"/>
                  </a:cubicBezTo>
                  <a:lnTo>
                    <a:pt x="123242" y="2812855"/>
                  </a:lnTo>
                  <a:cubicBezTo>
                    <a:pt x="-118100" y="2577803"/>
                    <a:pt x="15075" y="2168295"/>
                    <a:pt x="348601" y="2119866"/>
                  </a:cubicBezTo>
                  <a:lnTo>
                    <a:pt x="1939345" y="1888923"/>
                  </a:lnTo>
                  <a:cubicBezTo>
                    <a:pt x="2071783" y="1869698"/>
                    <a:pt x="2186274" y="1786585"/>
                    <a:pt x="2245505" y="1666676"/>
                  </a:cubicBezTo>
                  <a:lnTo>
                    <a:pt x="2956911" y="226472"/>
                  </a:lnTo>
                  <a:cubicBezTo>
                    <a:pt x="3106068" y="-75491"/>
                    <a:pt x="3537031" y="-75491"/>
                    <a:pt x="3686188" y="226472"/>
                  </a:cubicBezTo>
                  <a:close/>
                </a:path>
              </a:pathLst>
            </a:custGeom>
            <a:solidFill>
              <a:schemeClr val="accent3"/>
            </a:solidFill>
            <a:ln w="95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BB1DB61-D8FE-C7F2-5F21-7B7D52730B54}"/>
              </a:ext>
            </a:extLst>
          </p:cNvPr>
          <p:cNvSpPr txBox="1"/>
          <p:nvPr/>
        </p:nvSpPr>
        <p:spPr>
          <a:xfrm>
            <a:off x="3978702" y="7474952"/>
            <a:ext cx="16523397" cy="34650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accent4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ctr"/>
            <a:r>
              <a:rPr lang="th-TH" sz="20000" spc="0" dirty="0" smtClean="0">
                <a:solidFill>
                  <a:schemeClr val="tx2"/>
                </a:solidFill>
                <a:cs typeface="Poppins Light" pitchFamily="2" charset="77"/>
              </a:rPr>
              <a:t>อนุกรมเรขาคณิต</a:t>
            </a:r>
            <a:endParaRPr lang="en-US" sz="20000" spc="0" dirty="0">
              <a:solidFill>
                <a:schemeClr val="tx2"/>
              </a:solidFill>
              <a:cs typeface="Poppins Light" pitchFamily="2" charset="77"/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5947175" y="2356914"/>
            <a:ext cx="12126132" cy="5472753"/>
            <a:chOff x="5158485" y="1385247"/>
            <a:chExt cx="12126132" cy="5472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41C09-DC9B-188A-BCBD-5E902FA51F93}"/>
                </a:ext>
              </a:extLst>
            </p:cNvPr>
            <p:cNvSpPr/>
            <p:nvPr/>
          </p:nvSpPr>
          <p:spPr>
            <a:xfrm>
              <a:off x="5158485" y="1385247"/>
              <a:ext cx="3873444" cy="5472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2F9F35-CCCD-0C73-ECF1-84DA6FD072C2}"/>
                </a:ext>
              </a:extLst>
            </p:cNvPr>
            <p:cNvSpPr/>
            <p:nvPr/>
          </p:nvSpPr>
          <p:spPr>
            <a:xfrm>
              <a:off x="9289334" y="1385247"/>
              <a:ext cx="3873445" cy="5472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013FF0-3382-2581-5BBF-8EF559236214}"/>
                </a:ext>
              </a:extLst>
            </p:cNvPr>
            <p:cNvSpPr/>
            <p:nvPr/>
          </p:nvSpPr>
          <p:spPr>
            <a:xfrm>
              <a:off x="13429192" y="1385247"/>
              <a:ext cx="3855425" cy="54727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3" name="Graphic 260">
              <a:extLst>
                <a:ext uri="{FF2B5EF4-FFF2-40B4-BE49-F238E27FC236}">
                  <a16:creationId xmlns:a16="http://schemas.microsoft.com/office/drawing/2014/main" id="{FAA20A35-0624-2D7A-EE24-265D9CD61A68}"/>
                </a:ext>
              </a:extLst>
            </p:cNvPr>
            <p:cNvSpPr/>
            <p:nvPr/>
          </p:nvSpPr>
          <p:spPr>
            <a:xfrm>
              <a:off x="6214188" y="1811097"/>
              <a:ext cx="1763194" cy="1856656"/>
            </a:xfrm>
            <a:custGeom>
              <a:avLst/>
              <a:gdLst>
                <a:gd name="connsiteX0" fmla="*/ 1680360 w 1763194"/>
                <a:gd name="connsiteY0" fmla="*/ 651805 h 1856656"/>
                <a:gd name="connsiteX1" fmla="*/ 1463411 w 1763194"/>
                <a:gd name="connsiteY1" fmla="*/ 588596 h 1856656"/>
                <a:gd name="connsiteX2" fmla="*/ 1250408 w 1763194"/>
                <a:gd name="connsiteY2" fmla="*/ 608348 h 1856656"/>
                <a:gd name="connsiteX3" fmla="*/ 1134673 w 1763194"/>
                <a:gd name="connsiteY3" fmla="*/ 636721 h 1856656"/>
                <a:gd name="connsiteX4" fmla="*/ 1210964 w 1763194"/>
                <a:gd name="connsiteY4" fmla="*/ 276522 h 1856656"/>
                <a:gd name="connsiteX5" fmla="*/ 1147853 w 1763194"/>
                <a:gd name="connsiteY5" fmla="*/ 71103 h 1856656"/>
                <a:gd name="connsiteX6" fmla="*/ 946679 w 1763194"/>
                <a:gd name="connsiteY6" fmla="*/ 0 h 1856656"/>
                <a:gd name="connsiteX7" fmla="*/ 723819 w 1763194"/>
                <a:gd name="connsiteY7" fmla="*/ 92832 h 1856656"/>
                <a:gd name="connsiteX8" fmla="*/ 625208 w 1763194"/>
                <a:gd name="connsiteY8" fmla="*/ 335777 h 1856656"/>
                <a:gd name="connsiteX9" fmla="*/ 614394 w 1763194"/>
                <a:gd name="connsiteY9" fmla="*/ 639309 h 1856656"/>
                <a:gd name="connsiteX10" fmla="*/ 524621 w 1763194"/>
                <a:gd name="connsiteY10" fmla="*/ 622179 h 1856656"/>
                <a:gd name="connsiteX11" fmla="*/ 335281 w 1763194"/>
                <a:gd name="connsiteY11" fmla="*/ 608348 h 1856656"/>
                <a:gd name="connsiteX12" fmla="*/ 90725 w 1763194"/>
                <a:gd name="connsiteY12" fmla="*/ 691307 h 1856656"/>
                <a:gd name="connsiteX13" fmla="*/ 0 w 1763194"/>
                <a:gd name="connsiteY13" fmla="*/ 928327 h 1856656"/>
                <a:gd name="connsiteX14" fmla="*/ 80864 w 1763194"/>
                <a:gd name="connsiteY14" fmla="*/ 1137694 h 1856656"/>
                <a:gd name="connsiteX15" fmla="*/ 307672 w 1763194"/>
                <a:gd name="connsiteY15" fmla="*/ 1204852 h 1856656"/>
                <a:gd name="connsiteX16" fmla="*/ 630676 w 1763194"/>
                <a:gd name="connsiteY16" fmla="*/ 1149752 h 1856656"/>
                <a:gd name="connsiteX17" fmla="*/ 609428 w 1763194"/>
                <a:gd name="connsiteY17" fmla="*/ 1273983 h 1856656"/>
                <a:gd name="connsiteX18" fmla="*/ 591675 w 1763194"/>
                <a:gd name="connsiteY18" fmla="*/ 1505076 h 1856656"/>
                <a:gd name="connsiteX19" fmla="*/ 668595 w 1763194"/>
                <a:gd name="connsiteY19" fmla="*/ 1771722 h 1856656"/>
                <a:gd name="connsiteX20" fmla="*/ 915127 w 1763194"/>
                <a:gd name="connsiteY20" fmla="*/ 1856657 h 1856656"/>
                <a:gd name="connsiteX21" fmla="*/ 1132073 w 1763194"/>
                <a:gd name="connsiteY21" fmla="*/ 1771722 h 1856656"/>
                <a:gd name="connsiteX22" fmla="*/ 1203072 w 1763194"/>
                <a:gd name="connsiteY22" fmla="*/ 1540629 h 1856656"/>
                <a:gd name="connsiteX23" fmla="*/ 1167574 w 1763194"/>
                <a:gd name="connsiteY23" fmla="*/ 1287808 h 1856656"/>
                <a:gd name="connsiteX24" fmla="*/ 1119999 w 1763194"/>
                <a:gd name="connsiteY24" fmla="*/ 1126142 h 1856656"/>
                <a:gd name="connsiteX25" fmla="*/ 1222793 w 1763194"/>
                <a:gd name="connsiteY25" fmla="*/ 1139670 h 1856656"/>
                <a:gd name="connsiteX26" fmla="*/ 1420019 w 1763194"/>
                <a:gd name="connsiteY26" fmla="*/ 1149546 h 1856656"/>
                <a:gd name="connsiteX27" fmla="*/ 1664580 w 1763194"/>
                <a:gd name="connsiteY27" fmla="*/ 1076466 h 1856656"/>
                <a:gd name="connsiteX28" fmla="*/ 1763194 w 1763194"/>
                <a:gd name="connsiteY28" fmla="*/ 861169 h 1856656"/>
                <a:gd name="connsiteX29" fmla="*/ 1680360 w 1763194"/>
                <a:gd name="connsiteY29" fmla="*/ 651805 h 1856656"/>
                <a:gd name="connsiteX30" fmla="*/ 1680360 w 1763194"/>
                <a:gd name="connsiteY30" fmla="*/ 651805 h 185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3194" h="1856656">
                  <a:moveTo>
                    <a:pt x="1680360" y="651805"/>
                  </a:moveTo>
                  <a:cubicBezTo>
                    <a:pt x="1625136" y="609706"/>
                    <a:pt x="1552781" y="588596"/>
                    <a:pt x="1463411" y="588596"/>
                  </a:cubicBezTo>
                  <a:cubicBezTo>
                    <a:pt x="1392409" y="588596"/>
                    <a:pt x="1321407" y="595203"/>
                    <a:pt x="1250408" y="608348"/>
                  </a:cubicBezTo>
                  <a:cubicBezTo>
                    <a:pt x="1209137" y="616027"/>
                    <a:pt x="1170614" y="625515"/>
                    <a:pt x="1134673" y="636721"/>
                  </a:cubicBezTo>
                  <a:cubicBezTo>
                    <a:pt x="1185475" y="533597"/>
                    <a:pt x="1210964" y="413586"/>
                    <a:pt x="1210964" y="276522"/>
                  </a:cubicBezTo>
                  <a:cubicBezTo>
                    <a:pt x="1210964" y="187023"/>
                    <a:pt x="1189884" y="118510"/>
                    <a:pt x="1147853" y="71103"/>
                  </a:cubicBezTo>
                  <a:cubicBezTo>
                    <a:pt x="1105754" y="23701"/>
                    <a:pt x="1038701" y="0"/>
                    <a:pt x="946679" y="0"/>
                  </a:cubicBezTo>
                  <a:cubicBezTo>
                    <a:pt x="849361" y="0"/>
                    <a:pt x="775095" y="30983"/>
                    <a:pt x="723819" y="92832"/>
                  </a:cubicBezTo>
                  <a:cubicBezTo>
                    <a:pt x="672538" y="154739"/>
                    <a:pt x="639627" y="235723"/>
                    <a:pt x="625208" y="335777"/>
                  </a:cubicBezTo>
                  <a:cubicBezTo>
                    <a:pt x="611429" y="431008"/>
                    <a:pt x="607923" y="532236"/>
                    <a:pt x="614394" y="639309"/>
                  </a:cubicBezTo>
                  <a:cubicBezTo>
                    <a:pt x="586440" y="633014"/>
                    <a:pt x="556564" y="627293"/>
                    <a:pt x="524621" y="622179"/>
                  </a:cubicBezTo>
                  <a:cubicBezTo>
                    <a:pt x="466747" y="612977"/>
                    <a:pt x="403636" y="608348"/>
                    <a:pt x="335281" y="608348"/>
                  </a:cubicBezTo>
                  <a:cubicBezTo>
                    <a:pt x="232726" y="608348"/>
                    <a:pt x="151188" y="636004"/>
                    <a:pt x="90725" y="691307"/>
                  </a:cubicBezTo>
                  <a:cubicBezTo>
                    <a:pt x="30200" y="746608"/>
                    <a:pt x="0" y="825615"/>
                    <a:pt x="0" y="928327"/>
                  </a:cubicBezTo>
                  <a:cubicBezTo>
                    <a:pt x="0" y="1023133"/>
                    <a:pt x="26935" y="1092942"/>
                    <a:pt x="80864" y="1137694"/>
                  </a:cubicBezTo>
                  <a:cubicBezTo>
                    <a:pt x="134730" y="1182506"/>
                    <a:pt x="210356" y="1204852"/>
                    <a:pt x="307672" y="1204852"/>
                  </a:cubicBezTo>
                  <a:cubicBezTo>
                    <a:pt x="430835" y="1204852"/>
                    <a:pt x="538473" y="1186444"/>
                    <a:pt x="630676" y="1149752"/>
                  </a:cubicBezTo>
                  <a:cubicBezTo>
                    <a:pt x="622230" y="1190107"/>
                    <a:pt x="615125" y="1231501"/>
                    <a:pt x="609428" y="1273983"/>
                  </a:cubicBezTo>
                  <a:cubicBezTo>
                    <a:pt x="597593" y="1362247"/>
                    <a:pt x="591675" y="1439276"/>
                    <a:pt x="591675" y="1505076"/>
                  </a:cubicBezTo>
                  <a:cubicBezTo>
                    <a:pt x="591675" y="1626237"/>
                    <a:pt x="617314" y="1715120"/>
                    <a:pt x="668595" y="1771722"/>
                  </a:cubicBezTo>
                  <a:cubicBezTo>
                    <a:pt x="719871" y="1828383"/>
                    <a:pt x="802031" y="1856657"/>
                    <a:pt x="915127" y="1856657"/>
                  </a:cubicBezTo>
                  <a:cubicBezTo>
                    <a:pt x="1012380" y="1856657"/>
                    <a:pt x="1084738" y="1828383"/>
                    <a:pt x="1132073" y="1771722"/>
                  </a:cubicBezTo>
                  <a:cubicBezTo>
                    <a:pt x="1179406" y="1715120"/>
                    <a:pt x="1203072" y="1638091"/>
                    <a:pt x="1203072" y="1540629"/>
                  </a:cubicBezTo>
                  <a:cubicBezTo>
                    <a:pt x="1203072" y="1469522"/>
                    <a:pt x="1191240" y="1385268"/>
                    <a:pt x="1167574" y="1287808"/>
                  </a:cubicBezTo>
                  <a:cubicBezTo>
                    <a:pt x="1153178" y="1228564"/>
                    <a:pt x="1137315" y="1174697"/>
                    <a:pt x="1119999" y="1126142"/>
                  </a:cubicBezTo>
                  <a:cubicBezTo>
                    <a:pt x="1153918" y="1131837"/>
                    <a:pt x="1188182" y="1136359"/>
                    <a:pt x="1222793" y="1139670"/>
                  </a:cubicBezTo>
                  <a:cubicBezTo>
                    <a:pt x="1291148" y="1146272"/>
                    <a:pt x="1356908" y="1149546"/>
                    <a:pt x="1420019" y="1149546"/>
                  </a:cubicBezTo>
                  <a:cubicBezTo>
                    <a:pt x="1517280" y="1149546"/>
                    <a:pt x="1598817" y="1125227"/>
                    <a:pt x="1664580" y="1076466"/>
                  </a:cubicBezTo>
                  <a:cubicBezTo>
                    <a:pt x="1730283" y="1027762"/>
                    <a:pt x="1763194" y="955977"/>
                    <a:pt x="1763194" y="861169"/>
                  </a:cubicBezTo>
                  <a:cubicBezTo>
                    <a:pt x="1763194" y="763772"/>
                    <a:pt x="1735580" y="693961"/>
                    <a:pt x="1680360" y="651805"/>
                  </a:cubicBezTo>
                  <a:lnTo>
                    <a:pt x="1680360" y="6518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4" name="Graphic 262">
              <a:extLst>
                <a:ext uri="{FF2B5EF4-FFF2-40B4-BE49-F238E27FC236}">
                  <a16:creationId xmlns:a16="http://schemas.microsoft.com/office/drawing/2014/main" id="{4B4A5FAA-7185-BD0C-D864-8A8A288C6234}"/>
                </a:ext>
              </a:extLst>
            </p:cNvPr>
            <p:cNvSpPr/>
            <p:nvPr/>
          </p:nvSpPr>
          <p:spPr>
            <a:xfrm>
              <a:off x="10208071" y="2345090"/>
              <a:ext cx="2037983" cy="775967"/>
            </a:xfrm>
            <a:custGeom>
              <a:avLst/>
              <a:gdLst>
                <a:gd name="connsiteX0" fmla="*/ 428570 w 2037983"/>
                <a:gd name="connsiteY0" fmla="*/ 775968 h 775967"/>
                <a:gd name="connsiteX1" fmla="*/ 104865 w 2037983"/>
                <a:gd name="connsiteY1" fmla="*/ 689244 h 775967"/>
                <a:gd name="connsiteX2" fmla="*/ 0 w 2037983"/>
                <a:gd name="connsiteY2" fmla="*/ 461020 h 775967"/>
                <a:gd name="connsiteX3" fmla="*/ 95749 w 2037983"/>
                <a:gd name="connsiteY3" fmla="*/ 241921 h 775967"/>
                <a:gd name="connsiteX4" fmla="*/ 410331 w 2037983"/>
                <a:gd name="connsiteY4" fmla="*/ 104986 h 775967"/>
                <a:gd name="connsiteX5" fmla="*/ 775072 w 2037983"/>
                <a:gd name="connsiteY5" fmla="*/ 43366 h 775967"/>
                <a:gd name="connsiteX6" fmla="*/ 1183127 w 2037983"/>
                <a:gd name="connsiteY6" fmla="*/ 11411 h 775967"/>
                <a:gd name="connsiteX7" fmla="*/ 1559264 w 2037983"/>
                <a:gd name="connsiteY7" fmla="*/ 0 h 775967"/>
                <a:gd name="connsiteX8" fmla="*/ 1928561 w 2037983"/>
                <a:gd name="connsiteY8" fmla="*/ 86727 h 775967"/>
                <a:gd name="connsiteX9" fmla="*/ 2037984 w 2037983"/>
                <a:gd name="connsiteY9" fmla="*/ 319516 h 775967"/>
                <a:gd name="connsiteX10" fmla="*/ 1939957 w 2037983"/>
                <a:gd name="connsiteY10" fmla="*/ 561435 h 775967"/>
                <a:gd name="connsiteX11" fmla="*/ 1659563 w 2037983"/>
                <a:gd name="connsiteY11" fmla="*/ 684675 h 775967"/>
                <a:gd name="connsiteX12" fmla="*/ 1269754 w 2037983"/>
                <a:gd name="connsiteY12" fmla="*/ 734890 h 775967"/>
                <a:gd name="connsiteX13" fmla="*/ 818386 w 2037983"/>
                <a:gd name="connsiteY13" fmla="*/ 766838 h 775967"/>
                <a:gd name="connsiteX14" fmla="*/ 428570 w 2037983"/>
                <a:gd name="connsiteY14" fmla="*/ 775968 h 775967"/>
                <a:gd name="connsiteX15" fmla="*/ 428570 w 2037983"/>
                <a:gd name="connsiteY15" fmla="*/ 775968 h 7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7983" h="775967">
                  <a:moveTo>
                    <a:pt x="428570" y="775968"/>
                  </a:moveTo>
                  <a:cubicBezTo>
                    <a:pt x="282676" y="775968"/>
                    <a:pt x="174751" y="747082"/>
                    <a:pt x="104865" y="689244"/>
                  </a:cubicBezTo>
                  <a:cubicBezTo>
                    <a:pt x="34907" y="631476"/>
                    <a:pt x="0" y="555375"/>
                    <a:pt x="0" y="461020"/>
                  </a:cubicBezTo>
                  <a:cubicBezTo>
                    <a:pt x="0" y="369731"/>
                    <a:pt x="31918" y="296693"/>
                    <a:pt x="95749" y="241921"/>
                  </a:cubicBezTo>
                  <a:cubicBezTo>
                    <a:pt x="159573" y="187149"/>
                    <a:pt x="264438" y="141504"/>
                    <a:pt x="410331" y="104986"/>
                  </a:cubicBezTo>
                  <a:cubicBezTo>
                    <a:pt x="519753" y="77600"/>
                    <a:pt x="641287" y="57056"/>
                    <a:pt x="775072" y="43366"/>
                  </a:cubicBezTo>
                  <a:cubicBezTo>
                    <a:pt x="908787" y="29670"/>
                    <a:pt x="1044778" y="19045"/>
                    <a:pt x="1183127" y="11411"/>
                  </a:cubicBezTo>
                  <a:cubicBezTo>
                    <a:pt x="1321402" y="3856"/>
                    <a:pt x="1446780" y="0"/>
                    <a:pt x="1559264" y="0"/>
                  </a:cubicBezTo>
                  <a:cubicBezTo>
                    <a:pt x="1732512" y="0"/>
                    <a:pt x="1855613" y="28957"/>
                    <a:pt x="1928561" y="86727"/>
                  </a:cubicBezTo>
                  <a:cubicBezTo>
                    <a:pt x="2001506" y="144569"/>
                    <a:pt x="2037984" y="222163"/>
                    <a:pt x="2037984" y="319516"/>
                  </a:cubicBezTo>
                  <a:cubicBezTo>
                    <a:pt x="2037984" y="423001"/>
                    <a:pt x="2005287" y="503668"/>
                    <a:pt x="1939957" y="561435"/>
                  </a:cubicBezTo>
                  <a:cubicBezTo>
                    <a:pt x="1874564" y="619277"/>
                    <a:pt x="1781097" y="660362"/>
                    <a:pt x="1659563" y="684675"/>
                  </a:cubicBezTo>
                  <a:cubicBezTo>
                    <a:pt x="1550141" y="702935"/>
                    <a:pt x="1420204" y="719696"/>
                    <a:pt x="1269754" y="734890"/>
                  </a:cubicBezTo>
                  <a:cubicBezTo>
                    <a:pt x="1119295" y="750151"/>
                    <a:pt x="968839" y="760777"/>
                    <a:pt x="818386" y="766838"/>
                  </a:cubicBezTo>
                  <a:cubicBezTo>
                    <a:pt x="667930" y="772973"/>
                    <a:pt x="537992" y="775968"/>
                    <a:pt x="428570" y="775968"/>
                  </a:cubicBezTo>
                  <a:lnTo>
                    <a:pt x="428570" y="77596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5" name="Graphic 264">
              <a:extLst>
                <a:ext uri="{FF2B5EF4-FFF2-40B4-BE49-F238E27FC236}">
                  <a16:creationId xmlns:a16="http://schemas.microsoft.com/office/drawing/2014/main" id="{28FBC9B7-95E6-8411-6604-CB89C59FEF34}"/>
                </a:ext>
              </a:extLst>
            </p:cNvPr>
            <p:cNvSpPr/>
            <p:nvPr/>
          </p:nvSpPr>
          <p:spPr>
            <a:xfrm>
              <a:off x="14475887" y="1812080"/>
              <a:ext cx="1762196" cy="1842122"/>
            </a:xfrm>
            <a:custGeom>
              <a:avLst/>
              <a:gdLst>
                <a:gd name="connsiteX0" fmla="*/ 266210 w 1762196"/>
                <a:gd name="connsiteY0" fmla="*/ 1842123 h 1842122"/>
                <a:gd name="connsiteX1" fmla="*/ 76681 w 1762196"/>
                <a:gd name="connsiteY1" fmla="*/ 1763917 h 1842122"/>
                <a:gd name="connsiteX2" fmla="*/ 0 w 1762196"/>
                <a:gd name="connsiteY2" fmla="*/ 1569857 h 1842122"/>
                <a:gd name="connsiteX3" fmla="*/ 79574 w 1762196"/>
                <a:gd name="connsiteY3" fmla="*/ 1343935 h 1842122"/>
                <a:gd name="connsiteX4" fmla="*/ 309612 w 1762196"/>
                <a:gd name="connsiteY4" fmla="*/ 1129603 h 1842122"/>
                <a:gd name="connsiteX5" fmla="*/ 671313 w 1762196"/>
                <a:gd name="connsiteY5" fmla="*/ 955818 h 1842122"/>
                <a:gd name="connsiteX6" fmla="*/ 671313 w 1762196"/>
                <a:gd name="connsiteY6" fmla="*/ 944232 h 1842122"/>
                <a:gd name="connsiteX7" fmla="*/ 163489 w 1762196"/>
                <a:gd name="connsiteY7" fmla="*/ 638659 h 1842122"/>
                <a:gd name="connsiteX8" fmla="*/ 0 w 1762196"/>
                <a:gd name="connsiteY8" fmla="*/ 295432 h 1842122"/>
                <a:gd name="connsiteX9" fmla="*/ 40511 w 1762196"/>
                <a:gd name="connsiteY9" fmla="*/ 152062 h 1842122"/>
                <a:gd name="connsiteX10" fmla="*/ 147572 w 1762196"/>
                <a:gd name="connsiteY10" fmla="*/ 59375 h 1842122"/>
                <a:gd name="connsiteX11" fmla="*/ 286465 w 1762196"/>
                <a:gd name="connsiteY11" fmla="*/ 26065 h 1842122"/>
                <a:gd name="connsiteX12" fmla="*/ 525188 w 1762196"/>
                <a:gd name="connsiteY12" fmla="*/ 111511 h 1842122"/>
                <a:gd name="connsiteX13" fmla="*/ 732079 w 1762196"/>
                <a:gd name="connsiteY13" fmla="*/ 350466 h 1842122"/>
                <a:gd name="connsiteX14" fmla="*/ 902798 w 1762196"/>
                <a:gd name="connsiteY14" fmla="*/ 712517 h 1842122"/>
                <a:gd name="connsiteX15" fmla="*/ 914373 w 1762196"/>
                <a:gd name="connsiteY15" fmla="*/ 712517 h 1842122"/>
                <a:gd name="connsiteX16" fmla="*/ 1187819 w 1762196"/>
                <a:gd name="connsiteY16" fmla="*/ 172336 h 1842122"/>
                <a:gd name="connsiteX17" fmla="*/ 1516242 w 1762196"/>
                <a:gd name="connsiteY17" fmla="*/ 0 h 1842122"/>
                <a:gd name="connsiteX18" fmla="*/ 1698536 w 1762196"/>
                <a:gd name="connsiteY18" fmla="*/ 70961 h 1842122"/>
                <a:gd name="connsiteX19" fmla="*/ 1762196 w 1762196"/>
                <a:gd name="connsiteY19" fmla="*/ 251987 h 1842122"/>
                <a:gd name="connsiteX20" fmla="*/ 1605941 w 1762196"/>
                <a:gd name="connsiteY20" fmla="*/ 606798 h 1842122"/>
                <a:gd name="connsiteX21" fmla="*/ 1137182 w 1762196"/>
                <a:gd name="connsiteY21" fmla="*/ 906577 h 1842122"/>
                <a:gd name="connsiteX22" fmla="*/ 1137182 w 1762196"/>
                <a:gd name="connsiteY22" fmla="*/ 921060 h 1842122"/>
                <a:gd name="connsiteX23" fmla="*/ 1571219 w 1762196"/>
                <a:gd name="connsiteY23" fmla="*/ 1219391 h 1842122"/>
                <a:gd name="connsiteX24" fmla="*/ 1710110 w 1762196"/>
                <a:gd name="connsiteY24" fmla="*/ 1535102 h 1842122"/>
                <a:gd name="connsiteX25" fmla="*/ 1639218 w 1762196"/>
                <a:gd name="connsiteY25" fmla="*/ 1720470 h 1842122"/>
                <a:gd name="connsiteX26" fmla="*/ 1469944 w 1762196"/>
                <a:gd name="connsiteY26" fmla="*/ 1789986 h 1842122"/>
                <a:gd name="connsiteX27" fmla="*/ 1244243 w 1762196"/>
                <a:gd name="connsiteY27" fmla="*/ 1704541 h 1842122"/>
                <a:gd name="connsiteX28" fmla="*/ 1061945 w 1762196"/>
                <a:gd name="connsiteY28" fmla="*/ 1468482 h 1842122"/>
                <a:gd name="connsiteX29" fmla="*/ 917266 w 1762196"/>
                <a:gd name="connsiteY29" fmla="*/ 1126703 h 1842122"/>
                <a:gd name="connsiteX30" fmla="*/ 905694 w 1762196"/>
                <a:gd name="connsiteY30" fmla="*/ 1126703 h 1842122"/>
                <a:gd name="connsiteX31" fmla="*/ 716164 w 1762196"/>
                <a:gd name="connsiteY31" fmla="*/ 1530757 h 1842122"/>
                <a:gd name="connsiteX32" fmla="*/ 494804 w 1762196"/>
                <a:gd name="connsiteY32" fmla="*/ 1765365 h 1842122"/>
                <a:gd name="connsiteX33" fmla="*/ 266210 w 1762196"/>
                <a:gd name="connsiteY33" fmla="*/ 1842123 h 1842122"/>
                <a:gd name="connsiteX34" fmla="*/ 266210 w 1762196"/>
                <a:gd name="connsiteY34" fmla="*/ 1842123 h 184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62196" h="1842122">
                  <a:moveTo>
                    <a:pt x="266210" y="1842123"/>
                  </a:moveTo>
                  <a:cubicBezTo>
                    <a:pt x="190976" y="1842123"/>
                    <a:pt x="127771" y="1816054"/>
                    <a:pt x="76681" y="1763917"/>
                  </a:cubicBezTo>
                  <a:cubicBezTo>
                    <a:pt x="25545" y="1711783"/>
                    <a:pt x="0" y="1647113"/>
                    <a:pt x="0" y="1569857"/>
                  </a:cubicBezTo>
                  <a:cubicBezTo>
                    <a:pt x="0" y="1494551"/>
                    <a:pt x="26495" y="1419244"/>
                    <a:pt x="79574" y="1343935"/>
                  </a:cubicBezTo>
                  <a:cubicBezTo>
                    <a:pt x="132606" y="1268629"/>
                    <a:pt x="209287" y="1197215"/>
                    <a:pt x="309612" y="1129603"/>
                  </a:cubicBezTo>
                  <a:cubicBezTo>
                    <a:pt x="409896" y="1062034"/>
                    <a:pt x="530474" y="1004104"/>
                    <a:pt x="671313" y="955818"/>
                  </a:cubicBezTo>
                  <a:lnTo>
                    <a:pt x="671313" y="944232"/>
                  </a:lnTo>
                  <a:cubicBezTo>
                    <a:pt x="441723" y="857340"/>
                    <a:pt x="272449" y="755512"/>
                    <a:pt x="163489" y="638659"/>
                  </a:cubicBezTo>
                  <a:cubicBezTo>
                    <a:pt x="54481" y="521850"/>
                    <a:pt x="0" y="407444"/>
                    <a:pt x="0" y="295432"/>
                  </a:cubicBezTo>
                  <a:cubicBezTo>
                    <a:pt x="0" y="239449"/>
                    <a:pt x="13472" y="191661"/>
                    <a:pt x="40511" y="152062"/>
                  </a:cubicBezTo>
                  <a:cubicBezTo>
                    <a:pt x="67501" y="112505"/>
                    <a:pt x="103176" y="81596"/>
                    <a:pt x="147572" y="59375"/>
                  </a:cubicBezTo>
                  <a:cubicBezTo>
                    <a:pt x="191926" y="37199"/>
                    <a:pt x="238223" y="26065"/>
                    <a:pt x="286465" y="26065"/>
                  </a:cubicBezTo>
                  <a:cubicBezTo>
                    <a:pt x="371327" y="26065"/>
                    <a:pt x="450900" y="54576"/>
                    <a:pt x="525188" y="111511"/>
                  </a:cubicBezTo>
                  <a:cubicBezTo>
                    <a:pt x="599423" y="168489"/>
                    <a:pt x="668419" y="248140"/>
                    <a:pt x="732079" y="350466"/>
                  </a:cubicBezTo>
                  <a:cubicBezTo>
                    <a:pt x="795738" y="452834"/>
                    <a:pt x="852614" y="573488"/>
                    <a:pt x="902798" y="712517"/>
                  </a:cubicBezTo>
                  <a:lnTo>
                    <a:pt x="914373" y="712517"/>
                  </a:lnTo>
                  <a:cubicBezTo>
                    <a:pt x="993450" y="467316"/>
                    <a:pt x="1084598" y="287242"/>
                    <a:pt x="1187819" y="172336"/>
                  </a:cubicBezTo>
                  <a:cubicBezTo>
                    <a:pt x="1290991" y="57476"/>
                    <a:pt x="1400498" y="0"/>
                    <a:pt x="1516242" y="0"/>
                  </a:cubicBezTo>
                  <a:cubicBezTo>
                    <a:pt x="1595317" y="0"/>
                    <a:pt x="1656081" y="23668"/>
                    <a:pt x="1698536" y="70961"/>
                  </a:cubicBezTo>
                  <a:cubicBezTo>
                    <a:pt x="1740946" y="118300"/>
                    <a:pt x="1762196" y="178625"/>
                    <a:pt x="1762196" y="251987"/>
                  </a:cubicBezTo>
                  <a:cubicBezTo>
                    <a:pt x="1762196" y="375582"/>
                    <a:pt x="1710110" y="493837"/>
                    <a:pt x="1605941" y="606798"/>
                  </a:cubicBezTo>
                  <a:cubicBezTo>
                    <a:pt x="1501774" y="719759"/>
                    <a:pt x="1345519" y="819685"/>
                    <a:pt x="1137182" y="906577"/>
                  </a:cubicBezTo>
                  <a:lnTo>
                    <a:pt x="1137182" y="921060"/>
                  </a:lnTo>
                  <a:cubicBezTo>
                    <a:pt x="1333944" y="1011844"/>
                    <a:pt x="1478622" y="1111274"/>
                    <a:pt x="1571219" y="1219391"/>
                  </a:cubicBezTo>
                  <a:cubicBezTo>
                    <a:pt x="1663814" y="1327555"/>
                    <a:pt x="1710110" y="1432775"/>
                    <a:pt x="1710110" y="1535102"/>
                  </a:cubicBezTo>
                  <a:cubicBezTo>
                    <a:pt x="1710110" y="1612353"/>
                    <a:pt x="1686465" y="1674128"/>
                    <a:pt x="1639218" y="1720470"/>
                  </a:cubicBezTo>
                  <a:cubicBezTo>
                    <a:pt x="1591927" y="1766816"/>
                    <a:pt x="1535503" y="1789986"/>
                    <a:pt x="1469944" y="1789986"/>
                  </a:cubicBezTo>
                  <a:cubicBezTo>
                    <a:pt x="1386981" y="1789986"/>
                    <a:pt x="1311743" y="1761520"/>
                    <a:pt x="1244243" y="1704541"/>
                  </a:cubicBezTo>
                  <a:cubicBezTo>
                    <a:pt x="1176696" y="1647607"/>
                    <a:pt x="1115932" y="1568908"/>
                    <a:pt x="1061945" y="1468482"/>
                  </a:cubicBezTo>
                  <a:cubicBezTo>
                    <a:pt x="1007916" y="1368106"/>
                    <a:pt x="959677" y="1254147"/>
                    <a:pt x="917266" y="1126703"/>
                  </a:cubicBezTo>
                  <a:lnTo>
                    <a:pt x="905694" y="1126703"/>
                  </a:lnTo>
                  <a:cubicBezTo>
                    <a:pt x="849720" y="1290852"/>
                    <a:pt x="786561" y="1425537"/>
                    <a:pt x="716164" y="1530757"/>
                  </a:cubicBezTo>
                  <a:cubicBezTo>
                    <a:pt x="645724" y="1636024"/>
                    <a:pt x="571936" y="1714227"/>
                    <a:pt x="494804" y="1765365"/>
                  </a:cubicBezTo>
                  <a:cubicBezTo>
                    <a:pt x="417628" y="1816507"/>
                    <a:pt x="341445" y="1842123"/>
                    <a:pt x="266210" y="1842123"/>
                  </a:cubicBezTo>
                  <a:lnTo>
                    <a:pt x="266210" y="18421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2F1B61-7584-5EEF-CC86-E22C74B75604}"/>
                </a:ext>
              </a:extLst>
            </p:cNvPr>
            <p:cNvSpPr txBox="1"/>
            <p:nvPr/>
          </p:nvSpPr>
          <p:spPr>
            <a:xfrm>
              <a:off x="5315781" y="2613023"/>
              <a:ext cx="3558854" cy="34650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SV"/>
              </a:defPPr>
              <a:lvl1pPr>
                <a:lnSpc>
                  <a:spcPct val="120000"/>
                </a:lnSpc>
                <a:defRPr sz="6900" b="0" spc="300">
                  <a:solidFill>
                    <a:schemeClr val="accent4"/>
                  </a:solidFill>
                  <a:latin typeface="DynaPuff Medium" pitchFamily="2" charset="77"/>
                  <a:ea typeface="DynaPuff Medium" pitchFamily="2" charset="77"/>
                  <a:cs typeface="Poppins" pitchFamily="2" charset="77"/>
                </a:defRPr>
              </a:lvl1pPr>
            </a:lstStyle>
            <a:p>
              <a:pPr algn="ctr"/>
              <a:r>
                <a:rPr lang="th-TH" sz="20000" dirty="0">
                  <a:solidFill>
                    <a:schemeClr val="bg1"/>
                  </a:solidFill>
                  <a:cs typeface="Poppins Light" pitchFamily="2" charset="77"/>
                </a:rPr>
                <a:t>เ</a:t>
              </a:r>
              <a:endParaRPr lang="en-US" sz="20000" dirty="0">
                <a:solidFill>
                  <a:schemeClr val="bg1"/>
                </a:solidFill>
                <a:cs typeface="Poppins Ligh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6E6CB3-68C2-71A5-C44A-312336ACC375}"/>
                </a:ext>
              </a:extLst>
            </p:cNvPr>
            <p:cNvSpPr txBox="1"/>
            <p:nvPr/>
          </p:nvSpPr>
          <p:spPr>
            <a:xfrm>
              <a:off x="9446631" y="2613023"/>
              <a:ext cx="3558854" cy="34650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SV"/>
              </a:defPPr>
              <a:lvl1pPr>
                <a:lnSpc>
                  <a:spcPct val="120000"/>
                </a:lnSpc>
                <a:defRPr sz="6900" b="0" spc="300">
                  <a:solidFill>
                    <a:schemeClr val="accent4"/>
                  </a:solidFill>
                  <a:latin typeface="DynaPuff Medium" pitchFamily="2" charset="77"/>
                  <a:ea typeface="DynaPuff Medium" pitchFamily="2" charset="77"/>
                  <a:cs typeface="Poppins" pitchFamily="2" charset="77"/>
                </a:defRPr>
              </a:lvl1pPr>
            </a:lstStyle>
            <a:p>
              <a:pPr algn="ctr"/>
              <a:r>
                <a:rPr lang="th-TH" sz="20000" dirty="0">
                  <a:solidFill>
                    <a:schemeClr val="bg1"/>
                  </a:solidFill>
                  <a:cs typeface="Poppins Light" pitchFamily="2" charset="77"/>
                </a:rPr>
                <a:t>ก</a:t>
              </a:r>
              <a:endParaRPr lang="en-US" sz="20000" dirty="0">
                <a:solidFill>
                  <a:schemeClr val="bg1"/>
                </a:solidFill>
                <a:cs typeface="Poppins Light" pitchFamily="2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CE56FE-9F43-0FDC-4D07-815119285369}"/>
                </a:ext>
              </a:extLst>
            </p:cNvPr>
            <p:cNvSpPr txBox="1"/>
            <p:nvPr/>
          </p:nvSpPr>
          <p:spPr>
            <a:xfrm>
              <a:off x="13577479" y="2613023"/>
              <a:ext cx="3558854" cy="346505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SV"/>
              </a:defPPr>
              <a:lvl1pPr>
                <a:lnSpc>
                  <a:spcPct val="120000"/>
                </a:lnSpc>
                <a:defRPr sz="6900" b="0" spc="300">
                  <a:solidFill>
                    <a:schemeClr val="accent4"/>
                  </a:solidFill>
                  <a:latin typeface="DynaPuff Medium" pitchFamily="2" charset="77"/>
                  <a:ea typeface="DynaPuff Medium" pitchFamily="2" charset="77"/>
                  <a:cs typeface="Poppins" pitchFamily="2" charset="77"/>
                </a:defRPr>
              </a:lvl1pPr>
            </a:lstStyle>
            <a:p>
              <a:pPr algn="ctr"/>
              <a:r>
                <a:rPr lang="th-TH" sz="20000" dirty="0">
                  <a:solidFill>
                    <a:schemeClr val="bg1"/>
                  </a:solidFill>
                  <a:cs typeface="Poppins Light" pitchFamily="2" charset="77"/>
                </a:rPr>
                <a:t>ม</a:t>
              </a:r>
              <a:endParaRPr lang="en-US" sz="20000" dirty="0">
                <a:solidFill>
                  <a:schemeClr val="bg1"/>
                </a:solidFill>
                <a:cs typeface="Poppins Light" pitchFamily="2" charset="77"/>
              </a:endParaRPr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0BB1DB61-D8FE-C7F2-5F21-7B7D52730B54}"/>
              </a:ext>
            </a:extLst>
          </p:cNvPr>
          <p:cNvSpPr txBox="1"/>
          <p:nvPr/>
        </p:nvSpPr>
        <p:spPr>
          <a:xfrm>
            <a:off x="3800119" y="11346281"/>
            <a:ext cx="16523397" cy="17343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accent4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ctr"/>
            <a:r>
              <a:rPr lang="th-TH" sz="9700" spc="0" dirty="0" smtClean="0">
                <a:solidFill>
                  <a:schemeClr val="tx2"/>
                </a:solidFill>
                <a:cs typeface="Poppins Light" pitchFamily="2" charset="77"/>
              </a:rPr>
              <a:t>ด้วยกระบวนการเรียนรู้ </a:t>
            </a:r>
            <a:r>
              <a:rPr lang="en-US" sz="9700" spc="0" dirty="0" smtClean="0">
                <a:solidFill>
                  <a:schemeClr val="tx2"/>
                </a:solidFill>
                <a:cs typeface="Poppins Light" pitchFamily="2" charset="77"/>
              </a:rPr>
              <a:t>BHM Model</a:t>
            </a:r>
            <a:endParaRPr lang="en-US" sz="9700" spc="0" dirty="0">
              <a:solidFill>
                <a:schemeClr val="tx2"/>
              </a:solidFill>
              <a:cs typeface="Poppins Light" pitchFamily="2" charset="77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0BB1DB61-D8FE-C7F2-5F21-7B7D52730B54}"/>
              </a:ext>
            </a:extLst>
          </p:cNvPr>
          <p:cNvSpPr txBox="1"/>
          <p:nvPr/>
        </p:nvSpPr>
        <p:spPr>
          <a:xfrm>
            <a:off x="3529016" y="365517"/>
            <a:ext cx="16523397" cy="17343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accent4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ctr"/>
            <a:r>
              <a:rPr lang="th-TH" sz="9700" spc="0" dirty="0" smtClean="0">
                <a:solidFill>
                  <a:schemeClr val="tx2"/>
                </a:solidFill>
                <a:cs typeface="Poppins Light" pitchFamily="2" charset="77"/>
              </a:rPr>
              <a:t>หน่วยการเรียนรู้ตัวเรา</a:t>
            </a:r>
            <a:endParaRPr lang="en-US" sz="9700" spc="0" dirty="0">
              <a:solidFill>
                <a:schemeClr val="tx2"/>
              </a:solidFill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800F965-0464-B16D-A4F4-76FB45512B5E}"/>
              </a:ext>
            </a:extLst>
          </p:cNvPr>
          <p:cNvSpPr/>
          <p:nvPr/>
        </p:nvSpPr>
        <p:spPr>
          <a:xfrm>
            <a:off x="-72042" y="0"/>
            <a:ext cx="24572534" cy="13716000"/>
          </a:xfrm>
          <a:custGeom>
            <a:avLst/>
            <a:gdLst>
              <a:gd name="connsiteX0" fmla="*/ 6607985 w 7927195"/>
              <a:gd name="connsiteY0" fmla="*/ 4219569 h 4424835"/>
              <a:gd name="connsiteX1" fmla="*/ 6627548 w 7927195"/>
              <a:gd name="connsiteY1" fmla="*/ 4243336 h 4424835"/>
              <a:gd name="connsiteX2" fmla="*/ 6627426 w 7927195"/>
              <a:gd name="connsiteY2" fmla="*/ 4264103 h 4424835"/>
              <a:gd name="connsiteX3" fmla="*/ 6614392 w 7927195"/>
              <a:gd name="connsiteY3" fmla="*/ 4292642 h 4424835"/>
              <a:gd name="connsiteX4" fmla="*/ 6603381 w 7927195"/>
              <a:gd name="connsiteY4" fmla="*/ 4308025 h 4424835"/>
              <a:gd name="connsiteX5" fmla="*/ 6526466 w 7927195"/>
              <a:gd name="connsiteY5" fmla="*/ 4397084 h 4424835"/>
              <a:gd name="connsiteX6" fmla="*/ 6504242 w 7927195"/>
              <a:gd name="connsiteY6" fmla="*/ 4416272 h 4424835"/>
              <a:gd name="connsiteX7" fmla="*/ 6479508 w 7927195"/>
              <a:gd name="connsiteY7" fmla="*/ 4424651 h 4424835"/>
              <a:gd name="connsiteX8" fmla="*/ 6445220 w 7927195"/>
              <a:gd name="connsiteY8" fmla="*/ 4381701 h 4424835"/>
              <a:gd name="connsiteX9" fmla="*/ 6455219 w 7927195"/>
              <a:gd name="connsiteY9" fmla="*/ 4356319 h 4424835"/>
              <a:gd name="connsiteX10" fmla="*/ 6486309 w 7927195"/>
              <a:gd name="connsiteY10" fmla="*/ 4308956 h 4424835"/>
              <a:gd name="connsiteX11" fmla="*/ 6545452 w 7927195"/>
              <a:gd name="connsiteY11" fmla="*/ 4243457 h 4424835"/>
              <a:gd name="connsiteX12" fmla="*/ 6566462 w 7927195"/>
              <a:gd name="connsiteY12" fmla="*/ 4226050 h 4424835"/>
              <a:gd name="connsiteX13" fmla="*/ 6577432 w 7927195"/>
              <a:gd name="connsiteY13" fmla="*/ 4219938 h 4424835"/>
              <a:gd name="connsiteX14" fmla="*/ 6607985 w 7927195"/>
              <a:gd name="connsiteY14" fmla="*/ 4219569 h 4424835"/>
              <a:gd name="connsiteX15" fmla="*/ 3085913 w 7927195"/>
              <a:gd name="connsiteY15" fmla="*/ 4217468 h 4424835"/>
              <a:gd name="connsiteX16" fmla="*/ 3093814 w 7927195"/>
              <a:gd name="connsiteY16" fmla="*/ 4220140 h 4424835"/>
              <a:gd name="connsiteX17" fmla="*/ 3112909 w 7927195"/>
              <a:gd name="connsiteY17" fmla="*/ 4259164 h 4424835"/>
              <a:gd name="connsiteX18" fmla="*/ 3107562 w 7927195"/>
              <a:gd name="connsiteY18" fmla="*/ 4277259 h 4424835"/>
              <a:gd name="connsiteX19" fmla="*/ 3093571 w 7927195"/>
              <a:gd name="connsiteY19" fmla="*/ 4300697 h 4424835"/>
              <a:gd name="connsiteX20" fmla="*/ 3007095 w 7927195"/>
              <a:gd name="connsiteY20" fmla="*/ 4401213 h 4424835"/>
              <a:gd name="connsiteX21" fmla="*/ 2985806 w 7927195"/>
              <a:gd name="connsiteY21" fmla="*/ 4418255 h 4424835"/>
              <a:gd name="connsiteX22" fmla="*/ 2963886 w 7927195"/>
              <a:gd name="connsiteY22" fmla="*/ 4424813 h 4424835"/>
              <a:gd name="connsiteX23" fmla="*/ 2929999 w 7927195"/>
              <a:gd name="connsiteY23" fmla="*/ 4385384 h 4424835"/>
              <a:gd name="connsiteX24" fmla="*/ 2933112 w 7927195"/>
              <a:gd name="connsiteY24" fmla="*/ 4373443 h 4424835"/>
              <a:gd name="connsiteX25" fmla="*/ 2943609 w 7927195"/>
              <a:gd name="connsiteY25" fmla="*/ 4350530 h 4424835"/>
              <a:gd name="connsiteX26" fmla="*/ 2970460 w 7927195"/>
              <a:gd name="connsiteY26" fmla="*/ 4310292 h 4424835"/>
              <a:gd name="connsiteX27" fmla="*/ 3029445 w 7927195"/>
              <a:gd name="connsiteY27" fmla="*/ 4244429 h 4424835"/>
              <a:gd name="connsiteX28" fmla="*/ 3059377 w 7927195"/>
              <a:gd name="connsiteY28" fmla="*/ 4221435 h 4424835"/>
              <a:gd name="connsiteX29" fmla="*/ 3085913 w 7927195"/>
              <a:gd name="connsiteY29" fmla="*/ 4217468 h 4424835"/>
              <a:gd name="connsiteX30" fmla="*/ 1314223 w 7927195"/>
              <a:gd name="connsiteY30" fmla="*/ 4217225 h 4424835"/>
              <a:gd name="connsiteX31" fmla="*/ 1355582 w 7927195"/>
              <a:gd name="connsiteY31" fmla="*/ 4261309 h 4424835"/>
              <a:gd name="connsiteX32" fmla="*/ 1342240 w 7927195"/>
              <a:gd name="connsiteY32" fmla="*/ 4291995 h 4424835"/>
              <a:gd name="connsiteX33" fmla="*/ 1330010 w 7927195"/>
              <a:gd name="connsiteY33" fmla="*/ 4309078 h 4424835"/>
              <a:gd name="connsiteX34" fmla="*/ 1253011 w 7927195"/>
              <a:gd name="connsiteY34" fmla="*/ 4398015 h 4424835"/>
              <a:gd name="connsiteX35" fmla="*/ 1230621 w 7927195"/>
              <a:gd name="connsiteY35" fmla="*/ 4416960 h 4424835"/>
              <a:gd name="connsiteX36" fmla="*/ 1207079 w 7927195"/>
              <a:gd name="connsiteY36" fmla="*/ 4424692 h 4424835"/>
              <a:gd name="connsiteX37" fmla="*/ 1172646 w 7927195"/>
              <a:gd name="connsiteY37" fmla="*/ 4382430 h 4424835"/>
              <a:gd name="connsiteX38" fmla="*/ 1181536 w 7927195"/>
              <a:gd name="connsiteY38" fmla="*/ 4358910 h 4424835"/>
              <a:gd name="connsiteX39" fmla="*/ 1203298 w 7927195"/>
              <a:gd name="connsiteY39" fmla="*/ 4323043 h 4424835"/>
              <a:gd name="connsiteX40" fmla="*/ 1276976 w 7927195"/>
              <a:gd name="connsiteY40" fmla="*/ 4239693 h 4424835"/>
              <a:gd name="connsiteX41" fmla="*/ 1298609 w 7927195"/>
              <a:gd name="connsiteY41" fmla="*/ 4223095 h 4424835"/>
              <a:gd name="connsiteX42" fmla="*/ 1314223 w 7927195"/>
              <a:gd name="connsiteY42" fmla="*/ 4217225 h 4424835"/>
              <a:gd name="connsiteX43" fmla="*/ 4829937 w 7927195"/>
              <a:gd name="connsiteY43" fmla="*/ 4217144 h 4424835"/>
              <a:gd name="connsiteX44" fmla="*/ 4868597 w 7927195"/>
              <a:gd name="connsiteY44" fmla="*/ 4239247 h 4424835"/>
              <a:gd name="connsiteX45" fmla="*/ 4871835 w 7927195"/>
              <a:gd name="connsiteY45" fmla="*/ 4253901 h 4424835"/>
              <a:gd name="connsiteX46" fmla="*/ 4867423 w 7927195"/>
              <a:gd name="connsiteY46" fmla="*/ 4271996 h 4424835"/>
              <a:gd name="connsiteX47" fmla="*/ 4851069 w 7927195"/>
              <a:gd name="connsiteY47" fmla="*/ 4301183 h 4424835"/>
              <a:gd name="connsiteX48" fmla="*/ 4812935 w 7927195"/>
              <a:gd name="connsiteY48" fmla="*/ 4348708 h 4424835"/>
              <a:gd name="connsiteX49" fmla="*/ 4764681 w 7927195"/>
              <a:gd name="connsiteY49" fmla="*/ 4401455 h 4424835"/>
              <a:gd name="connsiteX50" fmla="*/ 4743429 w 7927195"/>
              <a:gd name="connsiteY50" fmla="*/ 4418498 h 4424835"/>
              <a:gd name="connsiteX51" fmla="*/ 4719343 w 7927195"/>
              <a:gd name="connsiteY51" fmla="*/ 4424732 h 4424835"/>
              <a:gd name="connsiteX52" fmla="*/ 4687160 w 7927195"/>
              <a:gd name="connsiteY52" fmla="*/ 4385951 h 4424835"/>
              <a:gd name="connsiteX53" fmla="*/ 4695823 w 7927195"/>
              <a:gd name="connsiteY53" fmla="*/ 4360164 h 4424835"/>
              <a:gd name="connsiteX54" fmla="*/ 4722419 w 7927195"/>
              <a:gd name="connsiteY54" fmla="*/ 4317375 h 4424835"/>
              <a:gd name="connsiteX55" fmla="*/ 4790873 w 7927195"/>
              <a:gd name="connsiteY55" fmla="*/ 4240542 h 4424835"/>
              <a:gd name="connsiteX56" fmla="*/ 4814190 w 7927195"/>
              <a:gd name="connsiteY56" fmla="*/ 4222730 h 4424835"/>
              <a:gd name="connsiteX57" fmla="*/ 4829937 w 7927195"/>
              <a:gd name="connsiteY57" fmla="*/ 4217144 h 4424835"/>
              <a:gd name="connsiteX58" fmla="*/ 5106344 w 7927195"/>
              <a:gd name="connsiteY58" fmla="*/ 3803756 h 4424835"/>
              <a:gd name="connsiteX59" fmla="*/ 5122900 w 7927195"/>
              <a:gd name="connsiteY59" fmla="*/ 3809138 h 4424835"/>
              <a:gd name="connsiteX60" fmla="*/ 5135652 w 7927195"/>
              <a:gd name="connsiteY60" fmla="*/ 3823007 h 4424835"/>
              <a:gd name="connsiteX61" fmla="*/ 5148890 w 7927195"/>
              <a:gd name="connsiteY61" fmla="*/ 3860322 h 4424835"/>
              <a:gd name="connsiteX62" fmla="*/ 5142898 w 7927195"/>
              <a:gd name="connsiteY62" fmla="*/ 3931242 h 4424835"/>
              <a:gd name="connsiteX63" fmla="*/ 5138931 w 7927195"/>
              <a:gd name="connsiteY63" fmla="*/ 3945414 h 4424835"/>
              <a:gd name="connsiteX64" fmla="*/ 5153423 w 7927195"/>
              <a:gd name="connsiteY64" fmla="*/ 3959631 h 4424835"/>
              <a:gd name="connsiteX65" fmla="*/ 5218072 w 7927195"/>
              <a:gd name="connsiteY65" fmla="*/ 3952506 h 4424835"/>
              <a:gd name="connsiteX66" fmla="*/ 5257055 w 7927195"/>
              <a:gd name="connsiteY66" fmla="*/ 3960489 h 4424835"/>
              <a:gd name="connsiteX67" fmla="*/ 5277580 w 7927195"/>
              <a:gd name="connsiteY67" fmla="*/ 3974702 h 4424835"/>
              <a:gd name="connsiteX68" fmla="*/ 5284057 w 7927195"/>
              <a:gd name="connsiteY68" fmla="*/ 3992101 h 4424835"/>
              <a:gd name="connsiteX69" fmla="*/ 5275150 w 7927195"/>
              <a:gd name="connsiteY69" fmla="*/ 4012601 h 4424835"/>
              <a:gd name="connsiteX70" fmla="*/ 5248798 w 7927195"/>
              <a:gd name="connsiteY70" fmla="*/ 4024733 h 4424835"/>
              <a:gd name="connsiteX71" fmla="*/ 5202851 w 7927195"/>
              <a:gd name="connsiteY71" fmla="*/ 4021932 h 4424835"/>
              <a:gd name="connsiteX72" fmla="*/ 5152816 w 7927195"/>
              <a:gd name="connsiteY72" fmla="*/ 4005865 h 4424835"/>
              <a:gd name="connsiteX73" fmla="*/ 5139174 w 7927195"/>
              <a:gd name="connsiteY73" fmla="*/ 4000853 h 4424835"/>
              <a:gd name="connsiteX74" fmla="*/ 5137393 w 7927195"/>
              <a:gd name="connsiteY74" fmla="*/ 4004820 h 4424835"/>
              <a:gd name="connsiteX75" fmla="*/ 5142858 w 7927195"/>
              <a:gd name="connsiteY75" fmla="*/ 4020649 h 4424835"/>
              <a:gd name="connsiteX76" fmla="*/ 5159536 w 7927195"/>
              <a:gd name="connsiteY76" fmla="*/ 4083597 h 4424835"/>
              <a:gd name="connsiteX77" fmla="*/ 5157107 w 7927195"/>
              <a:gd name="connsiteY77" fmla="*/ 4131527 h 4424835"/>
              <a:gd name="connsiteX78" fmla="*/ 5142413 w 7927195"/>
              <a:gd name="connsiteY78" fmla="*/ 4156665 h 4424835"/>
              <a:gd name="connsiteX79" fmla="*/ 5103510 w 7927195"/>
              <a:gd name="connsiteY79" fmla="*/ 4158608 h 4424835"/>
              <a:gd name="connsiteX80" fmla="*/ 5089382 w 7927195"/>
              <a:gd name="connsiteY80" fmla="*/ 4140595 h 4424835"/>
              <a:gd name="connsiteX81" fmla="*/ 5081407 w 7927195"/>
              <a:gd name="connsiteY81" fmla="*/ 4105942 h 4424835"/>
              <a:gd name="connsiteX82" fmla="*/ 5087358 w 7927195"/>
              <a:gd name="connsiteY82" fmla="*/ 4049625 h 4424835"/>
              <a:gd name="connsiteX83" fmla="*/ 5095778 w 7927195"/>
              <a:gd name="connsiteY83" fmla="*/ 4021422 h 4424835"/>
              <a:gd name="connsiteX84" fmla="*/ 5100474 w 7927195"/>
              <a:gd name="connsiteY84" fmla="*/ 4007642 h 4424835"/>
              <a:gd name="connsiteX85" fmla="*/ 5096547 w 7927195"/>
              <a:gd name="connsiteY85" fmla="*/ 4005759 h 4424835"/>
              <a:gd name="connsiteX86" fmla="*/ 5082500 w 7927195"/>
              <a:gd name="connsiteY86" fmla="*/ 4010095 h 4424835"/>
              <a:gd name="connsiteX87" fmla="*/ 5031494 w 7927195"/>
              <a:gd name="connsiteY87" fmla="*/ 4022535 h 4424835"/>
              <a:gd name="connsiteX88" fmla="*/ 4975184 w 7927195"/>
              <a:gd name="connsiteY88" fmla="*/ 4018673 h 4424835"/>
              <a:gd name="connsiteX89" fmla="*/ 4949317 w 7927195"/>
              <a:gd name="connsiteY89" fmla="*/ 4005104 h 4424835"/>
              <a:gd name="connsiteX90" fmla="*/ 4946888 w 7927195"/>
              <a:gd name="connsiteY90" fmla="*/ 3958222 h 4424835"/>
              <a:gd name="connsiteX91" fmla="*/ 4969841 w 7927195"/>
              <a:gd name="connsiteY91" fmla="*/ 3944054 h 4424835"/>
              <a:gd name="connsiteX92" fmla="*/ 5013642 w 7927195"/>
              <a:gd name="connsiteY92" fmla="*/ 3941504 h 4424835"/>
              <a:gd name="connsiteX93" fmla="*/ 5080962 w 7927195"/>
              <a:gd name="connsiteY93" fmla="*/ 3958068 h 4424835"/>
              <a:gd name="connsiteX94" fmla="*/ 5093025 w 7927195"/>
              <a:gd name="connsiteY94" fmla="*/ 3961639 h 4424835"/>
              <a:gd name="connsiteX95" fmla="*/ 5096588 w 7927195"/>
              <a:gd name="connsiteY95" fmla="*/ 3960230 h 4424835"/>
              <a:gd name="connsiteX96" fmla="*/ 5096871 w 7927195"/>
              <a:gd name="connsiteY96" fmla="*/ 3958299 h 4424835"/>
              <a:gd name="connsiteX97" fmla="*/ 5091730 w 7927195"/>
              <a:gd name="connsiteY97" fmla="*/ 3944600 h 4424835"/>
              <a:gd name="connsiteX98" fmla="*/ 5074647 w 7927195"/>
              <a:gd name="connsiteY98" fmla="*/ 3892703 h 4424835"/>
              <a:gd name="connsiteX99" fmla="*/ 5072380 w 7927195"/>
              <a:gd name="connsiteY99" fmla="*/ 3842547 h 4424835"/>
              <a:gd name="connsiteX100" fmla="*/ 5088208 w 7927195"/>
              <a:gd name="connsiteY100" fmla="*/ 3811154 h 4424835"/>
              <a:gd name="connsiteX101" fmla="*/ 5106344 w 7927195"/>
              <a:gd name="connsiteY101" fmla="*/ 3803756 h 4424835"/>
              <a:gd name="connsiteX102" fmla="*/ 3348306 w 7927195"/>
              <a:gd name="connsiteY102" fmla="*/ 3803698 h 4424835"/>
              <a:gd name="connsiteX103" fmla="*/ 3364921 w 7927195"/>
              <a:gd name="connsiteY103" fmla="*/ 3809247 h 4424835"/>
              <a:gd name="connsiteX104" fmla="*/ 3373908 w 7927195"/>
              <a:gd name="connsiteY104" fmla="*/ 3818044 h 4424835"/>
              <a:gd name="connsiteX105" fmla="*/ 3389056 w 7927195"/>
              <a:gd name="connsiteY105" fmla="*/ 3850072 h 4424835"/>
              <a:gd name="connsiteX106" fmla="*/ 3392542 w 7927195"/>
              <a:gd name="connsiteY106" fmla="*/ 3877470 h 4424835"/>
              <a:gd name="connsiteX107" fmla="*/ 3383053 w 7927195"/>
              <a:gd name="connsiteY107" fmla="*/ 3937370 h 4424835"/>
              <a:gd name="connsiteX108" fmla="*/ 3379567 w 7927195"/>
              <a:gd name="connsiteY108" fmla="*/ 3949498 h 4424835"/>
              <a:gd name="connsiteX109" fmla="*/ 3390999 w 7927195"/>
              <a:gd name="connsiteY109" fmla="*/ 3960720 h 4424835"/>
              <a:gd name="connsiteX110" fmla="*/ 3424008 w 7927195"/>
              <a:gd name="connsiteY110" fmla="*/ 3954166 h 4424835"/>
              <a:gd name="connsiteX111" fmla="*/ 3488790 w 7927195"/>
              <a:gd name="connsiteY111" fmla="*/ 3956988 h 4424835"/>
              <a:gd name="connsiteX112" fmla="*/ 3516479 w 7927195"/>
              <a:gd name="connsiteY112" fmla="*/ 3971395 h 4424835"/>
              <a:gd name="connsiteX113" fmla="*/ 3525761 w 7927195"/>
              <a:gd name="connsiteY113" fmla="*/ 3996060 h 4424835"/>
              <a:gd name="connsiteX114" fmla="*/ 3518786 w 7927195"/>
              <a:gd name="connsiteY114" fmla="*/ 4011002 h 4424835"/>
              <a:gd name="connsiteX115" fmla="*/ 3490976 w 7927195"/>
              <a:gd name="connsiteY115" fmla="*/ 4024709 h 4424835"/>
              <a:gd name="connsiteX116" fmla="*/ 3444985 w 7927195"/>
              <a:gd name="connsiteY116" fmla="*/ 4021988 h 4424835"/>
              <a:gd name="connsiteX117" fmla="*/ 3396905 w 7927195"/>
              <a:gd name="connsiteY117" fmla="*/ 4006694 h 4424835"/>
              <a:gd name="connsiteX118" fmla="*/ 3383142 w 7927195"/>
              <a:gd name="connsiteY118" fmla="*/ 4001513 h 4424835"/>
              <a:gd name="connsiteX119" fmla="*/ 3379567 w 7927195"/>
              <a:gd name="connsiteY119" fmla="*/ 4002687 h 4424835"/>
              <a:gd name="connsiteX120" fmla="*/ 3379150 w 7927195"/>
              <a:gd name="connsiteY120" fmla="*/ 4004545 h 4424835"/>
              <a:gd name="connsiteX121" fmla="*/ 3383931 w 7927195"/>
              <a:gd name="connsiteY121" fmla="*/ 4018418 h 4424835"/>
              <a:gd name="connsiteX122" fmla="*/ 3400460 w 7927195"/>
              <a:gd name="connsiteY122" fmla="*/ 4077079 h 4424835"/>
              <a:gd name="connsiteX123" fmla="*/ 3402281 w 7927195"/>
              <a:gd name="connsiteY123" fmla="*/ 4114808 h 4424835"/>
              <a:gd name="connsiteX124" fmla="*/ 3390048 w 7927195"/>
              <a:gd name="connsiteY124" fmla="*/ 4150148 h 4424835"/>
              <a:gd name="connsiteX125" fmla="*/ 3359201 w 7927195"/>
              <a:gd name="connsiteY125" fmla="*/ 4164033 h 4424835"/>
              <a:gd name="connsiteX126" fmla="*/ 3342365 w 7927195"/>
              <a:gd name="connsiteY126" fmla="*/ 4156099 h 4424835"/>
              <a:gd name="connsiteX127" fmla="*/ 3327128 w 7927195"/>
              <a:gd name="connsiteY127" fmla="*/ 4128976 h 4424835"/>
              <a:gd name="connsiteX128" fmla="*/ 3323898 w 7927195"/>
              <a:gd name="connsiteY128" fmla="*/ 4080925 h 4424835"/>
              <a:gd name="connsiteX129" fmla="*/ 3337726 w 7927195"/>
              <a:gd name="connsiteY129" fmla="*/ 4021652 h 4424835"/>
              <a:gd name="connsiteX130" fmla="*/ 3341709 w 7927195"/>
              <a:gd name="connsiteY130" fmla="*/ 4009710 h 4424835"/>
              <a:gd name="connsiteX131" fmla="*/ 3340515 w 7927195"/>
              <a:gd name="connsiteY131" fmla="*/ 4006091 h 4424835"/>
              <a:gd name="connsiteX132" fmla="*/ 3338774 w 7927195"/>
              <a:gd name="connsiteY132" fmla="*/ 4005597 h 4424835"/>
              <a:gd name="connsiteX133" fmla="*/ 3324748 w 7927195"/>
              <a:gd name="connsiteY133" fmla="*/ 4009982 h 4424835"/>
              <a:gd name="connsiteX134" fmla="*/ 3273725 w 7927195"/>
              <a:gd name="connsiteY134" fmla="*/ 4022502 h 4424835"/>
              <a:gd name="connsiteX135" fmla="*/ 3217375 w 7927195"/>
              <a:gd name="connsiteY135" fmla="*/ 4018770 h 4424835"/>
              <a:gd name="connsiteX136" fmla="*/ 3191427 w 7927195"/>
              <a:gd name="connsiteY136" fmla="*/ 4005318 h 4424835"/>
              <a:gd name="connsiteX137" fmla="*/ 3188650 w 7927195"/>
              <a:gd name="connsiteY137" fmla="*/ 3958445 h 4424835"/>
              <a:gd name="connsiteX138" fmla="*/ 3211530 w 7927195"/>
              <a:gd name="connsiteY138" fmla="*/ 3944135 h 4424835"/>
              <a:gd name="connsiteX139" fmla="*/ 3255334 w 7927195"/>
              <a:gd name="connsiteY139" fmla="*/ 3941471 h 4424835"/>
              <a:gd name="connsiteX140" fmla="*/ 3322671 w 7927195"/>
              <a:gd name="connsiteY140" fmla="*/ 3957979 h 4424835"/>
              <a:gd name="connsiteX141" fmla="*/ 3334702 w 7927195"/>
              <a:gd name="connsiteY141" fmla="*/ 3961651 h 4424835"/>
              <a:gd name="connsiteX142" fmla="*/ 3338620 w 7927195"/>
              <a:gd name="connsiteY142" fmla="*/ 3958226 h 4424835"/>
              <a:gd name="connsiteX143" fmla="*/ 3332836 w 7927195"/>
              <a:gd name="connsiteY143" fmla="*/ 3942544 h 4424835"/>
              <a:gd name="connsiteX144" fmla="*/ 3316141 w 7927195"/>
              <a:gd name="connsiteY144" fmla="*/ 3890521 h 4424835"/>
              <a:gd name="connsiteX145" fmla="*/ 3314008 w 7927195"/>
              <a:gd name="connsiteY145" fmla="*/ 3844490 h 4424835"/>
              <a:gd name="connsiteX146" fmla="*/ 3330257 w 7927195"/>
              <a:gd name="connsiteY146" fmla="*/ 3811069 h 4424835"/>
              <a:gd name="connsiteX147" fmla="*/ 3348306 w 7927195"/>
              <a:gd name="connsiteY147" fmla="*/ 3803698 h 4424835"/>
              <a:gd name="connsiteX148" fmla="*/ 6863235 w 7927195"/>
              <a:gd name="connsiteY148" fmla="*/ 3803686 h 4424835"/>
              <a:gd name="connsiteX149" fmla="*/ 6880717 w 7927195"/>
              <a:gd name="connsiteY149" fmla="*/ 3809911 h 4424835"/>
              <a:gd name="connsiteX150" fmla="*/ 6903104 w 7927195"/>
              <a:gd name="connsiteY150" fmla="*/ 3847210 h 4424835"/>
              <a:gd name="connsiteX151" fmla="*/ 6905411 w 7927195"/>
              <a:gd name="connsiteY151" fmla="*/ 3901556 h 4424835"/>
              <a:gd name="connsiteX152" fmla="*/ 6892902 w 7927195"/>
              <a:gd name="connsiteY152" fmla="*/ 3954805 h 4424835"/>
              <a:gd name="connsiteX153" fmla="*/ 6892619 w 7927195"/>
              <a:gd name="connsiteY153" fmla="*/ 3960784 h 4424835"/>
              <a:gd name="connsiteX154" fmla="*/ 6894117 w 7927195"/>
              <a:gd name="connsiteY154" fmla="*/ 3962108 h 4424835"/>
              <a:gd name="connsiteX155" fmla="*/ 6904440 w 7927195"/>
              <a:gd name="connsiteY155" fmla="*/ 3960910 h 4424835"/>
              <a:gd name="connsiteX156" fmla="*/ 6933303 w 7927195"/>
              <a:gd name="connsiteY156" fmla="*/ 3955145 h 4424835"/>
              <a:gd name="connsiteX157" fmla="*/ 6979492 w 7927195"/>
              <a:gd name="connsiteY157" fmla="*/ 3952842 h 4424835"/>
              <a:gd name="connsiteX158" fmla="*/ 7016249 w 7927195"/>
              <a:gd name="connsiteY158" fmla="*/ 3961440 h 4424835"/>
              <a:gd name="connsiteX159" fmla="*/ 7034627 w 7927195"/>
              <a:gd name="connsiteY159" fmla="*/ 3975184 h 4424835"/>
              <a:gd name="connsiteX160" fmla="*/ 7031510 w 7927195"/>
              <a:gd name="connsiteY160" fmla="*/ 4012868 h 4424835"/>
              <a:gd name="connsiteX161" fmla="*/ 7007141 w 7927195"/>
              <a:gd name="connsiteY161" fmla="*/ 4024510 h 4424835"/>
              <a:gd name="connsiteX162" fmla="*/ 6961113 w 7927195"/>
              <a:gd name="connsiteY162" fmla="*/ 4022190 h 4424835"/>
              <a:gd name="connsiteX163" fmla="*/ 6918891 w 7927195"/>
              <a:gd name="connsiteY163" fmla="*/ 4009265 h 4424835"/>
              <a:gd name="connsiteX164" fmla="*/ 6901161 w 7927195"/>
              <a:gd name="connsiteY164" fmla="*/ 4002606 h 4424835"/>
              <a:gd name="connsiteX165" fmla="*/ 6895372 w 7927195"/>
              <a:gd name="connsiteY165" fmla="*/ 4002112 h 4424835"/>
              <a:gd name="connsiteX166" fmla="*/ 6895331 w 7927195"/>
              <a:gd name="connsiteY166" fmla="*/ 4009933 h 4424835"/>
              <a:gd name="connsiteX167" fmla="*/ 6905371 w 7927195"/>
              <a:gd name="connsiteY167" fmla="*/ 4037638 h 4424835"/>
              <a:gd name="connsiteX168" fmla="*/ 6916948 w 7927195"/>
              <a:gd name="connsiteY168" fmla="*/ 4095255 h 4424835"/>
              <a:gd name="connsiteX169" fmla="*/ 6915774 w 7927195"/>
              <a:gd name="connsiteY169" fmla="*/ 4122580 h 4424835"/>
              <a:gd name="connsiteX170" fmla="*/ 6902618 w 7927195"/>
              <a:gd name="connsiteY170" fmla="*/ 4153103 h 4424835"/>
              <a:gd name="connsiteX171" fmla="*/ 6855903 w 7927195"/>
              <a:gd name="connsiteY171" fmla="*/ 4155046 h 4424835"/>
              <a:gd name="connsiteX172" fmla="*/ 6845539 w 7927195"/>
              <a:gd name="connsiteY172" fmla="*/ 4139339 h 4424835"/>
              <a:gd name="connsiteX173" fmla="*/ 6839305 w 7927195"/>
              <a:gd name="connsiteY173" fmla="*/ 4114970 h 4424835"/>
              <a:gd name="connsiteX174" fmla="*/ 6846673 w 7927195"/>
              <a:gd name="connsiteY174" fmla="*/ 4039966 h 4424835"/>
              <a:gd name="connsiteX175" fmla="*/ 6855943 w 7927195"/>
              <a:gd name="connsiteY175" fmla="*/ 4011997 h 4424835"/>
              <a:gd name="connsiteX176" fmla="*/ 6854769 w 7927195"/>
              <a:gd name="connsiteY176" fmla="*/ 4006285 h 4424835"/>
              <a:gd name="connsiteX177" fmla="*/ 6850923 w 7927195"/>
              <a:gd name="connsiteY177" fmla="*/ 4006196 h 4424835"/>
              <a:gd name="connsiteX178" fmla="*/ 6830885 w 7927195"/>
              <a:gd name="connsiteY178" fmla="*/ 4012621 h 4424835"/>
              <a:gd name="connsiteX179" fmla="*/ 6785748 w 7927195"/>
              <a:gd name="connsiteY179" fmla="*/ 4022818 h 4424835"/>
              <a:gd name="connsiteX180" fmla="*/ 6731463 w 7927195"/>
              <a:gd name="connsiteY180" fmla="*/ 4018547 h 4424835"/>
              <a:gd name="connsiteX181" fmla="*/ 6705636 w 7927195"/>
              <a:gd name="connsiteY181" fmla="*/ 4004836 h 4424835"/>
              <a:gd name="connsiteX182" fmla="*/ 6702721 w 7927195"/>
              <a:gd name="connsiteY182" fmla="*/ 3959242 h 4424835"/>
              <a:gd name="connsiteX183" fmla="*/ 6727334 w 7927195"/>
              <a:gd name="connsiteY183" fmla="*/ 3943859 h 4424835"/>
              <a:gd name="connsiteX184" fmla="*/ 6771216 w 7927195"/>
              <a:gd name="connsiteY184" fmla="*/ 3941653 h 4424835"/>
              <a:gd name="connsiteX185" fmla="*/ 6826513 w 7927195"/>
              <a:gd name="connsiteY185" fmla="*/ 3954502 h 4424835"/>
              <a:gd name="connsiteX186" fmla="*/ 6844527 w 7927195"/>
              <a:gd name="connsiteY186" fmla="*/ 3960465 h 4424835"/>
              <a:gd name="connsiteX187" fmla="*/ 6852281 w 7927195"/>
              <a:gd name="connsiteY187" fmla="*/ 3960691 h 4424835"/>
              <a:gd name="connsiteX188" fmla="*/ 6852300 w 7927195"/>
              <a:gd name="connsiteY188" fmla="*/ 3961218 h 4424835"/>
              <a:gd name="connsiteX189" fmla="*/ 6852705 w 7927195"/>
              <a:gd name="connsiteY189" fmla="*/ 3960704 h 4424835"/>
              <a:gd name="connsiteX190" fmla="*/ 6853555 w 7927195"/>
              <a:gd name="connsiteY190" fmla="*/ 3960898 h 4424835"/>
              <a:gd name="connsiteX191" fmla="*/ 6852705 w 7927195"/>
              <a:gd name="connsiteY191" fmla="*/ 3960703 h 4424835"/>
              <a:gd name="connsiteX192" fmla="*/ 6852281 w 7927195"/>
              <a:gd name="connsiteY192" fmla="*/ 3960691 h 4424835"/>
              <a:gd name="connsiteX193" fmla="*/ 6852016 w 7927195"/>
              <a:gd name="connsiteY193" fmla="*/ 3953121 h 4424835"/>
              <a:gd name="connsiteX194" fmla="*/ 6841896 w 7927195"/>
              <a:gd name="connsiteY194" fmla="*/ 3927683 h 4424835"/>
              <a:gd name="connsiteX195" fmla="*/ 6828780 w 7927195"/>
              <a:gd name="connsiteY195" fmla="*/ 3878960 h 4424835"/>
              <a:gd name="connsiteX196" fmla="*/ 6831452 w 7927195"/>
              <a:gd name="connsiteY196" fmla="*/ 3833123 h 4424835"/>
              <a:gd name="connsiteX197" fmla="*/ 6844325 w 7927195"/>
              <a:gd name="connsiteY197" fmla="*/ 3811639 h 4424835"/>
              <a:gd name="connsiteX198" fmla="*/ 6863235 w 7927195"/>
              <a:gd name="connsiteY198" fmla="*/ 3803686 h 4424835"/>
              <a:gd name="connsiteX199" fmla="*/ 1590099 w 7927195"/>
              <a:gd name="connsiteY199" fmla="*/ 3803685 h 4424835"/>
              <a:gd name="connsiteX200" fmla="*/ 1606995 w 7927195"/>
              <a:gd name="connsiteY200" fmla="*/ 3808721 h 4424835"/>
              <a:gd name="connsiteX201" fmla="*/ 1630615 w 7927195"/>
              <a:gd name="connsiteY201" fmla="*/ 3845174 h 4424835"/>
              <a:gd name="connsiteX202" fmla="*/ 1633441 w 7927195"/>
              <a:gd name="connsiteY202" fmla="*/ 3901552 h 4424835"/>
              <a:gd name="connsiteX203" fmla="*/ 1620940 w 7927195"/>
              <a:gd name="connsiteY203" fmla="*/ 3954806 h 4424835"/>
              <a:gd name="connsiteX204" fmla="*/ 1620633 w 7927195"/>
              <a:gd name="connsiteY204" fmla="*/ 3960789 h 4424835"/>
              <a:gd name="connsiteX205" fmla="*/ 1622135 w 7927195"/>
              <a:gd name="connsiteY205" fmla="*/ 3962116 h 4424835"/>
              <a:gd name="connsiteX206" fmla="*/ 1634518 w 7927195"/>
              <a:gd name="connsiteY206" fmla="*/ 3960534 h 4424835"/>
              <a:gd name="connsiteX207" fmla="*/ 1665494 w 7927195"/>
              <a:gd name="connsiteY207" fmla="*/ 3954405 h 4424835"/>
              <a:gd name="connsiteX208" fmla="*/ 1730353 w 7927195"/>
              <a:gd name="connsiteY208" fmla="*/ 3956672 h 4424835"/>
              <a:gd name="connsiteX209" fmla="*/ 1751679 w 7927195"/>
              <a:gd name="connsiteY209" fmla="*/ 3965444 h 4424835"/>
              <a:gd name="connsiteX210" fmla="*/ 1766899 w 7927195"/>
              <a:gd name="connsiteY210" fmla="*/ 3982422 h 4424835"/>
              <a:gd name="connsiteX211" fmla="*/ 1762447 w 7927195"/>
              <a:gd name="connsiteY211" fmla="*/ 4009832 h 4424835"/>
              <a:gd name="connsiteX212" fmla="*/ 1735182 w 7927195"/>
              <a:gd name="connsiteY212" fmla="*/ 4024494 h 4424835"/>
              <a:gd name="connsiteX213" fmla="*/ 1689155 w 7927195"/>
              <a:gd name="connsiteY213" fmla="*/ 4022203 h 4424835"/>
              <a:gd name="connsiteX214" fmla="*/ 1648840 w 7927195"/>
              <a:gd name="connsiteY214" fmla="*/ 4010107 h 4424835"/>
              <a:gd name="connsiteX215" fmla="*/ 1635129 w 7927195"/>
              <a:gd name="connsiteY215" fmla="*/ 4004739 h 4424835"/>
              <a:gd name="connsiteX216" fmla="*/ 1623616 w 7927195"/>
              <a:gd name="connsiteY216" fmla="*/ 4002339 h 4424835"/>
              <a:gd name="connsiteX217" fmla="*/ 1624980 w 7927195"/>
              <a:gd name="connsiteY217" fmla="*/ 4013831 h 4424835"/>
              <a:gd name="connsiteX218" fmla="*/ 1634097 w 7927195"/>
              <a:gd name="connsiteY218" fmla="*/ 4039638 h 4424835"/>
              <a:gd name="connsiteX219" fmla="*/ 1644978 w 7927195"/>
              <a:gd name="connsiteY219" fmla="*/ 4095296 h 4424835"/>
              <a:gd name="connsiteX220" fmla="*/ 1643808 w 7927195"/>
              <a:gd name="connsiteY220" fmla="*/ 4122580 h 4424835"/>
              <a:gd name="connsiteX221" fmla="*/ 1629207 w 7927195"/>
              <a:gd name="connsiteY221" fmla="*/ 4154641 h 4424835"/>
              <a:gd name="connsiteX222" fmla="*/ 1585471 w 7927195"/>
              <a:gd name="connsiteY222" fmla="*/ 4156503 h 4424835"/>
              <a:gd name="connsiteX223" fmla="*/ 1573557 w 7927195"/>
              <a:gd name="connsiteY223" fmla="*/ 4139299 h 4424835"/>
              <a:gd name="connsiteX224" fmla="*/ 1567315 w 7927195"/>
              <a:gd name="connsiteY224" fmla="*/ 4114929 h 4424835"/>
              <a:gd name="connsiteX225" fmla="*/ 1574715 w 7927195"/>
              <a:gd name="connsiteY225" fmla="*/ 4039942 h 4424835"/>
              <a:gd name="connsiteX226" fmla="*/ 1583981 w 7927195"/>
              <a:gd name="connsiteY226" fmla="*/ 4011977 h 4424835"/>
              <a:gd name="connsiteX227" fmla="*/ 1582779 w 7927195"/>
              <a:gd name="connsiteY227" fmla="*/ 4006269 h 4424835"/>
              <a:gd name="connsiteX228" fmla="*/ 1578937 w 7927195"/>
              <a:gd name="connsiteY228" fmla="*/ 4006209 h 4424835"/>
              <a:gd name="connsiteX229" fmla="*/ 1558891 w 7927195"/>
              <a:gd name="connsiteY229" fmla="*/ 4012629 h 4424835"/>
              <a:gd name="connsiteX230" fmla="*/ 1513758 w 7927195"/>
              <a:gd name="connsiteY230" fmla="*/ 4022822 h 4424835"/>
              <a:gd name="connsiteX231" fmla="*/ 1459481 w 7927195"/>
              <a:gd name="connsiteY231" fmla="*/ 4018551 h 4424835"/>
              <a:gd name="connsiteX232" fmla="*/ 1435220 w 7927195"/>
              <a:gd name="connsiteY232" fmla="*/ 4006217 h 4424835"/>
              <a:gd name="connsiteX233" fmla="*/ 1432156 w 7927195"/>
              <a:gd name="connsiteY233" fmla="*/ 3957655 h 4424835"/>
              <a:gd name="connsiteX234" fmla="*/ 1455396 w 7927195"/>
              <a:gd name="connsiteY234" fmla="*/ 3943843 h 4424835"/>
              <a:gd name="connsiteX235" fmla="*/ 1499262 w 7927195"/>
              <a:gd name="connsiteY235" fmla="*/ 3941657 h 4424835"/>
              <a:gd name="connsiteX236" fmla="*/ 1554575 w 7927195"/>
              <a:gd name="connsiteY236" fmla="*/ 3954510 h 4424835"/>
              <a:gd name="connsiteX237" fmla="*/ 1572557 w 7927195"/>
              <a:gd name="connsiteY237" fmla="*/ 3960469 h 4424835"/>
              <a:gd name="connsiteX238" fmla="*/ 1580315 w 7927195"/>
              <a:gd name="connsiteY238" fmla="*/ 3960688 h 4424835"/>
              <a:gd name="connsiteX239" fmla="*/ 1580334 w 7927195"/>
              <a:gd name="connsiteY239" fmla="*/ 3961214 h 4424835"/>
              <a:gd name="connsiteX240" fmla="*/ 1580747 w 7927195"/>
              <a:gd name="connsiteY240" fmla="*/ 3960700 h 4424835"/>
              <a:gd name="connsiteX241" fmla="*/ 1580315 w 7927195"/>
              <a:gd name="connsiteY241" fmla="*/ 3960688 h 4424835"/>
              <a:gd name="connsiteX242" fmla="*/ 1580046 w 7927195"/>
              <a:gd name="connsiteY242" fmla="*/ 3953121 h 4424835"/>
              <a:gd name="connsiteX243" fmla="*/ 1569926 w 7927195"/>
              <a:gd name="connsiteY243" fmla="*/ 3927683 h 4424835"/>
              <a:gd name="connsiteX244" fmla="*/ 1556810 w 7927195"/>
              <a:gd name="connsiteY244" fmla="*/ 3878956 h 4424835"/>
              <a:gd name="connsiteX245" fmla="*/ 1559470 w 7927195"/>
              <a:gd name="connsiteY245" fmla="*/ 3833119 h 4424835"/>
              <a:gd name="connsiteX246" fmla="*/ 1573921 w 7927195"/>
              <a:gd name="connsiteY246" fmla="*/ 3810231 h 4424835"/>
              <a:gd name="connsiteX247" fmla="*/ 1590099 w 7927195"/>
              <a:gd name="connsiteY247" fmla="*/ 3803685 h 4424835"/>
              <a:gd name="connsiteX248" fmla="*/ 7295924 w 7927195"/>
              <a:gd name="connsiteY248" fmla="*/ 3672504 h 4424835"/>
              <a:gd name="connsiteX249" fmla="*/ 7320709 w 7927195"/>
              <a:gd name="connsiteY249" fmla="*/ 3683189 h 4424835"/>
              <a:gd name="connsiteX250" fmla="*/ 7341557 w 7927195"/>
              <a:gd name="connsiteY250" fmla="*/ 3727087 h 4424835"/>
              <a:gd name="connsiteX251" fmla="*/ 7338075 w 7927195"/>
              <a:gd name="connsiteY251" fmla="*/ 3739449 h 4424835"/>
              <a:gd name="connsiteX252" fmla="*/ 7309900 w 7927195"/>
              <a:gd name="connsiteY252" fmla="*/ 3772608 h 4424835"/>
              <a:gd name="connsiteX253" fmla="*/ 7273953 w 7927195"/>
              <a:gd name="connsiteY253" fmla="*/ 3774624 h 4424835"/>
              <a:gd name="connsiteX254" fmla="*/ 7239989 w 7927195"/>
              <a:gd name="connsiteY254" fmla="*/ 3733685 h 4424835"/>
              <a:gd name="connsiteX255" fmla="*/ 7243430 w 7927195"/>
              <a:gd name="connsiteY255" fmla="*/ 3705283 h 4424835"/>
              <a:gd name="connsiteX256" fmla="*/ 7269743 w 7927195"/>
              <a:gd name="connsiteY256" fmla="*/ 3678614 h 4424835"/>
              <a:gd name="connsiteX257" fmla="*/ 7295924 w 7927195"/>
              <a:gd name="connsiteY257" fmla="*/ 3672504 h 4424835"/>
              <a:gd name="connsiteX258" fmla="*/ 263307 w 7927195"/>
              <a:gd name="connsiteY258" fmla="*/ 3672419 h 4424835"/>
              <a:gd name="connsiteX259" fmla="*/ 291109 w 7927195"/>
              <a:gd name="connsiteY259" fmla="*/ 3683196 h 4424835"/>
              <a:gd name="connsiteX260" fmla="*/ 311292 w 7927195"/>
              <a:gd name="connsiteY260" fmla="*/ 3723880 h 4424835"/>
              <a:gd name="connsiteX261" fmla="*/ 306673 w 7927195"/>
              <a:gd name="connsiteY261" fmla="*/ 3743505 h 4424835"/>
              <a:gd name="connsiteX262" fmla="*/ 280018 w 7927195"/>
              <a:gd name="connsiteY262" fmla="*/ 3772705 h 4424835"/>
              <a:gd name="connsiteX263" fmla="*/ 244015 w 7927195"/>
              <a:gd name="connsiteY263" fmla="*/ 3774550 h 4424835"/>
              <a:gd name="connsiteX264" fmla="*/ 210682 w 7927195"/>
              <a:gd name="connsiteY264" fmla="*/ 3735595 h 4424835"/>
              <a:gd name="connsiteX265" fmla="*/ 214722 w 7927195"/>
              <a:gd name="connsiteY265" fmla="*/ 3703267 h 4424835"/>
              <a:gd name="connsiteX266" fmla="*/ 238276 w 7927195"/>
              <a:gd name="connsiteY266" fmla="*/ 3679565 h 4424835"/>
              <a:gd name="connsiteX267" fmla="*/ 263307 w 7927195"/>
              <a:gd name="connsiteY267" fmla="*/ 3672419 h 4424835"/>
              <a:gd name="connsiteX268" fmla="*/ 3782465 w 7927195"/>
              <a:gd name="connsiteY268" fmla="*/ 3672402 h 4424835"/>
              <a:gd name="connsiteX269" fmla="*/ 3803681 w 7927195"/>
              <a:gd name="connsiteY269" fmla="*/ 3681399 h 4424835"/>
              <a:gd name="connsiteX270" fmla="*/ 3825662 w 7927195"/>
              <a:gd name="connsiteY270" fmla="*/ 3716112 h 4424835"/>
              <a:gd name="connsiteX271" fmla="*/ 3822023 w 7927195"/>
              <a:gd name="connsiteY271" fmla="*/ 3742733 h 4424835"/>
              <a:gd name="connsiteX272" fmla="*/ 3795718 w 7927195"/>
              <a:gd name="connsiteY272" fmla="*/ 3772284 h 4424835"/>
              <a:gd name="connsiteX273" fmla="*/ 3759759 w 7927195"/>
              <a:gd name="connsiteY273" fmla="*/ 3774887 h 4424835"/>
              <a:gd name="connsiteX274" fmla="*/ 3723759 w 7927195"/>
              <a:gd name="connsiteY274" fmla="*/ 3728224 h 4424835"/>
              <a:gd name="connsiteX275" fmla="*/ 3723273 w 7927195"/>
              <a:gd name="connsiteY275" fmla="*/ 3722447 h 4424835"/>
              <a:gd name="connsiteX276" fmla="*/ 3725767 w 7927195"/>
              <a:gd name="connsiteY276" fmla="*/ 3711752 h 4424835"/>
              <a:gd name="connsiteX277" fmla="*/ 3759969 w 7927195"/>
              <a:gd name="connsiteY277" fmla="*/ 3676234 h 4424835"/>
              <a:gd name="connsiteX278" fmla="*/ 3782465 w 7927195"/>
              <a:gd name="connsiteY278" fmla="*/ 3672402 h 4424835"/>
              <a:gd name="connsiteX279" fmla="*/ 2021473 w 7927195"/>
              <a:gd name="connsiteY279" fmla="*/ 3672401 h 4424835"/>
              <a:gd name="connsiteX280" fmla="*/ 2048653 w 7927195"/>
              <a:gd name="connsiteY280" fmla="*/ 3683035 h 4424835"/>
              <a:gd name="connsiteX281" fmla="*/ 2069577 w 7927195"/>
              <a:gd name="connsiteY281" fmla="*/ 3726949 h 4424835"/>
              <a:gd name="connsiteX282" fmla="*/ 2066189 w 7927195"/>
              <a:gd name="connsiteY282" fmla="*/ 3739279 h 4424835"/>
              <a:gd name="connsiteX283" fmla="*/ 2036330 w 7927195"/>
              <a:gd name="connsiteY283" fmla="*/ 3773628 h 4424835"/>
              <a:gd name="connsiteX284" fmla="*/ 2002132 w 7927195"/>
              <a:gd name="connsiteY284" fmla="*/ 3774712 h 4424835"/>
              <a:gd name="connsiteX285" fmla="*/ 1968050 w 7927195"/>
              <a:gd name="connsiteY285" fmla="*/ 3733867 h 4424835"/>
              <a:gd name="connsiteX286" fmla="*/ 1971370 w 7927195"/>
              <a:gd name="connsiteY286" fmla="*/ 3705441 h 4424835"/>
              <a:gd name="connsiteX287" fmla="*/ 1997618 w 7927195"/>
              <a:gd name="connsiteY287" fmla="*/ 3678687 h 4424835"/>
              <a:gd name="connsiteX288" fmla="*/ 2021473 w 7927195"/>
              <a:gd name="connsiteY288" fmla="*/ 3672401 h 4424835"/>
              <a:gd name="connsiteX289" fmla="*/ 5538471 w 7927195"/>
              <a:gd name="connsiteY289" fmla="*/ 3672257 h 4424835"/>
              <a:gd name="connsiteX290" fmla="*/ 5559977 w 7927195"/>
              <a:gd name="connsiteY290" fmla="*/ 3680128 h 4424835"/>
              <a:gd name="connsiteX291" fmla="*/ 5584144 w 7927195"/>
              <a:gd name="connsiteY291" fmla="*/ 3724418 h 4424835"/>
              <a:gd name="connsiteX292" fmla="*/ 5578193 w 7927195"/>
              <a:gd name="connsiteY292" fmla="*/ 3746477 h 4424835"/>
              <a:gd name="connsiteX293" fmla="*/ 5555483 w 7927195"/>
              <a:gd name="connsiteY293" fmla="*/ 3771020 h 4424835"/>
              <a:gd name="connsiteX294" fmla="*/ 5542287 w 7927195"/>
              <a:gd name="connsiteY294" fmla="*/ 3777400 h 4424835"/>
              <a:gd name="connsiteX295" fmla="*/ 5525770 w 7927195"/>
              <a:gd name="connsiteY295" fmla="*/ 3777680 h 4424835"/>
              <a:gd name="connsiteX296" fmla="*/ 5482334 w 7927195"/>
              <a:gd name="connsiteY296" fmla="*/ 3730337 h 4424835"/>
              <a:gd name="connsiteX297" fmla="*/ 5485329 w 7927195"/>
              <a:gd name="connsiteY297" fmla="*/ 3707858 h 4424835"/>
              <a:gd name="connsiteX298" fmla="*/ 5516054 w 7927195"/>
              <a:gd name="connsiteY298" fmla="*/ 3677128 h 4424835"/>
              <a:gd name="connsiteX299" fmla="*/ 5538471 w 7927195"/>
              <a:gd name="connsiteY299" fmla="*/ 3672257 h 4424835"/>
              <a:gd name="connsiteX300" fmla="*/ 3751789 w 7927195"/>
              <a:gd name="connsiteY300" fmla="*/ 3542071 h 4424835"/>
              <a:gd name="connsiteX301" fmla="*/ 3778676 w 7927195"/>
              <a:gd name="connsiteY301" fmla="*/ 3550617 h 4424835"/>
              <a:gd name="connsiteX302" fmla="*/ 3787740 w 7927195"/>
              <a:gd name="connsiteY302" fmla="*/ 3585394 h 4424835"/>
              <a:gd name="connsiteX303" fmla="*/ 3774932 w 7927195"/>
              <a:gd name="connsiteY303" fmla="*/ 3611760 h 4424835"/>
              <a:gd name="connsiteX304" fmla="*/ 3753266 w 7927195"/>
              <a:gd name="connsiteY304" fmla="*/ 3640254 h 4424835"/>
              <a:gd name="connsiteX305" fmla="*/ 3675951 w 7927195"/>
              <a:gd name="connsiteY305" fmla="*/ 3726500 h 4424835"/>
              <a:gd name="connsiteX306" fmla="*/ 3653561 w 7927195"/>
              <a:gd name="connsiteY306" fmla="*/ 3745570 h 4424835"/>
              <a:gd name="connsiteX307" fmla="*/ 3633207 w 7927195"/>
              <a:gd name="connsiteY307" fmla="*/ 3752027 h 4424835"/>
              <a:gd name="connsiteX308" fmla="*/ 3601563 w 7927195"/>
              <a:gd name="connsiteY308" fmla="*/ 3714914 h 4424835"/>
              <a:gd name="connsiteX309" fmla="*/ 3608141 w 7927195"/>
              <a:gd name="connsiteY309" fmla="*/ 3697236 h 4424835"/>
              <a:gd name="connsiteX310" fmla="*/ 3624034 w 7927195"/>
              <a:gd name="connsiteY310" fmla="*/ 3669992 h 4424835"/>
              <a:gd name="connsiteX311" fmla="*/ 3658763 w 7927195"/>
              <a:gd name="connsiteY311" fmla="*/ 3624997 h 4424835"/>
              <a:gd name="connsiteX312" fmla="*/ 3713149 w 7927195"/>
              <a:gd name="connsiteY312" fmla="*/ 3566295 h 4424835"/>
              <a:gd name="connsiteX313" fmla="*/ 3736102 w 7927195"/>
              <a:gd name="connsiteY313" fmla="*/ 3547900 h 4424835"/>
              <a:gd name="connsiteX314" fmla="*/ 3751789 w 7927195"/>
              <a:gd name="connsiteY314" fmla="*/ 3542071 h 4424835"/>
              <a:gd name="connsiteX315" fmla="*/ 237174 w 7927195"/>
              <a:gd name="connsiteY315" fmla="*/ 3541978 h 4424835"/>
              <a:gd name="connsiteX316" fmla="*/ 273489 w 7927195"/>
              <a:gd name="connsiteY316" fmla="*/ 3569197 h 4424835"/>
              <a:gd name="connsiteX317" fmla="*/ 274101 w 7927195"/>
              <a:gd name="connsiteY317" fmla="*/ 3578662 h 4424835"/>
              <a:gd name="connsiteX318" fmla="*/ 270492 w 7927195"/>
              <a:gd name="connsiteY318" fmla="*/ 3591822 h 4424835"/>
              <a:gd name="connsiteX319" fmla="*/ 259611 w 7927195"/>
              <a:gd name="connsiteY319" fmla="*/ 3612168 h 4424835"/>
              <a:gd name="connsiteX320" fmla="*/ 243252 w 7927195"/>
              <a:gd name="connsiteY320" fmla="*/ 3634093 h 4424835"/>
              <a:gd name="connsiteX321" fmla="*/ 159105 w 7927195"/>
              <a:gd name="connsiteY321" fmla="*/ 3728240 h 4424835"/>
              <a:gd name="connsiteX322" fmla="*/ 138211 w 7927195"/>
              <a:gd name="connsiteY322" fmla="*/ 3745801 h 4424835"/>
              <a:gd name="connsiteX323" fmla="*/ 120414 w 7927195"/>
              <a:gd name="connsiteY323" fmla="*/ 3751768 h 4424835"/>
              <a:gd name="connsiteX324" fmla="*/ 90053 w 7927195"/>
              <a:gd name="connsiteY324" fmla="*/ 3736826 h 4424835"/>
              <a:gd name="connsiteX325" fmla="*/ 86200 w 7927195"/>
              <a:gd name="connsiteY325" fmla="*/ 3722811 h 4424835"/>
              <a:gd name="connsiteX326" fmla="*/ 89800 w 7927195"/>
              <a:gd name="connsiteY326" fmla="*/ 3704368 h 4424835"/>
              <a:gd name="connsiteX327" fmla="*/ 99245 w 7927195"/>
              <a:gd name="connsiteY327" fmla="*/ 3685605 h 4424835"/>
              <a:gd name="connsiteX328" fmla="*/ 117838 w 7927195"/>
              <a:gd name="connsiteY328" fmla="*/ 3657556 h 4424835"/>
              <a:gd name="connsiteX329" fmla="*/ 199992 w 7927195"/>
              <a:gd name="connsiteY329" fmla="*/ 3564554 h 4424835"/>
              <a:gd name="connsiteX330" fmla="*/ 219687 w 7927195"/>
              <a:gd name="connsiteY330" fmla="*/ 3548831 h 4424835"/>
              <a:gd name="connsiteX331" fmla="*/ 237174 w 7927195"/>
              <a:gd name="connsiteY331" fmla="*/ 3541978 h 4424835"/>
              <a:gd name="connsiteX332" fmla="*/ 7267759 w 7927195"/>
              <a:gd name="connsiteY332" fmla="*/ 3541910 h 4424835"/>
              <a:gd name="connsiteX333" fmla="*/ 7292776 w 7927195"/>
              <a:gd name="connsiteY333" fmla="*/ 3549982 h 4424835"/>
              <a:gd name="connsiteX334" fmla="*/ 7303909 w 7927195"/>
              <a:gd name="connsiteY334" fmla="*/ 3574149 h 4424835"/>
              <a:gd name="connsiteX335" fmla="*/ 7300913 w 7927195"/>
              <a:gd name="connsiteY335" fmla="*/ 3590600 h 4424835"/>
              <a:gd name="connsiteX336" fmla="*/ 7289012 w 7927195"/>
              <a:gd name="connsiteY336" fmla="*/ 3612800 h 4424835"/>
              <a:gd name="connsiteX337" fmla="*/ 7272576 w 7927195"/>
              <a:gd name="connsiteY337" fmla="*/ 3634676 h 4424835"/>
              <a:gd name="connsiteX338" fmla="*/ 7188375 w 7927195"/>
              <a:gd name="connsiteY338" fmla="*/ 3728816 h 4424835"/>
              <a:gd name="connsiteX339" fmla="*/ 7167284 w 7927195"/>
              <a:gd name="connsiteY339" fmla="*/ 3746158 h 4424835"/>
              <a:gd name="connsiteX340" fmla="*/ 7149392 w 7927195"/>
              <a:gd name="connsiteY340" fmla="*/ 3751902 h 4424835"/>
              <a:gd name="connsiteX341" fmla="*/ 7116400 w 7927195"/>
              <a:gd name="connsiteY341" fmla="*/ 3728281 h 4424835"/>
              <a:gd name="connsiteX342" fmla="*/ 7116319 w 7927195"/>
              <a:gd name="connsiteY342" fmla="*/ 3715813 h 4424835"/>
              <a:gd name="connsiteX343" fmla="*/ 7123403 w 7927195"/>
              <a:gd name="connsiteY343" fmla="*/ 3696082 h 4424835"/>
              <a:gd name="connsiteX344" fmla="*/ 7141943 w 7927195"/>
              <a:gd name="connsiteY344" fmla="*/ 3665531 h 4424835"/>
              <a:gd name="connsiteX345" fmla="*/ 7231892 w 7927195"/>
              <a:gd name="connsiteY345" fmla="*/ 3562620 h 4424835"/>
              <a:gd name="connsiteX346" fmla="*/ 7251971 w 7927195"/>
              <a:gd name="connsiteY346" fmla="*/ 3547374 h 4424835"/>
              <a:gd name="connsiteX347" fmla="*/ 7267759 w 7927195"/>
              <a:gd name="connsiteY347" fmla="*/ 3541910 h 4424835"/>
              <a:gd name="connsiteX348" fmla="*/ 2000436 w 7927195"/>
              <a:gd name="connsiteY348" fmla="*/ 3541395 h 4424835"/>
              <a:gd name="connsiteX349" fmla="*/ 2019940 w 7927195"/>
              <a:gd name="connsiteY349" fmla="*/ 3549050 h 4424835"/>
              <a:gd name="connsiteX350" fmla="*/ 2030036 w 7927195"/>
              <a:gd name="connsiteY350" fmla="*/ 3587394 h 4424835"/>
              <a:gd name="connsiteX351" fmla="*/ 2018960 w 7927195"/>
              <a:gd name="connsiteY351" fmla="*/ 3609991 h 4424835"/>
              <a:gd name="connsiteX352" fmla="*/ 2002703 w 7927195"/>
              <a:gd name="connsiteY352" fmla="*/ 3632000 h 4424835"/>
              <a:gd name="connsiteX353" fmla="*/ 1915814 w 7927195"/>
              <a:gd name="connsiteY353" fmla="*/ 3729402 h 4424835"/>
              <a:gd name="connsiteX354" fmla="*/ 1894602 w 7927195"/>
              <a:gd name="connsiteY354" fmla="*/ 3746558 h 4424835"/>
              <a:gd name="connsiteX355" fmla="*/ 1876620 w 7927195"/>
              <a:gd name="connsiteY355" fmla="*/ 3751934 h 4424835"/>
              <a:gd name="connsiteX356" fmla="*/ 1844340 w 7927195"/>
              <a:gd name="connsiteY356" fmla="*/ 3727467 h 4424835"/>
              <a:gd name="connsiteX357" fmla="*/ 1844122 w 7927195"/>
              <a:gd name="connsiteY357" fmla="*/ 3717072 h 4424835"/>
              <a:gd name="connsiteX358" fmla="*/ 1853594 w 7927195"/>
              <a:gd name="connsiteY358" fmla="*/ 3691548 h 4424835"/>
              <a:gd name="connsiteX359" fmla="*/ 1880368 w 7927195"/>
              <a:gd name="connsiteY359" fmla="*/ 3651265 h 4424835"/>
              <a:gd name="connsiteX360" fmla="*/ 1919631 w 7927195"/>
              <a:gd name="connsiteY360" fmla="*/ 3604509 h 4424835"/>
              <a:gd name="connsiteX361" fmla="*/ 1955886 w 7927195"/>
              <a:gd name="connsiteY361" fmla="*/ 3566336 h 4424835"/>
              <a:gd name="connsiteX362" fmla="*/ 1980661 w 7927195"/>
              <a:gd name="connsiteY362" fmla="*/ 3546900 h 4424835"/>
              <a:gd name="connsiteX363" fmla="*/ 2000436 w 7927195"/>
              <a:gd name="connsiteY363" fmla="*/ 3541395 h 4424835"/>
              <a:gd name="connsiteX364" fmla="*/ 5515002 w 7927195"/>
              <a:gd name="connsiteY364" fmla="*/ 3541354 h 4424835"/>
              <a:gd name="connsiteX365" fmla="*/ 5544918 w 7927195"/>
              <a:gd name="connsiteY365" fmla="*/ 3563052 h 4424835"/>
              <a:gd name="connsiteX366" fmla="*/ 5546537 w 7927195"/>
              <a:gd name="connsiteY366" fmla="*/ 3581645 h 4424835"/>
              <a:gd name="connsiteX367" fmla="*/ 5537227 w 7927195"/>
              <a:gd name="connsiteY367" fmla="*/ 3604954 h 4424835"/>
              <a:gd name="connsiteX368" fmla="*/ 5521520 w 7927195"/>
              <a:gd name="connsiteY368" fmla="*/ 3627340 h 4424835"/>
              <a:gd name="connsiteX369" fmla="*/ 5430720 w 7927195"/>
              <a:gd name="connsiteY369" fmla="*/ 3729669 h 4424835"/>
              <a:gd name="connsiteX370" fmla="*/ 5411249 w 7927195"/>
              <a:gd name="connsiteY370" fmla="*/ 3745651 h 4424835"/>
              <a:gd name="connsiteX371" fmla="*/ 5391413 w 7927195"/>
              <a:gd name="connsiteY371" fmla="*/ 3751938 h 4424835"/>
              <a:gd name="connsiteX372" fmla="*/ 5359230 w 7927195"/>
              <a:gd name="connsiteY372" fmla="*/ 3718731 h 4424835"/>
              <a:gd name="connsiteX373" fmla="*/ 5362185 w 7927195"/>
              <a:gd name="connsiteY373" fmla="*/ 3706550 h 4424835"/>
              <a:gd name="connsiteX374" fmla="*/ 5374370 w 7927195"/>
              <a:gd name="connsiteY374" fmla="*/ 3682116 h 4424835"/>
              <a:gd name="connsiteX375" fmla="*/ 5399752 w 7927195"/>
              <a:gd name="connsiteY375" fmla="*/ 3645946 h 4424835"/>
              <a:gd name="connsiteX376" fmla="*/ 5468368 w 7927195"/>
              <a:gd name="connsiteY376" fmla="*/ 3568958 h 4424835"/>
              <a:gd name="connsiteX377" fmla="*/ 5494397 w 7927195"/>
              <a:gd name="connsiteY377" fmla="*/ 3547722 h 4424835"/>
              <a:gd name="connsiteX378" fmla="*/ 5515002 w 7927195"/>
              <a:gd name="connsiteY378" fmla="*/ 3541354 h 4424835"/>
              <a:gd name="connsiteX379" fmla="*/ 1869414 w 7927195"/>
              <a:gd name="connsiteY379" fmla="*/ 3514106 h 4424835"/>
              <a:gd name="connsiteX380" fmla="*/ 1875495 w 7927195"/>
              <a:gd name="connsiteY380" fmla="*/ 3515665 h 4424835"/>
              <a:gd name="connsiteX381" fmla="*/ 1910062 w 7927195"/>
              <a:gd name="connsiteY381" fmla="*/ 3564975 h 4424835"/>
              <a:gd name="connsiteX382" fmla="*/ 1904585 w 7927195"/>
              <a:gd name="connsiteY382" fmla="*/ 3586470 h 4424835"/>
              <a:gd name="connsiteX383" fmla="*/ 1880632 w 7927195"/>
              <a:gd name="connsiteY383" fmla="*/ 3612662 h 4424835"/>
              <a:gd name="connsiteX384" fmla="*/ 1840944 w 7927195"/>
              <a:gd name="connsiteY384" fmla="*/ 3614637 h 4424835"/>
              <a:gd name="connsiteX385" fmla="*/ 1810146 w 7927195"/>
              <a:gd name="connsiteY385" fmla="*/ 3578633 h 4424835"/>
              <a:gd name="connsiteX386" fmla="*/ 1813575 w 7927195"/>
              <a:gd name="connsiteY386" fmla="*/ 3544330 h 4424835"/>
              <a:gd name="connsiteX387" fmla="*/ 1837143 w 7927195"/>
              <a:gd name="connsiteY387" fmla="*/ 3520636 h 4424835"/>
              <a:gd name="connsiteX388" fmla="*/ 1869414 w 7927195"/>
              <a:gd name="connsiteY388" fmla="*/ 3514106 h 4424835"/>
              <a:gd name="connsiteX389" fmla="*/ 7134090 w 7927195"/>
              <a:gd name="connsiteY389" fmla="*/ 3513677 h 4424835"/>
              <a:gd name="connsiteX390" fmla="*/ 7154735 w 7927195"/>
              <a:gd name="connsiteY390" fmla="*/ 3519231 h 4424835"/>
              <a:gd name="connsiteX391" fmla="*/ 7176271 w 7927195"/>
              <a:gd name="connsiteY391" fmla="*/ 3541816 h 4424835"/>
              <a:gd name="connsiteX392" fmla="*/ 7174571 w 7927195"/>
              <a:gd name="connsiteY392" fmla="*/ 3589806 h 4424835"/>
              <a:gd name="connsiteX393" fmla="*/ 7152873 w 7927195"/>
              <a:gd name="connsiteY393" fmla="*/ 3612496 h 4424835"/>
              <a:gd name="connsiteX394" fmla="*/ 7111339 w 7927195"/>
              <a:gd name="connsiteY394" fmla="*/ 3613779 h 4424835"/>
              <a:gd name="connsiteX395" fmla="*/ 7082962 w 7927195"/>
              <a:gd name="connsiteY395" fmla="*/ 3580904 h 4424835"/>
              <a:gd name="connsiteX396" fmla="*/ 7086524 w 7927195"/>
              <a:gd name="connsiteY396" fmla="*/ 3542852 h 4424835"/>
              <a:gd name="connsiteX397" fmla="*/ 7108870 w 7927195"/>
              <a:gd name="connsiteY397" fmla="*/ 3520850 h 4424835"/>
              <a:gd name="connsiteX398" fmla="*/ 7134090 w 7927195"/>
              <a:gd name="connsiteY398" fmla="*/ 3513677 h 4424835"/>
              <a:gd name="connsiteX399" fmla="*/ 103202 w 7927195"/>
              <a:gd name="connsiteY399" fmla="*/ 3513649 h 4424835"/>
              <a:gd name="connsiteX400" fmla="*/ 126976 w 7927195"/>
              <a:gd name="connsiteY400" fmla="*/ 3520539 h 4424835"/>
              <a:gd name="connsiteX401" fmla="*/ 147502 w 7927195"/>
              <a:gd name="connsiteY401" fmla="*/ 3544006 h 4424835"/>
              <a:gd name="connsiteX402" fmla="*/ 145657 w 7927195"/>
              <a:gd name="connsiteY402" fmla="*/ 3588345 h 4424835"/>
              <a:gd name="connsiteX403" fmla="*/ 119189 w 7927195"/>
              <a:gd name="connsiteY403" fmla="*/ 3614897 h 4424835"/>
              <a:gd name="connsiteX404" fmla="*/ 86897 w 7927195"/>
              <a:gd name="connsiteY404" fmla="*/ 3616346 h 4424835"/>
              <a:gd name="connsiteX405" fmla="*/ 50491 w 7927195"/>
              <a:gd name="connsiteY405" fmla="*/ 3572521 h 4424835"/>
              <a:gd name="connsiteX406" fmla="*/ 52853 w 7927195"/>
              <a:gd name="connsiteY406" fmla="*/ 3549969 h 4424835"/>
              <a:gd name="connsiteX407" fmla="*/ 82984 w 7927195"/>
              <a:gd name="connsiteY407" fmla="*/ 3518608 h 4424835"/>
              <a:gd name="connsiteX408" fmla="*/ 103202 w 7927195"/>
              <a:gd name="connsiteY408" fmla="*/ 3513649 h 4424835"/>
              <a:gd name="connsiteX409" fmla="*/ 5380579 w 7927195"/>
              <a:gd name="connsiteY409" fmla="*/ 3513290 h 4424835"/>
              <a:gd name="connsiteX410" fmla="*/ 5397566 w 7927195"/>
              <a:gd name="connsiteY410" fmla="*/ 3518992 h 4424835"/>
              <a:gd name="connsiteX411" fmla="*/ 5425255 w 7927195"/>
              <a:gd name="connsiteY411" fmla="*/ 3559316 h 4424835"/>
              <a:gd name="connsiteX412" fmla="*/ 5425781 w 7927195"/>
              <a:gd name="connsiteY412" fmla="*/ 3564926 h 4424835"/>
              <a:gd name="connsiteX413" fmla="*/ 5421125 w 7927195"/>
              <a:gd name="connsiteY413" fmla="*/ 3583839 h 4424835"/>
              <a:gd name="connsiteX414" fmla="*/ 5392991 w 7927195"/>
              <a:gd name="connsiteY414" fmla="*/ 3614476 h 4424835"/>
              <a:gd name="connsiteX415" fmla="*/ 5358784 w 7927195"/>
              <a:gd name="connsiteY415" fmla="*/ 3615852 h 4424835"/>
              <a:gd name="connsiteX416" fmla="*/ 5322756 w 7927195"/>
              <a:gd name="connsiteY416" fmla="*/ 3569197 h 4424835"/>
              <a:gd name="connsiteX417" fmla="*/ 5324133 w 7927195"/>
              <a:gd name="connsiteY417" fmla="*/ 3554709 h 4424835"/>
              <a:gd name="connsiteX418" fmla="*/ 5363075 w 7927195"/>
              <a:gd name="connsiteY418" fmla="*/ 3515746 h 4424835"/>
              <a:gd name="connsiteX419" fmla="*/ 5380579 w 7927195"/>
              <a:gd name="connsiteY419" fmla="*/ 3513290 h 4424835"/>
              <a:gd name="connsiteX420" fmla="*/ 3619463 w 7927195"/>
              <a:gd name="connsiteY420" fmla="*/ 3512815 h 4424835"/>
              <a:gd name="connsiteX421" fmla="*/ 3639635 w 7927195"/>
              <a:gd name="connsiteY421" fmla="*/ 3519065 h 4424835"/>
              <a:gd name="connsiteX422" fmla="*/ 3665997 w 7927195"/>
              <a:gd name="connsiteY422" fmla="*/ 3553240 h 4424835"/>
              <a:gd name="connsiteX423" fmla="*/ 3663900 w 7927195"/>
              <a:gd name="connsiteY423" fmla="*/ 3581998 h 4424835"/>
              <a:gd name="connsiteX424" fmla="*/ 3634871 w 7927195"/>
              <a:gd name="connsiteY424" fmla="*/ 3614504 h 4424835"/>
              <a:gd name="connsiteX425" fmla="*/ 3600672 w 7927195"/>
              <a:gd name="connsiteY425" fmla="*/ 3615807 h 4424835"/>
              <a:gd name="connsiteX426" fmla="*/ 3566279 w 7927195"/>
              <a:gd name="connsiteY426" fmla="*/ 3575257 h 4424835"/>
              <a:gd name="connsiteX427" fmla="*/ 3568465 w 7927195"/>
              <a:gd name="connsiteY427" fmla="*/ 3548718 h 4424835"/>
              <a:gd name="connsiteX428" fmla="*/ 3603174 w 7927195"/>
              <a:gd name="connsiteY428" fmla="*/ 3516430 h 4424835"/>
              <a:gd name="connsiteX429" fmla="*/ 3619463 w 7927195"/>
              <a:gd name="connsiteY429" fmla="*/ 3512815 h 4424835"/>
              <a:gd name="connsiteX430" fmla="*/ 2406556 w 7927195"/>
              <a:gd name="connsiteY430" fmla="*/ 3233373 h 4424835"/>
              <a:gd name="connsiteX431" fmla="*/ 2427129 w 7927195"/>
              <a:gd name="connsiteY431" fmla="*/ 3234850 h 4424835"/>
              <a:gd name="connsiteX432" fmla="*/ 2451600 w 7927195"/>
              <a:gd name="connsiteY432" fmla="*/ 3271627 h 4424835"/>
              <a:gd name="connsiteX433" fmla="*/ 2446212 w 7927195"/>
              <a:gd name="connsiteY433" fmla="*/ 3293540 h 4424835"/>
              <a:gd name="connsiteX434" fmla="*/ 2432480 w 7927195"/>
              <a:gd name="connsiteY434" fmla="*/ 3317120 h 4424835"/>
              <a:gd name="connsiteX435" fmla="*/ 2405346 w 7927195"/>
              <a:gd name="connsiteY435" fmla="*/ 3351999 h 4424835"/>
              <a:gd name="connsiteX436" fmla="*/ 2320683 w 7927195"/>
              <a:gd name="connsiteY436" fmla="*/ 3445673 h 4424835"/>
              <a:gd name="connsiteX437" fmla="*/ 2300273 w 7927195"/>
              <a:gd name="connsiteY437" fmla="*/ 3463808 h 4424835"/>
              <a:gd name="connsiteX438" fmla="*/ 2281607 w 7927195"/>
              <a:gd name="connsiteY438" fmla="*/ 3473188 h 4424835"/>
              <a:gd name="connsiteX439" fmla="*/ 2237102 w 7927195"/>
              <a:gd name="connsiteY439" fmla="*/ 3451077 h 4424835"/>
              <a:gd name="connsiteX440" fmla="*/ 2235741 w 7927195"/>
              <a:gd name="connsiteY440" fmla="*/ 3432492 h 4424835"/>
              <a:gd name="connsiteX441" fmla="*/ 2244542 w 7927195"/>
              <a:gd name="connsiteY441" fmla="*/ 3408904 h 4424835"/>
              <a:gd name="connsiteX442" fmla="*/ 2260714 w 7927195"/>
              <a:gd name="connsiteY442" fmla="*/ 3381834 h 4424835"/>
              <a:gd name="connsiteX443" fmla="*/ 2284392 w 7927195"/>
              <a:gd name="connsiteY443" fmla="*/ 3349623 h 4424835"/>
              <a:gd name="connsiteX444" fmla="*/ 2361743 w 7927195"/>
              <a:gd name="connsiteY444" fmla="*/ 3263568 h 4424835"/>
              <a:gd name="connsiteX445" fmla="*/ 2385733 w 7927195"/>
              <a:gd name="connsiteY445" fmla="*/ 3243137 h 4424835"/>
              <a:gd name="connsiteX446" fmla="*/ 2406556 w 7927195"/>
              <a:gd name="connsiteY446" fmla="*/ 3233373 h 4424835"/>
              <a:gd name="connsiteX447" fmla="*/ 5937910 w 7927195"/>
              <a:gd name="connsiteY447" fmla="*/ 3233148 h 4424835"/>
              <a:gd name="connsiteX448" fmla="*/ 5953252 w 7927195"/>
              <a:gd name="connsiteY448" fmla="*/ 3241806 h 4424835"/>
              <a:gd name="connsiteX449" fmla="*/ 5966408 w 7927195"/>
              <a:gd name="connsiteY449" fmla="*/ 3276260 h 4424835"/>
              <a:gd name="connsiteX450" fmla="*/ 5964142 w 7927195"/>
              <a:gd name="connsiteY450" fmla="*/ 3285894 h 4424835"/>
              <a:gd name="connsiteX451" fmla="*/ 5949933 w 7927195"/>
              <a:gd name="connsiteY451" fmla="*/ 3313895 h 4424835"/>
              <a:gd name="connsiteX452" fmla="*/ 5923053 w 7927195"/>
              <a:gd name="connsiteY452" fmla="*/ 3348948 h 4424835"/>
              <a:gd name="connsiteX453" fmla="*/ 5838690 w 7927195"/>
              <a:gd name="connsiteY453" fmla="*/ 3442868 h 4424835"/>
              <a:gd name="connsiteX454" fmla="*/ 5820352 w 7927195"/>
              <a:gd name="connsiteY454" fmla="*/ 3460194 h 4424835"/>
              <a:gd name="connsiteX455" fmla="*/ 5796590 w 7927195"/>
              <a:gd name="connsiteY455" fmla="*/ 3473286 h 4424835"/>
              <a:gd name="connsiteX456" fmla="*/ 5753963 w 7927195"/>
              <a:gd name="connsiteY456" fmla="*/ 3454648 h 4424835"/>
              <a:gd name="connsiteX457" fmla="*/ 5751048 w 7927195"/>
              <a:gd name="connsiteY457" fmla="*/ 3444670 h 4424835"/>
              <a:gd name="connsiteX458" fmla="*/ 5754125 w 7927195"/>
              <a:gd name="connsiteY458" fmla="*/ 3422016 h 4424835"/>
              <a:gd name="connsiteX459" fmla="*/ 5767200 w 7927195"/>
              <a:gd name="connsiteY459" fmla="*/ 3395695 h 4424835"/>
              <a:gd name="connsiteX460" fmla="*/ 5798533 w 7927195"/>
              <a:gd name="connsiteY460" fmla="*/ 3350911 h 4424835"/>
              <a:gd name="connsiteX461" fmla="*/ 5875690 w 7927195"/>
              <a:gd name="connsiteY461" fmla="*/ 3264702 h 4424835"/>
              <a:gd name="connsiteX462" fmla="*/ 5901234 w 7927195"/>
              <a:gd name="connsiteY462" fmla="*/ 3242858 h 4424835"/>
              <a:gd name="connsiteX463" fmla="*/ 5920139 w 7927195"/>
              <a:gd name="connsiteY463" fmla="*/ 3233835 h 4424835"/>
              <a:gd name="connsiteX464" fmla="*/ 5937910 w 7927195"/>
              <a:gd name="connsiteY464" fmla="*/ 3233148 h 4424835"/>
              <a:gd name="connsiteX465" fmla="*/ 7694694 w 7927195"/>
              <a:gd name="connsiteY465" fmla="*/ 3233136 h 4424835"/>
              <a:gd name="connsiteX466" fmla="*/ 7709247 w 7927195"/>
              <a:gd name="connsiteY466" fmla="*/ 3241161 h 4424835"/>
              <a:gd name="connsiteX467" fmla="*/ 7722040 w 7927195"/>
              <a:gd name="connsiteY467" fmla="*/ 3280934 h 4424835"/>
              <a:gd name="connsiteX468" fmla="*/ 7715724 w 7927195"/>
              <a:gd name="connsiteY468" fmla="*/ 3298693 h 4424835"/>
              <a:gd name="connsiteX469" fmla="*/ 7703539 w 7927195"/>
              <a:gd name="connsiteY469" fmla="*/ 3318315 h 4424835"/>
              <a:gd name="connsiteX470" fmla="*/ 7680344 w 7927195"/>
              <a:gd name="connsiteY470" fmla="*/ 3348267 h 4424835"/>
              <a:gd name="connsiteX471" fmla="*/ 7591690 w 7927195"/>
              <a:gd name="connsiteY471" fmla="*/ 3446843 h 4424835"/>
              <a:gd name="connsiteX472" fmla="*/ 7569385 w 7927195"/>
              <a:gd name="connsiteY472" fmla="*/ 3465978 h 4424835"/>
              <a:gd name="connsiteX473" fmla="*/ 7545298 w 7927195"/>
              <a:gd name="connsiteY473" fmla="*/ 3474892 h 4424835"/>
              <a:gd name="connsiteX474" fmla="*/ 7508015 w 7927195"/>
              <a:gd name="connsiteY474" fmla="*/ 3431031 h 4424835"/>
              <a:gd name="connsiteX475" fmla="*/ 7518176 w 7927195"/>
              <a:gd name="connsiteY475" fmla="*/ 3405714 h 4424835"/>
              <a:gd name="connsiteX476" fmla="*/ 7544408 w 7927195"/>
              <a:gd name="connsiteY476" fmla="*/ 3365091 h 4424835"/>
              <a:gd name="connsiteX477" fmla="*/ 7637757 w 7927195"/>
              <a:gd name="connsiteY477" fmla="*/ 3259540 h 4424835"/>
              <a:gd name="connsiteX478" fmla="*/ 7658930 w 7927195"/>
              <a:gd name="connsiteY478" fmla="*/ 3242283 h 4424835"/>
              <a:gd name="connsiteX479" fmla="*/ 7677955 w 7927195"/>
              <a:gd name="connsiteY479" fmla="*/ 3233535 h 4424835"/>
              <a:gd name="connsiteX480" fmla="*/ 7694694 w 7927195"/>
              <a:gd name="connsiteY480" fmla="*/ 3233136 h 4424835"/>
              <a:gd name="connsiteX481" fmla="*/ 4179465 w 7927195"/>
              <a:gd name="connsiteY481" fmla="*/ 3233081 h 4424835"/>
              <a:gd name="connsiteX482" fmla="*/ 4194099 w 7927195"/>
              <a:gd name="connsiteY482" fmla="*/ 3240910 h 4424835"/>
              <a:gd name="connsiteX483" fmla="*/ 4208469 w 7927195"/>
              <a:gd name="connsiteY483" fmla="*/ 3270130 h 4424835"/>
              <a:gd name="connsiteX484" fmla="*/ 4205272 w 7927195"/>
              <a:gd name="connsiteY484" fmla="*/ 3288658 h 4424835"/>
              <a:gd name="connsiteX485" fmla="*/ 4191427 w 7927195"/>
              <a:gd name="connsiteY485" fmla="*/ 3314533 h 4424835"/>
              <a:gd name="connsiteX486" fmla="*/ 4168514 w 7927195"/>
              <a:gd name="connsiteY486" fmla="*/ 3344672 h 4424835"/>
              <a:gd name="connsiteX487" fmla="*/ 4077156 w 7927195"/>
              <a:gd name="connsiteY487" fmla="*/ 3446426 h 4424835"/>
              <a:gd name="connsiteX488" fmla="*/ 4058353 w 7927195"/>
              <a:gd name="connsiteY488" fmla="*/ 3463225 h 4424835"/>
              <a:gd name="connsiteX489" fmla="*/ 4037796 w 7927195"/>
              <a:gd name="connsiteY489" fmla="*/ 3473467 h 4424835"/>
              <a:gd name="connsiteX490" fmla="*/ 3994651 w 7927195"/>
              <a:gd name="connsiteY490" fmla="*/ 3452089 h 4424835"/>
              <a:gd name="connsiteX491" fmla="*/ 3994283 w 7927195"/>
              <a:gd name="connsiteY491" fmla="*/ 3427314 h 4424835"/>
              <a:gd name="connsiteX492" fmla="*/ 4002278 w 7927195"/>
              <a:gd name="connsiteY492" fmla="*/ 3407903 h 4424835"/>
              <a:gd name="connsiteX493" fmla="*/ 4015046 w 7927195"/>
              <a:gd name="connsiteY493" fmla="*/ 3386149 h 4424835"/>
              <a:gd name="connsiteX494" fmla="*/ 4040986 w 7927195"/>
              <a:gd name="connsiteY494" fmla="*/ 3350404 h 4424835"/>
              <a:gd name="connsiteX495" fmla="*/ 4118148 w 7927195"/>
              <a:gd name="connsiteY495" fmla="*/ 3264207 h 4424835"/>
              <a:gd name="connsiteX496" fmla="*/ 4143781 w 7927195"/>
              <a:gd name="connsiteY496" fmla="*/ 3242453 h 4424835"/>
              <a:gd name="connsiteX497" fmla="*/ 4162766 w 7927195"/>
              <a:gd name="connsiteY497" fmla="*/ 3233644 h 4424835"/>
              <a:gd name="connsiteX498" fmla="*/ 4179465 w 7927195"/>
              <a:gd name="connsiteY498" fmla="*/ 3233081 h 4424835"/>
              <a:gd name="connsiteX499" fmla="*/ 663330 w 7927195"/>
              <a:gd name="connsiteY499" fmla="*/ 3232868 h 4424835"/>
              <a:gd name="connsiteX500" fmla="*/ 677435 w 7927195"/>
              <a:gd name="connsiteY500" fmla="*/ 3239465 h 4424835"/>
              <a:gd name="connsiteX501" fmla="*/ 692084 w 7927195"/>
              <a:gd name="connsiteY501" fmla="*/ 3282392 h 4424835"/>
              <a:gd name="connsiteX502" fmla="*/ 678913 w 7927195"/>
              <a:gd name="connsiteY502" fmla="*/ 3310886 h 4424835"/>
              <a:gd name="connsiteX503" fmla="*/ 662794 w 7927195"/>
              <a:gd name="connsiteY503" fmla="*/ 3332981 h 4424835"/>
              <a:gd name="connsiteX504" fmla="*/ 559340 w 7927195"/>
              <a:gd name="connsiteY504" fmla="*/ 3449332 h 4424835"/>
              <a:gd name="connsiteX505" fmla="*/ 536484 w 7927195"/>
              <a:gd name="connsiteY505" fmla="*/ 3467779 h 4424835"/>
              <a:gd name="connsiteX506" fmla="*/ 513518 w 7927195"/>
              <a:gd name="connsiteY506" fmla="*/ 3474961 h 4424835"/>
              <a:gd name="connsiteX507" fmla="*/ 477612 w 7927195"/>
              <a:gd name="connsiteY507" fmla="*/ 3444082 h 4424835"/>
              <a:gd name="connsiteX508" fmla="*/ 477968 w 7927195"/>
              <a:gd name="connsiteY508" fmla="*/ 3433678 h 4424835"/>
              <a:gd name="connsiteX509" fmla="*/ 486189 w 7927195"/>
              <a:gd name="connsiteY509" fmla="*/ 3409920 h 4424835"/>
              <a:gd name="connsiteX510" fmla="*/ 508160 w 7927195"/>
              <a:gd name="connsiteY510" fmla="*/ 3374065 h 4424835"/>
              <a:gd name="connsiteX511" fmla="*/ 555614 w 7927195"/>
              <a:gd name="connsiteY511" fmla="*/ 3315044 h 4424835"/>
              <a:gd name="connsiteX512" fmla="*/ 600128 w 7927195"/>
              <a:gd name="connsiteY512" fmla="*/ 3267332 h 4424835"/>
              <a:gd name="connsiteX513" fmla="*/ 623539 w 7927195"/>
              <a:gd name="connsiteY513" fmla="*/ 3246201 h 4424835"/>
              <a:gd name="connsiteX514" fmla="*/ 647643 w 7927195"/>
              <a:gd name="connsiteY514" fmla="*/ 3233652 h 4424835"/>
              <a:gd name="connsiteX515" fmla="*/ 663330 w 7927195"/>
              <a:gd name="connsiteY515" fmla="*/ 3232868 h 4424835"/>
              <a:gd name="connsiteX516" fmla="*/ 5824805 w 7927195"/>
              <a:gd name="connsiteY516" fmla="*/ 3121779 h 4424835"/>
              <a:gd name="connsiteX517" fmla="*/ 5830918 w 7927195"/>
              <a:gd name="connsiteY517" fmla="*/ 3123216 h 4424835"/>
              <a:gd name="connsiteX518" fmla="*/ 5854842 w 7927195"/>
              <a:gd name="connsiteY518" fmla="*/ 3163867 h 4424835"/>
              <a:gd name="connsiteX519" fmla="*/ 5846179 w 7927195"/>
              <a:gd name="connsiteY519" fmla="*/ 3189613 h 4424835"/>
              <a:gd name="connsiteX520" fmla="*/ 5831080 w 7927195"/>
              <a:gd name="connsiteY520" fmla="*/ 3212376 h 4424835"/>
              <a:gd name="connsiteX521" fmla="*/ 5782907 w 7927195"/>
              <a:gd name="connsiteY521" fmla="*/ 3270770 h 4424835"/>
              <a:gd name="connsiteX522" fmla="*/ 5721416 w 7927195"/>
              <a:gd name="connsiteY522" fmla="*/ 3337135 h 4424835"/>
              <a:gd name="connsiteX523" fmla="*/ 5695063 w 7927195"/>
              <a:gd name="connsiteY523" fmla="*/ 3357837 h 4424835"/>
              <a:gd name="connsiteX524" fmla="*/ 5674903 w 7927195"/>
              <a:gd name="connsiteY524" fmla="*/ 3362833 h 4424835"/>
              <a:gd name="connsiteX525" fmla="*/ 5641587 w 7927195"/>
              <a:gd name="connsiteY525" fmla="*/ 3341422 h 4424835"/>
              <a:gd name="connsiteX526" fmla="*/ 5639442 w 7927195"/>
              <a:gd name="connsiteY526" fmla="*/ 3320951 h 4424835"/>
              <a:gd name="connsiteX527" fmla="*/ 5645635 w 7927195"/>
              <a:gd name="connsiteY527" fmla="*/ 3303123 h 4424835"/>
              <a:gd name="connsiteX528" fmla="*/ 5657618 w 7927195"/>
              <a:gd name="connsiteY528" fmla="*/ 3280947 h 4424835"/>
              <a:gd name="connsiteX529" fmla="*/ 5684173 w 7927195"/>
              <a:gd name="connsiteY529" fmla="*/ 3243085 h 4424835"/>
              <a:gd name="connsiteX530" fmla="*/ 5766796 w 7927195"/>
              <a:gd name="connsiteY530" fmla="*/ 3150545 h 4424835"/>
              <a:gd name="connsiteX531" fmla="*/ 5796428 w 7927195"/>
              <a:gd name="connsiteY531" fmla="*/ 3127147 h 4424835"/>
              <a:gd name="connsiteX532" fmla="*/ 5824805 w 7927195"/>
              <a:gd name="connsiteY532" fmla="*/ 3121779 h 4424835"/>
              <a:gd name="connsiteX533" fmla="*/ 4065802 w 7927195"/>
              <a:gd name="connsiteY533" fmla="*/ 3121645 h 4424835"/>
              <a:gd name="connsiteX534" fmla="*/ 4071983 w 7927195"/>
              <a:gd name="connsiteY534" fmla="*/ 3122839 h 4424835"/>
              <a:gd name="connsiteX535" fmla="*/ 4096903 w 7927195"/>
              <a:gd name="connsiteY535" fmla="*/ 3164928 h 4424835"/>
              <a:gd name="connsiteX536" fmla="*/ 4087658 w 7927195"/>
              <a:gd name="connsiteY536" fmla="*/ 3190512 h 4424835"/>
              <a:gd name="connsiteX537" fmla="*/ 4073695 w 7927195"/>
              <a:gd name="connsiteY537" fmla="*/ 3211501 h 4424835"/>
              <a:gd name="connsiteX538" fmla="*/ 4032550 w 7927195"/>
              <a:gd name="connsiteY538" fmla="*/ 3262087 h 4424835"/>
              <a:gd name="connsiteX539" fmla="*/ 3962684 w 7927195"/>
              <a:gd name="connsiteY539" fmla="*/ 3337880 h 4424835"/>
              <a:gd name="connsiteX540" fmla="*/ 3938002 w 7927195"/>
              <a:gd name="connsiteY540" fmla="*/ 3357359 h 4424835"/>
              <a:gd name="connsiteX541" fmla="*/ 3918252 w 7927195"/>
              <a:gd name="connsiteY541" fmla="*/ 3362861 h 4424835"/>
              <a:gd name="connsiteX542" fmla="*/ 3881827 w 7927195"/>
              <a:gd name="connsiteY542" fmla="*/ 3336483 h 4424835"/>
              <a:gd name="connsiteX543" fmla="*/ 3881308 w 7927195"/>
              <a:gd name="connsiteY543" fmla="*/ 3321938 h 4424835"/>
              <a:gd name="connsiteX544" fmla="*/ 3888809 w 7927195"/>
              <a:gd name="connsiteY544" fmla="*/ 3300135 h 4424835"/>
              <a:gd name="connsiteX545" fmla="*/ 3905840 w 7927195"/>
              <a:gd name="connsiteY545" fmla="*/ 3271159 h 4424835"/>
              <a:gd name="connsiteX546" fmla="*/ 3937387 w 7927195"/>
              <a:gd name="connsiteY546" fmla="*/ 3229111 h 4424835"/>
              <a:gd name="connsiteX547" fmla="*/ 4006513 w 7927195"/>
              <a:gd name="connsiteY547" fmla="*/ 3152674 h 4424835"/>
              <a:gd name="connsiteX548" fmla="*/ 4037518 w 7927195"/>
              <a:gd name="connsiteY548" fmla="*/ 3127624 h 4424835"/>
              <a:gd name="connsiteX549" fmla="*/ 4065802 w 7927195"/>
              <a:gd name="connsiteY549" fmla="*/ 3121645 h 4424835"/>
              <a:gd name="connsiteX550" fmla="*/ 2308685 w 7927195"/>
              <a:gd name="connsiteY550" fmla="*/ 3121625 h 4424835"/>
              <a:gd name="connsiteX551" fmla="*/ 2320461 w 7927195"/>
              <a:gd name="connsiteY551" fmla="*/ 3125722 h 4424835"/>
              <a:gd name="connsiteX552" fmla="*/ 2338293 w 7927195"/>
              <a:gd name="connsiteY552" fmla="*/ 3171198 h 4424835"/>
              <a:gd name="connsiteX553" fmla="*/ 2329342 w 7927195"/>
              <a:gd name="connsiteY553" fmla="*/ 3192427 h 4424835"/>
              <a:gd name="connsiteX554" fmla="*/ 2317712 w 7927195"/>
              <a:gd name="connsiteY554" fmla="*/ 3209915 h 4424835"/>
              <a:gd name="connsiteX555" fmla="*/ 2279433 w 7927195"/>
              <a:gd name="connsiteY555" fmla="*/ 3257391 h 4424835"/>
              <a:gd name="connsiteX556" fmla="*/ 2206972 w 7927195"/>
              <a:gd name="connsiteY556" fmla="*/ 3336487 h 4424835"/>
              <a:gd name="connsiteX557" fmla="*/ 2182614 w 7927195"/>
              <a:gd name="connsiteY557" fmla="*/ 3356400 h 4424835"/>
              <a:gd name="connsiteX558" fmla="*/ 2159208 w 7927195"/>
              <a:gd name="connsiteY558" fmla="*/ 3362804 h 4424835"/>
              <a:gd name="connsiteX559" fmla="*/ 2123868 w 7927195"/>
              <a:gd name="connsiteY559" fmla="*/ 3326015 h 4424835"/>
              <a:gd name="connsiteX560" fmla="*/ 2127552 w 7927195"/>
              <a:gd name="connsiteY560" fmla="*/ 3309693 h 4424835"/>
              <a:gd name="connsiteX561" fmla="*/ 2142902 w 7927195"/>
              <a:gd name="connsiteY561" fmla="*/ 3279826 h 4424835"/>
              <a:gd name="connsiteX562" fmla="*/ 2177481 w 7927195"/>
              <a:gd name="connsiteY562" fmla="*/ 3232196 h 4424835"/>
              <a:gd name="connsiteX563" fmla="*/ 2247890 w 7927195"/>
              <a:gd name="connsiteY563" fmla="*/ 3154095 h 4424835"/>
              <a:gd name="connsiteX564" fmla="*/ 2278599 w 7927195"/>
              <a:gd name="connsiteY564" fmla="*/ 3128681 h 4424835"/>
              <a:gd name="connsiteX565" fmla="*/ 2308685 w 7927195"/>
              <a:gd name="connsiteY565" fmla="*/ 3121625 h 4424835"/>
              <a:gd name="connsiteX566" fmla="*/ 7576712 w 7927195"/>
              <a:gd name="connsiteY566" fmla="*/ 3121422 h 4424835"/>
              <a:gd name="connsiteX567" fmla="*/ 7597560 w 7927195"/>
              <a:gd name="connsiteY567" fmla="*/ 3129494 h 4424835"/>
              <a:gd name="connsiteX568" fmla="*/ 7609745 w 7927195"/>
              <a:gd name="connsiteY568" fmla="*/ 3173311 h 4424835"/>
              <a:gd name="connsiteX569" fmla="*/ 7596953 w 7927195"/>
              <a:gd name="connsiteY569" fmla="*/ 3199681 h 4424835"/>
              <a:gd name="connsiteX570" fmla="*/ 7578170 w 7927195"/>
              <a:gd name="connsiteY570" fmla="*/ 3225038 h 4424835"/>
              <a:gd name="connsiteX571" fmla="*/ 7478869 w 7927195"/>
              <a:gd name="connsiteY571" fmla="*/ 3336532 h 4424835"/>
              <a:gd name="connsiteX572" fmla="*/ 7454540 w 7927195"/>
              <a:gd name="connsiteY572" fmla="*/ 3356436 h 4424835"/>
              <a:gd name="connsiteX573" fmla="*/ 7430494 w 7927195"/>
              <a:gd name="connsiteY573" fmla="*/ 3362966 h 4424835"/>
              <a:gd name="connsiteX574" fmla="*/ 7395923 w 7927195"/>
              <a:gd name="connsiteY574" fmla="*/ 3325954 h 4424835"/>
              <a:gd name="connsiteX575" fmla="*/ 7398959 w 7927195"/>
              <a:gd name="connsiteY575" fmla="*/ 3311660 h 4424835"/>
              <a:gd name="connsiteX576" fmla="*/ 7411792 w 7927195"/>
              <a:gd name="connsiteY576" fmla="*/ 3285258 h 4424835"/>
              <a:gd name="connsiteX577" fmla="*/ 7439157 w 7927195"/>
              <a:gd name="connsiteY577" fmla="*/ 3245416 h 4424835"/>
              <a:gd name="connsiteX578" fmla="*/ 7522913 w 7927195"/>
              <a:gd name="connsiteY578" fmla="*/ 3151091 h 4424835"/>
              <a:gd name="connsiteX579" fmla="*/ 7554286 w 7927195"/>
              <a:gd name="connsiteY579" fmla="*/ 3126592 h 4424835"/>
              <a:gd name="connsiteX580" fmla="*/ 7576712 w 7927195"/>
              <a:gd name="connsiteY580" fmla="*/ 3121422 h 4424835"/>
              <a:gd name="connsiteX581" fmla="*/ 545480 w 7927195"/>
              <a:gd name="connsiteY581" fmla="*/ 3121296 h 4424835"/>
              <a:gd name="connsiteX582" fmla="*/ 581415 w 7927195"/>
              <a:gd name="connsiteY582" fmla="*/ 3153410 h 4424835"/>
              <a:gd name="connsiteX583" fmla="*/ 578204 w 7927195"/>
              <a:gd name="connsiteY583" fmla="*/ 3178124 h 4424835"/>
              <a:gd name="connsiteX584" fmla="*/ 566573 w 7927195"/>
              <a:gd name="connsiteY584" fmla="*/ 3200425 h 4424835"/>
              <a:gd name="connsiteX585" fmla="*/ 550426 w 7927195"/>
              <a:gd name="connsiteY585" fmla="*/ 3222475 h 4424835"/>
              <a:gd name="connsiteX586" fmla="*/ 446868 w 7927195"/>
              <a:gd name="connsiteY586" fmla="*/ 3338604 h 4424835"/>
              <a:gd name="connsiteX587" fmla="*/ 422051 w 7927195"/>
              <a:gd name="connsiteY587" fmla="*/ 3357861 h 4424835"/>
              <a:gd name="connsiteX588" fmla="*/ 402813 w 7927195"/>
              <a:gd name="connsiteY588" fmla="*/ 3362832 h 4424835"/>
              <a:gd name="connsiteX589" fmla="*/ 367641 w 7927195"/>
              <a:gd name="connsiteY589" fmla="*/ 3339559 h 4424835"/>
              <a:gd name="connsiteX590" fmla="*/ 367394 w 7927195"/>
              <a:gd name="connsiteY590" fmla="*/ 3316825 h 4424835"/>
              <a:gd name="connsiteX591" fmla="*/ 375237 w 7927195"/>
              <a:gd name="connsiteY591" fmla="*/ 3297366 h 4424835"/>
              <a:gd name="connsiteX592" fmla="*/ 387886 w 7927195"/>
              <a:gd name="connsiteY592" fmla="*/ 3275554 h 4424835"/>
              <a:gd name="connsiteX593" fmla="*/ 411137 w 7927195"/>
              <a:gd name="connsiteY593" fmla="*/ 3243072 h 4424835"/>
              <a:gd name="connsiteX594" fmla="*/ 493780 w 7927195"/>
              <a:gd name="connsiteY594" fmla="*/ 3150568 h 4424835"/>
              <a:gd name="connsiteX595" fmla="*/ 523384 w 7927195"/>
              <a:gd name="connsiteY595" fmla="*/ 3127166 h 4424835"/>
              <a:gd name="connsiteX596" fmla="*/ 545480 w 7927195"/>
              <a:gd name="connsiteY596" fmla="*/ 3121296 h 4424835"/>
              <a:gd name="connsiteX597" fmla="*/ 6697433 w 7927195"/>
              <a:gd name="connsiteY597" fmla="*/ 2778945 h 4424835"/>
              <a:gd name="connsiteX598" fmla="*/ 6715473 w 7927195"/>
              <a:gd name="connsiteY598" fmla="*/ 2783683 h 4424835"/>
              <a:gd name="connsiteX599" fmla="*/ 6730330 w 7927195"/>
              <a:gd name="connsiteY599" fmla="*/ 2795257 h 4424835"/>
              <a:gd name="connsiteX600" fmla="*/ 6762876 w 7927195"/>
              <a:gd name="connsiteY600" fmla="*/ 2838985 h 4424835"/>
              <a:gd name="connsiteX601" fmla="*/ 6770649 w 7927195"/>
              <a:gd name="connsiteY601" fmla="*/ 2849530 h 4424835"/>
              <a:gd name="connsiteX602" fmla="*/ 6780526 w 7927195"/>
              <a:gd name="connsiteY602" fmla="*/ 2836297 h 4424835"/>
              <a:gd name="connsiteX603" fmla="*/ 6808944 w 7927195"/>
              <a:gd name="connsiteY603" fmla="*/ 2802503 h 4424835"/>
              <a:gd name="connsiteX604" fmla="*/ 6833557 w 7927195"/>
              <a:gd name="connsiteY604" fmla="*/ 2786825 h 4424835"/>
              <a:gd name="connsiteX605" fmla="*/ 6854040 w 7927195"/>
              <a:gd name="connsiteY605" fmla="*/ 2787630 h 4424835"/>
              <a:gd name="connsiteX606" fmla="*/ 6879584 w 7927195"/>
              <a:gd name="connsiteY606" fmla="*/ 2811644 h 4424835"/>
              <a:gd name="connsiteX607" fmla="*/ 6879989 w 7927195"/>
              <a:gd name="connsiteY607" fmla="*/ 2842365 h 4424835"/>
              <a:gd name="connsiteX608" fmla="*/ 6863918 w 7927195"/>
              <a:gd name="connsiteY608" fmla="*/ 2866811 h 4424835"/>
              <a:gd name="connsiteX609" fmla="*/ 6834407 w 7927195"/>
              <a:gd name="connsiteY609" fmla="*/ 2893796 h 4424835"/>
              <a:gd name="connsiteX610" fmla="*/ 6824934 w 7927195"/>
              <a:gd name="connsiteY610" fmla="*/ 2902095 h 4424835"/>
              <a:gd name="connsiteX611" fmla="*/ 6825501 w 7927195"/>
              <a:gd name="connsiteY611" fmla="*/ 2907325 h 4424835"/>
              <a:gd name="connsiteX612" fmla="*/ 6841855 w 7927195"/>
              <a:gd name="connsiteY612" fmla="*/ 2916786 h 4424835"/>
              <a:gd name="connsiteX613" fmla="*/ 6879908 w 7927195"/>
              <a:gd name="connsiteY613" fmla="*/ 2943086 h 4424835"/>
              <a:gd name="connsiteX614" fmla="*/ 6896708 w 7927195"/>
              <a:gd name="connsiteY614" fmla="*/ 2961849 h 4424835"/>
              <a:gd name="connsiteX615" fmla="*/ 6903711 w 7927195"/>
              <a:gd name="connsiteY615" fmla="*/ 2983608 h 4424835"/>
              <a:gd name="connsiteX616" fmla="*/ 6896789 w 7927195"/>
              <a:gd name="connsiteY616" fmla="*/ 3007415 h 4424835"/>
              <a:gd name="connsiteX617" fmla="*/ 6875657 w 7927195"/>
              <a:gd name="connsiteY617" fmla="*/ 3027652 h 4424835"/>
              <a:gd name="connsiteX618" fmla="*/ 6835621 w 7927195"/>
              <a:gd name="connsiteY618" fmla="*/ 3029052 h 4424835"/>
              <a:gd name="connsiteX619" fmla="*/ 6812506 w 7927195"/>
              <a:gd name="connsiteY619" fmla="*/ 3010961 h 4424835"/>
              <a:gd name="connsiteX620" fmla="*/ 6780121 w 7927195"/>
              <a:gd name="connsiteY620" fmla="*/ 2972212 h 4424835"/>
              <a:gd name="connsiteX621" fmla="*/ 6770244 w 7927195"/>
              <a:gd name="connsiteY621" fmla="*/ 2960270 h 4424835"/>
              <a:gd name="connsiteX622" fmla="*/ 6762512 w 7927195"/>
              <a:gd name="connsiteY622" fmla="*/ 2971128 h 4424835"/>
              <a:gd name="connsiteX623" fmla="*/ 6729156 w 7927195"/>
              <a:gd name="connsiteY623" fmla="*/ 3011670 h 4424835"/>
              <a:gd name="connsiteX624" fmla="*/ 6706081 w 7927195"/>
              <a:gd name="connsiteY624" fmla="*/ 3025850 h 4424835"/>
              <a:gd name="connsiteX625" fmla="*/ 6679809 w 7927195"/>
              <a:gd name="connsiteY625" fmla="*/ 3022531 h 4424835"/>
              <a:gd name="connsiteX626" fmla="*/ 6657990 w 7927195"/>
              <a:gd name="connsiteY626" fmla="*/ 2997586 h 4424835"/>
              <a:gd name="connsiteX627" fmla="*/ 6656735 w 7927195"/>
              <a:gd name="connsiteY627" fmla="*/ 2968881 h 4424835"/>
              <a:gd name="connsiteX628" fmla="*/ 6670903 w 7927195"/>
              <a:gd name="connsiteY628" fmla="*/ 2945750 h 4424835"/>
              <a:gd name="connsiteX629" fmla="*/ 6702317 w 7927195"/>
              <a:gd name="connsiteY629" fmla="*/ 2917794 h 4424835"/>
              <a:gd name="connsiteX630" fmla="*/ 6710615 w 7927195"/>
              <a:gd name="connsiteY630" fmla="*/ 2911325 h 4424835"/>
              <a:gd name="connsiteX631" fmla="*/ 6710534 w 7927195"/>
              <a:gd name="connsiteY631" fmla="*/ 2904103 h 4424835"/>
              <a:gd name="connsiteX632" fmla="*/ 6698673 w 7927195"/>
              <a:gd name="connsiteY632" fmla="*/ 2892133 h 4424835"/>
              <a:gd name="connsiteX633" fmla="*/ 6674506 w 7927195"/>
              <a:gd name="connsiteY633" fmla="*/ 2863006 h 4424835"/>
              <a:gd name="connsiteX634" fmla="*/ 6660419 w 7927195"/>
              <a:gd name="connsiteY634" fmla="*/ 2832613 h 4424835"/>
              <a:gd name="connsiteX635" fmla="*/ 6669041 w 7927195"/>
              <a:gd name="connsiteY635" fmla="*/ 2795326 h 4424835"/>
              <a:gd name="connsiteX636" fmla="*/ 6679849 w 7927195"/>
              <a:gd name="connsiteY636" fmla="*/ 2785392 h 4424835"/>
              <a:gd name="connsiteX637" fmla="*/ 6697433 w 7927195"/>
              <a:gd name="connsiteY637" fmla="*/ 2778945 h 4424835"/>
              <a:gd name="connsiteX638" fmla="*/ 1425653 w 7927195"/>
              <a:gd name="connsiteY638" fmla="*/ 2778944 h 4424835"/>
              <a:gd name="connsiteX639" fmla="*/ 1443665 w 7927195"/>
              <a:gd name="connsiteY639" fmla="*/ 2783772 h 4424835"/>
              <a:gd name="connsiteX640" fmla="*/ 1458486 w 7927195"/>
              <a:gd name="connsiteY640" fmla="*/ 2795386 h 4424835"/>
              <a:gd name="connsiteX641" fmla="*/ 1490988 w 7927195"/>
              <a:gd name="connsiteY641" fmla="*/ 2839143 h 4424835"/>
              <a:gd name="connsiteX642" fmla="*/ 1498837 w 7927195"/>
              <a:gd name="connsiteY642" fmla="*/ 2849457 h 4424835"/>
              <a:gd name="connsiteX643" fmla="*/ 1508682 w 7927195"/>
              <a:gd name="connsiteY643" fmla="*/ 2836143 h 4424835"/>
              <a:gd name="connsiteX644" fmla="*/ 1537108 w 7927195"/>
              <a:gd name="connsiteY644" fmla="*/ 2802349 h 4424835"/>
              <a:gd name="connsiteX645" fmla="*/ 1561786 w 7927195"/>
              <a:gd name="connsiteY645" fmla="*/ 2786764 h 4424835"/>
              <a:gd name="connsiteX646" fmla="*/ 1582261 w 7927195"/>
              <a:gd name="connsiteY646" fmla="*/ 2787699 h 4424835"/>
              <a:gd name="connsiteX647" fmla="*/ 1607691 w 7927195"/>
              <a:gd name="connsiteY647" fmla="*/ 2811806 h 4424835"/>
              <a:gd name="connsiteX648" fmla="*/ 1607942 w 7927195"/>
              <a:gd name="connsiteY648" fmla="*/ 2842535 h 4424835"/>
              <a:gd name="connsiteX649" fmla="*/ 1591843 w 7927195"/>
              <a:gd name="connsiteY649" fmla="*/ 2866945 h 4424835"/>
              <a:gd name="connsiteX650" fmla="*/ 1562340 w 7927195"/>
              <a:gd name="connsiteY650" fmla="*/ 2893942 h 4424835"/>
              <a:gd name="connsiteX651" fmla="*/ 1551665 w 7927195"/>
              <a:gd name="connsiteY651" fmla="*/ 2904597 h 4424835"/>
              <a:gd name="connsiteX652" fmla="*/ 1555418 w 7927195"/>
              <a:gd name="connsiteY652" fmla="*/ 2908633 h 4424835"/>
              <a:gd name="connsiteX653" fmla="*/ 1575509 w 7927195"/>
              <a:gd name="connsiteY653" fmla="*/ 2920121 h 4424835"/>
              <a:gd name="connsiteX654" fmla="*/ 1609675 w 7927195"/>
              <a:gd name="connsiteY654" fmla="*/ 2944621 h 4424835"/>
              <a:gd name="connsiteX655" fmla="*/ 1625912 w 7927195"/>
              <a:gd name="connsiteY655" fmla="*/ 2963825 h 4424835"/>
              <a:gd name="connsiteX656" fmla="*/ 1622220 w 7927195"/>
              <a:gd name="connsiteY656" fmla="*/ 3010973 h 4424835"/>
              <a:gd name="connsiteX657" fmla="*/ 1603497 w 7927195"/>
              <a:gd name="connsiteY657" fmla="*/ 3027769 h 4424835"/>
              <a:gd name="connsiteX658" fmla="*/ 1563461 w 7927195"/>
              <a:gd name="connsiteY658" fmla="*/ 3028963 h 4424835"/>
              <a:gd name="connsiteX659" fmla="*/ 1538991 w 7927195"/>
              <a:gd name="connsiteY659" fmla="*/ 3009253 h 4424835"/>
              <a:gd name="connsiteX660" fmla="*/ 1506808 w 7927195"/>
              <a:gd name="connsiteY660" fmla="*/ 2970338 h 4424835"/>
              <a:gd name="connsiteX661" fmla="*/ 1497400 w 7927195"/>
              <a:gd name="connsiteY661" fmla="*/ 2961287 h 4424835"/>
              <a:gd name="connsiteX662" fmla="*/ 1489243 w 7927195"/>
              <a:gd name="connsiteY662" fmla="*/ 2973030 h 4424835"/>
              <a:gd name="connsiteX663" fmla="*/ 1457036 w 7927195"/>
              <a:gd name="connsiteY663" fmla="*/ 3011795 h 4424835"/>
              <a:gd name="connsiteX664" fmla="*/ 1433918 w 7927195"/>
              <a:gd name="connsiteY664" fmla="*/ 3025907 h 4424835"/>
              <a:gd name="connsiteX665" fmla="*/ 1407682 w 7927195"/>
              <a:gd name="connsiteY665" fmla="*/ 3022421 h 4424835"/>
              <a:gd name="connsiteX666" fmla="*/ 1385943 w 7927195"/>
              <a:gd name="connsiteY666" fmla="*/ 2997412 h 4424835"/>
              <a:gd name="connsiteX667" fmla="*/ 1384810 w 7927195"/>
              <a:gd name="connsiteY667" fmla="*/ 2968699 h 4424835"/>
              <a:gd name="connsiteX668" fmla="*/ 1399051 w 7927195"/>
              <a:gd name="connsiteY668" fmla="*/ 2945608 h 4424835"/>
              <a:gd name="connsiteX669" fmla="*/ 1430505 w 7927195"/>
              <a:gd name="connsiteY669" fmla="*/ 2917672 h 4424835"/>
              <a:gd name="connsiteX670" fmla="*/ 1438800 w 7927195"/>
              <a:gd name="connsiteY670" fmla="*/ 2911203 h 4424835"/>
              <a:gd name="connsiteX671" fmla="*/ 1439690 w 7927195"/>
              <a:gd name="connsiteY671" fmla="*/ 2905637 h 4424835"/>
              <a:gd name="connsiteX672" fmla="*/ 1429521 w 7927195"/>
              <a:gd name="connsiteY672" fmla="*/ 2895003 h 4424835"/>
              <a:gd name="connsiteX673" fmla="*/ 1403593 w 7927195"/>
              <a:gd name="connsiteY673" fmla="*/ 2864597 h 4424835"/>
              <a:gd name="connsiteX674" fmla="*/ 1388396 w 7927195"/>
              <a:gd name="connsiteY674" fmla="*/ 2832427 h 4424835"/>
              <a:gd name="connsiteX675" fmla="*/ 1397201 w 7927195"/>
              <a:gd name="connsiteY675" fmla="*/ 2795172 h 4424835"/>
              <a:gd name="connsiteX676" fmla="*/ 1408050 w 7927195"/>
              <a:gd name="connsiteY676" fmla="*/ 2785286 h 4424835"/>
              <a:gd name="connsiteX677" fmla="*/ 1425653 w 7927195"/>
              <a:gd name="connsiteY677" fmla="*/ 2778944 h 4424835"/>
              <a:gd name="connsiteX678" fmla="*/ 4941034 w 7927195"/>
              <a:gd name="connsiteY678" fmla="*/ 2778900 h 4424835"/>
              <a:gd name="connsiteX679" fmla="*/ 4959073 w 7927195"/>
              <a:gd name="connsiteY679" fmla="*/ 2783841 h 4424835"/>
              <a:gd name="connsiteX680" fmla="*/ 4972311 w 7927195"/>
              <a:gd name="connsiteY680" fmla="*/ 2794099 h 4424835"/>
              <a:gd name="connsiteX681" fmla="*/ 5004331 w 7927195"/>
              <a:gd name="connsiteY681" fmla="*/ 2835605 h 4424835"/>
              <a:gd name="connsiteX682" fmla="*/ 5011010 w 7927195"/>
              <a:gd name="connsiteY682" fmla="*/ 2848421 h 4424835"/>
              <a:gd name="connsiteX683" fmla="*/ 5015464 w 7927195"/>
              <a:gd name="connsiteY683" fmla="*/ 2847340 h 4424835"/>
              <a:gd name="connsiteX684" fmla="*/ 5021819 w 7927195"/>
              <a:gd name="connsiteY684" fmla="*/ 2839086 h 4424835"/>
              <a:gd name="connsiteX685" fmla="*/ 5052747 w 7927195"/>
              <a:gd name="connsiteY685" fmla="*/ 2801961 h 4424835"/>
              <a:gd name="connsiteX686" fmla="*/ 5077521 w 7927195"/>
              <a:gd name="connsiteY686" fmla="*/ 2786574 h 4424835"/>
              <a:gd name="connsiteX687" fmla="*/ 5098005 w 7927195"/>
              <a:gd name="connsiteY687" fmla="*/ 2787902 h 4424835"/>
              <a:gd name="connsiteX688" fmla="*/ 5120067 w 7927195"/>
              <a:gd name="connsiteY688" fmla="*/ 2806762 h 4424835"/>
              <a:gd name="connsiteX689" fmla="*/ 5124965 w 7927195"/>
              <a:gd name="connsiteY689" fmla="*/ 2836839 h 4424835"/>
              <a:gd name="connsiteX690" fmla="*/ 5108246 w 7927195"/>
              <a:gd name="connsiteY690" fmla="*/ 2865613 h 4424835"/>
              <a:gd name="connsiteX691" fmla="*/ 5075659 w 7927195"/>
              <a:gd name="connsiteY691" fmla="*/ 2895440 h 4424835"/>
              <a:gd name="connsiteX692" fmla="*/ 5066510 w 7927195"/>
              <a:gd name="connsiteY692" fmla="*/ 2903496 h 4424835"/>
              <a:gd name="connsiteX693" fmla="*/ 5074080 w 7927195"/>
              <a:gd name="connsiteY693" fmla="*/ 2910730 h 4424835"/>
              <a:gd name="connsiteX694" fmla="*/ 5109825 w 7927195"/>
              <a:gd name="connsiteY694" fmla="*/ 2932853 h 4424835"/>
              <a:gd name="connsiteX695" fmla="*/ 5132171 w 7927195"/>
              <a:gd name="connsiteY695" fmla="*/ 2951936 h 4424835"/>
              <a:gd name="connsiteX696" fmla="*/ 5145206 w 7927195"/>
              <a:gd name="connsiteY696" fmla="*/ 2973257 h 4424835"/>
              <a:gd name="connsiteX697" fmla="*/ 5141198 w 7927195"/>
              <a:gd name="connsiteY697" fmla="*/ 3005497 h 4424835"/>
              <a:gd name="connsiteX698" fmla="*/ 5119015 w 7927195"/>
              <a:gd name="connsiteY698" fmla="*/ 3027543 h 4424835"/>
              <a:gd name="connsiteX699" fmla="*/ 5079060 w 7927195"/>
              <a:gd name="connsiteY699" fmla="*/ 3029113 h 4424835"/>
              <a:gd name="connsiteX700" fmla="*/ 5058940 w 7927195"/>
              <a:gd name="connsiteY700" fmla="*/ 3014002 h 4424835"/>
              <a:gd name="connsiteX701" fmla="*/ 5023479 w 7927195"/>
              <a:gd name="connsiteY701" fmla="*/ 2972403 h 4424835"/>
              <a:gd name="connsiteX702" fmla="*/ 5015423 w 7927195"/>
              <a:gd name="connsiteY702" fmla="*/ 2962797 h 4424835"/>
              <a:gd name="connsiteX703" fmla="*/ 5011699 w 7927195"/>
              <a:gd name="connsiteY703" fmla="*/ 2962821 h 4424835"/>
              <a:gd name="connsiteX704" fmla="*/ 5004452 w 7927195"/>
              <a:gd name="connsiteY704" fmla="*/ 2973095 h 4424835"/>
              <a:gd name="connsiteX705" fmla="*/ 4972229 w 7927195"/>
              <a:gd name="connsiteY705" fmla="*/ 3011804 h 4424835"/>
              <a:gd name="connsiteX706" fmla="*/ 4949115 w 7927195"/>
              <a:gd name="connsiteY706" fmla="*/ 3025931 h 4424835"/>
              <a:gd name="connsiteX707" fmla="*/ 4922924 w 7927195"/>
              <a:gd name="connsiteY707" fmla="*/ 3022345 h 4424835"/>
              <a:gd name="connsiteX708" fmla="*/ 4910172 w 7927195"/>
              <a:gd name="connsiteY708" fmla="*/ 3011544 h 4424835"/>
              <a:gd name="connsiteX709" fmla="*/ 4905435 w 7927195"/>
              <a:gd name="connsiteY709" fmla="*/ 2957146 h 4424835"/>
              <a:gd name="connsiteX710" fmla="*/ 4917337 w 7927195"/>
              <a:gd name="connsiteY710" fmla="*/ 2942512 h 4424835"/>
              <a:gd name="connsiteX711" fmla="*/ 4940897 w 7927195"/>
              <a:gd name="connsiteY711" fmla="*/ 2921518 h 4424835"/>
              <a:gd name="connsiteX712" fmla="*/ 4956118 w 7927195"/>
              <a:gd name="connsiteY712" fmla="*/ 2909592 h 4424835"/>
              <a:gd name="connsiteX713" fmla="*/ 4946200 w 7927195"/>
              <a:gd name="connsiteY713" fmla="*/ 2896379 h 4424835"/>
              <a:gd name="connsiteX714" fmla="*/ 4922559 w 7927195"/>
              <a:gd name="connsiteY714" fmla="*/ 2869560 h 4424835"/>
              <a:gd name="connsiteX715" fmla="*/ 4912236 w 7927195"/>
              <a:gd name="connsiteY715" fmla="*/ 2853748 h 4424835"/>
              <a:gd name="connsiteX716" fmla="*/ 4905354 w 7927195"/>
              <a:gd name="connsiteY716" fmla="*/ 2838430 h 4424835"/>
              <a:gd name="connsiteX717" fmla="*/ 4923449 w 7927195"/>
              <a:gd name="connsiteY717" fmla="*/ 2785149 h 4424835"/>
              <a:gd name="connsiteX718" fmla="*/ 4941034 w 7927195"/>
              <a:gd name="connsiteY718" fmla="*/ 2778900 h 4424835"/>
              <a:gd name="connsiteX719" fmla="*/ 3183615 w 7927195"/>
              <a:gd name="connsiteY719" fmla="*/ 2778848 h 4424835"/>
              <a:gd name="connsiteX720" fmla="*/ 3201584 w 7927195"/>
              <a:gd name="connsiteY720" fmla="*/ 2784177 h 4424835"/>
              <a:gd name="connsiteX721" fmla="*/ 3216303 w 7927195"/>
              <a:gd name="connsiteY721" fmla="*/ 2795977 h 4424835"/>
              <a:gd name="connsiteX722" fmla="*/ 3246603 w 7927195"/>
              <a:gd name="connsiteY722" fmla="*/ 2836240 h 4424835"/>
              <a:gd name="connsiteX723" fmla="*/ 3253060 w 7927195"/>
              <a:gd name="connsiteY723" fmla="*/ 2847028 h 4424835"/>
              <a:gd name="connsiteX724" fmla="*/ 3256752 w 7927195"/>
              <a:gd name="connsiteY724" fmla="*/ 2847510 h 4424835"/>
              <a:gd name="connsiteX725" fmla="*/ 3263464 w 7927195"/>
              <a:gd name="connsiteY725" fmla="*/ 2839507 h 4424835"/>
              <a:gd name="connsiteX726" fmla="*/ 3294395 w 7927195"/>
              <a:gd name="connsiteY726" fmla="*/ 2802289 h 4424835"/>
              <a:gd name="connsiteX727" fmla="*/ 3319097 w 7927195"/>
              <a:gd name="connsiteY727" fmla="*/ 2786703 h 4424835"/>
              <a:gd name="connsiteX728" fmla="*/ 3339605 w 7927195"/>
              <a:gd name="connsiteY728" fmla="*/ 2787748 h 4424835"/>
              <a:gd name="connsiteX729" fmla="*/ 3360647 w 7927195"/>
              <a:gd name="connsiteY729" fmla="*/ 2804766 h 4424835"/>
              <a:gd name="connsiteX730" fmla="*/ 3366448 w 7927195"/>
              <a:gd name="connsiteY730" fmla="*/ 2838600 h 4424835"/>
              <a:gd name="connsiteX731" fmla="*/ 3350349 w 7927195"/>
              <a:gd name="connsiteY731" fmla="*/ 2865419 h 4424835"/>
              <a:gd name="connsiteX732" fmla="*/ 3317806 w 7927195"/>
              <a:gd name="connsiteY732" fmla="*/ 2895367 h 4424835"/>
              <a:gd name="connsiteX733" fmla="*/ 3308888 w 7927195"/>
              <a:gd name="connsiteY733" fmla="*/ 2904107 h 4424835"/>
              <a:gd name="connsiteX734" fmla="*/ 3314223 w 7927195"/>
              <a:gd name="connsiteY734" fmla="*/ 2909734 h 4424835"/>
              <a:gd name="connsiteX735" fmla="*/ 3348478 w 7927195"/>
              <a:gd name="connsiteY735" fmla="*/ 2930367 h 4424835"/>
              <a:gd name="connsiteX736" fmla="*/ 3374309 w 7927195"/>
              <a:gd name="connsiteY736" fmla="*/ 2951919 h 4424835"/>
              <a:gd name="connsiteX737" fmla="*/ 3387887 w 7927195"/>
              <a:gd name="connsiteY737" fmla="*/ 2975394 h 4424835"/>
              <a:gd name="connsiteX738" fmla="*/ 3386757 w 7927195"/>
              <a:gd name="connsiteY738" fmla="*/ 2998064 h 4424835"/>
              <a:gd name="connsiteX739" fmla="*/ 3351304 w 7927195"/>
              <a:gd name="connsiteY739" fmla="*/ 3032109 h 4424835"/>
              <a:gd name="connsiteX740" fmla="*/ 3324594 w 7927195"/>
              <a:gd name="connsiteY740" fmla="*/ 3030789 h 4424835"/>
              <a:gd name="connsiteX741" fmla="*/ 3300650 w 7927195"/>
              <a:gd name="connsiteY741" fmla="*/ 3013864 h 4424835"/>
              <a:gd name="connsiteX742" fmla="*/ 3269034 w 7927195"/>
              <a:gd name="connsiteY742" fmla="*/ 2977176 h 4424835"/>
              <a:gd name="connsiteX743" fmla="*/ 3258877 w 7927195"/>
              <a:gd name="connsiteY743" fmla="*/ 2963736 h 4424835"/>
              <a:gd name="connsiteX744" fmla="*/ 3251797 w 7927195"/>
              <a:gd name="connsiteY744" fmla="*/ 2964481 h 4424835"/>
              <a:gd name="connsiteX745" fmla="*/ 3243862 w 7927195"/>
              <a:gd name="connsiteY745" fmla="*/ 2976900 h 4424835"/>
              <a:gd name="connsiteX746" fmla="*/ 3213902 w 7927195"/>
              <a:gd name="connsiteY746" fmla="*/ 3012139 h 4424835"/>
              <a:gd name="connsiteX747" fmla="*/ 3190622 w 7927195"/>
              <a:gd name="connsiteY747" fmla="*/ 3026036 h 4424835"/>
              <a:gd name="connsiteX748" fmla="*/ 3164406 w 7927195"/>
              <a:gd name="connsiteY748" fmla="*/ 3022175 h 4424835"/>
              <a:gd name="connsiteX749" fmla="*/ 3142918 w 7927195"/>
              <a:gd name="connsiteY749" fmla="*/ 2996922 h 4424835"/>
              <a:gd name="connsiteX750" fmla="*/ 3143760 w 7927195"/>
              <a:gd name="connsiteY750" fmla="*/ 2964104 h 4424835"/>
              <a:gd name="connsiteX751" fmla="*/ 3158208 w 7927195"/>
              <a:gd name="connsiteY751" fmla="*/ 2943576 h 4424835"/>
              <a:gd name="connsiteX752" fmla="*/ 3188314 w 7927195"/>
              <a:gd name="connsiteY752" fmla="*/ 2917239 h 4424835"/>
              <a:gd name="connsiteX753" fmla="*/ 3197888 w 7927195"/>
              <a:gd name="connsiteY753" fmla="*/ 2909620 h 4424835"/>
              <a:gd name="connsiteX754" fmla="*/ 3192281 w 7927195"/>
              <a:gd name="connsiteY754" fmla="*/ 2900516 h 4424835"/>
              <a:gd name="connsiteX755" fmla="*/ 3168102 w 7927195"/>
              <a:gd name="connsiteY755" fmla="*/ 2874126 h 4424835"/>
              <a:gd name="connsiteX756" fmla="*/ 3155982 w 7927195"/>
              <a:gd name="connsiteY756" fmla="*/ 2856942 h 4424835"/>
              <a:gd name="connsiteX757" fmla="*/ 3147950 w 7927195"/>
              <a:gd name="connsiteY757" fmla="*/ 2839839 h 4424835"/>
              <a:gd name="connsiteX758" fmla="*/ 3165904 w 7927195"/>
              <a:gd name="connsiteY758" fmla="*/ 2784837 h 4424835"/>
              <a:gd name="connsiteX759" fmla="*/ 3183615 w 7927195"/>
              <a:gd name="connsiteY759" fmla="*/ 2778848 h 4424835"/>
              <a:gd name="connsiteX760" fmla="*/ 1899796 w 7927195"/>
              <a:gd name="connsiteY760" fmla="*/ 2460622 h 4424835"/>
              <a:gd name="connsiteX761" fmla="*/ 1941738 w 7927195"/>
              <a:gd name="connsiteY761" fmla="*/ 2502452 h 4424835"/>
              <a:gd name="connsiteX762" fmla="*/ 1931246 w 7927195"/>
              <a:gd name="connsiteY762" fmla="*/ 2529833 h 4424835"/>
              <a:gd name="connsiteX763" fmla="*/ 1919563 w 7927195"/>
              <a:gd name="connsiteY763" fmla="*/ 2547313 h 4424835"/>
              <a:gd name="connsiteX764" fmla="*/ 1837183 w 7927195"/>
              <a:gd name="connsiteY764" fmla="*/ 2642990 h 4424835"/>
              <a:gd name="connsiteX765" fmla="*/ 1814457 w 7927195"/>
              <a:gd name="connsiteY765" fmla="*/ 2661620 h 4424835"/>
              <a:gd name="connsiteX766" fmla="*/ 1793249 w 7927195"/>
              <a:gd name="connsiteY766" fmla="*/ 2667737 h 4424835"/>
              <a:gd name="connsiteX767" fmla="*/ 1758727 w 7927195"/>
              <a:gd name="connsiteY767" fmla="*/ 2626891 h 4424835"/>
              <a:gd name="connsiteX768" fmla="*/ 1767341 w 7927195"/>
              <a:gd name="connsiteY768" fmla="*/ 2603242 h 4424835"/>
              <a:gd name="connsiteX769" fmla="*/ 1792711 w 7927195"/>
              <a:gd name="connsiteY769" fmla="*/ 2562085 h 4424835"/>
              <a:gd name="connsiteX770" fmla="*/ 1862699 w 7927195"/>
              <a:gd name="connsiteY770" fmla="*/ 2483575 h 4424835"/>
              <a:gd name="connsiteX771" fmla="*/ 1884344 w 7927195"/>
              <a:gd name="connsiteY771" fmla="*/ 2466958 h 4424835"/>
              <a:gd name="connsiteX772" fmla="*/ 1899796 w 7927195"/>
              <a:gd name="connsiteY772" fmla="*/ 2460622 h 4424835"/>
              <a:gd name="connsiteX773" fmla="*/ 7171819 w 7927195"/>
              <a:gd name="connsiteY773" fmla="*/ 2460614 h 4424835"/>
              <a:gd name="connsiteX774" fmla="*/ 7213676 w 7927195"/>
              <a:gd name="connsiteY774" fmla="*/ 2502500 h 4424835"/>
              <a:gd name="connsiteX775" fmla="*/ 7203192 w 7927195"/>
              <a:gd name="connsiteY775" fmla="*/ 2529878 h 4424835"/>
              <a:gd name="connsiteX776" fmla="*/ 7191533 w 7927195"/>
              <a:gd name="connsiteY776" fmla="*/ 2547362 h 4424835"/>
              <a:gd name="connsiteX777" fmla="*/ 7109154 w 7927195"/>
              <a:gd name="connsiteY777" fmla="*/ 2643059 h 4424835"/>
              <a:gd name="connsiteX778" fmla="*/ 7086363 w 7927195"/>
              <a:gd name="connsiteY778" fmla="*/ 2661644 h 4424835"/>
              <a:gd name="connsiteX779" fmla="*/ 7065151 w 7927195"/>
              <a:gd name="connsiteY779" fmla="*/ 2667737 h 4424835"/>
              <a:gd name="connsiteX780" fmla="*/ 7030701 w 7927195"/>
              <a:gd name="connsiteY780" fmla="*/ 2626847 h 4424835"/>
              <a:gd name="connsiteX781" fmla="*/ 7039324 w 7927195"/>
              <a:gd name="connsiteY781" fmla="*/ 2603194 h 4424835"/>
              <a:gd name="connsiteX782" fmla="*/ 7064705 w 7927195"/>
              <a:gd name="connsiteY782" fmla="*/ 2562044 h 4424835"/>
              <a:gd name="connsiteX783" fmla="*/ 7134698 w 7927195"/>
              <a:gd name="connsiteY783" fmla="*/ 2483547 h 4424835"/>
              <a:gd name="connsiteX784" fmla="*/ 7156355 w 7927195"/>
              <a:gd name="connsiteY784" fmla="*/ 2466934 h 4424835"/>
              <a:gd name="connsiteX785" fmla="*/ 7171819 w 7927195"/>
              <a:gd name="connsiteY785" fmla="*/ 2460614 h 4424835"/>
              <a:gd name="connsiteX786" fmla="*/ 5426469 w 7927195"/>
              <a:gd name="connsiteY786" fmla="*/ 2460145 h 4424835"/>
              <a:gd name="connsiteX787" fmla="*/ 5434606 w 7927195"/>
              <a:gd name="connsiteY787" fmla="*/ 2462104 h 4424835"/>
              <a:gd name="connsiteX788" fmla="*/ 5456911 w 7927195"/>
              <a:gd name="connsiteY788" fmla="*/ 2497185 h 4424835"/>
              <a:gd name="connsiteX789" fmla="*/ 5453835 w 7927195"/>
              <a:gd name="connsiteY789" fmla="*/ 2513609 h 4424835"/>
              <a:gd name="connsiteX790" fmla="*/ 5435456 w 7927195"/>
              <a:gd name="connsiteY790" fmla="*/ 2546516 h 4424835"/>
              <a:gd name="connsiteX791" fmla="*/ 5363400 w 7927195"/>
              <a:gd name="connsiteY791" fmla="*/ 2631563 h 4424835"/>
              <a:gd name="connsiteX792" fmla="*/ 5345547 w 7927195"/>
              <a:gd name="connsiteY792" fmla="*/ 2649427 h 4424835"/>
              <a:gd name="connsiteX793" fmla="*/ 5328788 w 7927195"/>
              <a:gd name="connsiteY793" fmla="*/ 2662005 h 4424835"/>
              <a:gd name="connsiteX794" fmla="*/ 5308305 w 7927195"/>
              <a:gd name="connsiteY794" fmla="*/ 2667765 h 4424835"/>
              <a:gd name="connsiteX795" fmla="*/ 5273815 w 7927195"/>
              <a:gd name="connsiteY795" fmla="*/ 2630004 h 4424835"/>
              <a:gd name="connsiteX796" fmla="*/ 5278065 w 7927195"/>
              <a:gd name="connsiteY796" fmla="*/ 2613828 h 4424835"/>
              <a:gd name="connsiteX797" fmla="*/ 5289036 w 7927195"/>
              <a:gd name="connsiteY797" fmla="*/ 2591150 h 4424835"/>
              <a:gd name="connsiteX798" fmla="*/ 5312474 w 7927195"/>
              <a:gd name="connsiteY798" fmla="*/ 2556231 h 4424835"/>
              <a:gd name="connsiteX799" fmla="*/ 5374006 w 7927195"/>
              <a:gd name="connsiteY799" fmla="*/ 2487122 h 4424835"/>
              <a:gd name="connsiteX800" fmla="*/ 5402181 w 7927195"/>
              <a:gd name="connsiteY800" fmla="*/ 2465237 h 4424835"/>
              <a:gd name="connsiteX801" fmla="*/ 5426469 w 7927195"/>
              <a:gd name="connsiteY801" fmla="*/ 2460145 h 4424835"/>
              <a:gd name="connsiteX802" fmla="*/ 3667288 w 7927195"/>
              <a:gd name="connsiteY802" fmla="*/ 2459946 h 4424835"/>
              <a:gd name="connsiteX803" fmla="*/ 3681096 w 7927195"/>
              <a:gd name="connsiteY803" fmla="*/ 2464493 h 4424835"/>
              <a:gd name="connsiteX804" fmla="*/ 3698815 w 7927195"/>
              <a:gd name="connsiteY804" fmla="*/ 2498153 h 4424835"/>
              <a:gd name="connsiteX805" fmla="*/ 3694844 w 7927195"/>
              <a:gd name="connsiteY805" fmla="*/ 2516551 h 4424835"/>
              <a:gd name="connsiteX806" fmla="*/ 3680566 w 7927195"/>
              <a:gd name="connsiteY806" fmla="*/ 2542208 h 4424835"/>
              <a:gd name="connsiteX807" fmla="*/ 3591467 w 7927195"/>
              <a:gd name="connsiteY807" fmla="*/ 2645844 h 4424835"/>
              <a:gd name="connsiteX808" fmla="*/ 3569926 w 7927195"/>
              <a:gd name="connsiteY808" fmla="*/ 2662547 h 4424835"/>
              <a:gd name="connsiteX809" fmla="*/ 3545549 w 7927195"/>
              <a:gd name="connsiteY809" fmla="*/ 2667834 h 4424835"/>
              <a:gd name="connsiteX810" fmla="*/ 3518973 w 7927195"/>
              <a:gd name="connsiteY810" fmla="*/ 2649427 h 4424835"/>
              <a:gd name="connsiteX811" fmla="*/ 3515921 w 7927195"/>
              <a:gd name="connsiteY811" fmla="*/ 2639505 h 4424835"/>
              <a:gd name="connsiteX812" fmla="*/ 3518738 w 7927195"/>
              <a:gd name="connsiteY812" fmla="*/ 2616799 h 4424835"/>
              <a:gd name="connsiteX813" fmla="*/ 3529376 w 7927195"/>
              <a:gd name="connsiteY813" fmla="*/ 2593955 h 4424835"/>
              <a:gd name="connsiteX814" fmla="*/ 3557491 w 7927195"/>
              <a:gd name="connsiteY814" fmla="*/ 2552082 h 4424835"/>
              <a:gd name="connsiteX815" fmla="*/ 3616695 w 7927195"/>
              <a:gd name="connsiteY815" fmla="*/ 2486510 h 4424835"/>
              <a:gd name="connsiteX816" fmla="*/ 3644983 w 7927195"/>
              <a:gd name="connsiteY816" fmla="*/ 2464849 h 4424835"/>
              <a:gd name="connsiteX817" fmla="*/ 3667288 w 7927195"/>
              <a:gd name="connsiteY817" fmla="*/ 2459946 h 4424835"/>
              <a:gd name="connsiteX818" fmla="*/ 152151 w 7927195"/>
              <a:gd name="connsiteY818" fmla="*/ 2459922 h 4424835"/>
              <a:gd name="connsiteX819" fmla="*/ 167743 w 7927195"/>
              <a:gd name="connsiteY819" fmla="*/ 2465598 h 4424835"/>
              <a:gd name="connsiteX820" fmla="*/ 182588 w 7927195"/>
              <a:gd name="connsiteY820" fmla="*/ 2508322 h 4424835"/>
              <a:gd name="connsiteX821" fmla="*/ 171552 w 7927195"/>
              <a:gd name="connsiteY821" fmla="*/ 2533266 h 4424835"/>
              <a:gd name="connsiteX822" fmla="*/ 163237 w 7927195"/>
              <a:gd name="connsiteY822" fmla="*/ 2545427 h 4424835"/>
              <a:gd name="connsiteX823" fmla="*/ 78106 w 7927195"/>
              <a:gd name="connsiteY823" fmla="*/ 2644286 h 4424835"/>
              <a:gd name="connsiteX824" fmla="*/ 55050 w 7927195"/>
              <a:gd name="connsiteY824" fmla="*/ 2662474 h 4424835"/>
              <a:gd name="connsiteX825" fmla="*/ 32339 w 7927195"/>
              <a:gd name="connsiteY825" fmla="*/ 2667887 h 4424835"/>
              <a:gd name="connsiteX826" fmla="*/ 190 w 7927195"/>
              <a:gd name="connsiteY826" fmla="*/ 2637619 h 4424835"/>
              <a:gd name="connsiteX827" fmla="*/ 852 w 7927195"/>
              <a:gd name="connsiteY827" fmla="*/ 2627203 h 4424835"/>
              <a:gd name="connsiteX828" fmla="*/ 10269 w 7927195"/>
              <a:gd name="connsiteY828" fmla="*/ 2601607 h 4424835"/>
              <a:gd name="connsiteX829" fmla="*/ 37229 w 7927195"/>
              <a:gd name="connsiteY829" fmla="*/ 2558956 h 4424835"/>
              <a:gd name="connsiteX830" fmla="*/ 103028 w 7927195"/>
              <a:gd name="connsiteY830" fmla="*/ 2485126 h 4424835"/>
              <a:gd name="connsiteX831" fmla="*/ 129847 w 7927195"/>
              <a:gd name="connsiteY831" fmla="*/ 2464922 h 4424835"/>
              <a:gd name="connsiteX832" fmla="*/ 152151 w 7927195"/>
              <a:gd name="connsiteY832" fmla="*/ 2459922 h 4424835"/>
              <a:gd name="connsiteX833" fmla="*/ 7459195 w 7927195"/>
              <a:gd name="connsiteY833" fmla="*/ 2048989 h 4424835"/>
              <a:gd name="connsiteX834" fmla="*/ 7472554 w 7927195"/>
              <a:gd name="connsiteY834" fmla="*/ 2059053 h 4424835"/>
              <a:gd name="connsiteX835" fmla="*/ 7488908 w 7927195"/>
              <a:gd name="connsiteY835" fmla="*/ 2090491 h 4424835"/>
              <a:gd name="connsiteX836" fmla="*/ 7491742 w 7927195"/>
              <a:gd name="connsiteY836" fmla="*/ 2140606 h 4424835"/>
              <a:gd name="connsiteX837" fmla="*/ 7481581 w 7927195"/>
              <a:gd name="connsiteY837" fmla="*/ 2187852 h 4424835"/>
              <a:gd name="connsiteX838" fmla="*/ 7477250 w 7927195"/>
              <a:gd name="connsiteY838" fmla="*/ 2203854 h 4424835"/>
              <a:gd name="connsiteX839" fmla="*/ 7481257 w 7927195"/>
              <a:gd name="connsiteY839" fmla="*/ 2206000 h 4424835"/>
              <a:gd name="connsiteX840" fmla="*/ 7487410 w 7927195"/>
              <a:gd name="connsiteY840" fmla="*/ 2205048 h 4424835"/>
              <a:gd name="connsiteX841" fmla="*/ 7532871 w 7927195"/>
              <a:gd name="connsiteY841" fmla="*/ 2196628 h 4424835"/>
              <a:gd name="connsiteX842" fmla="*/ 7587237 w 7927195"/>
              <a:gd name="connsiteY842" fmla="*/ 2199814 h 4424835"/>
              <a:gd name="connsiteX843" fmla="*/ 7610432 w 7927195"/>
              <a:gd name="connsiteY843" fmla="*/ 2209433 h 4424835"/>
              <a:gd name="connsiteX844" fmla="*/ 7624237 w 7927195"/>
              <a:gd name="connsiteY844" fmla="*/ 2224941 h 4424835"/>
              <a:gd name="connsiteX845" fmla="*/ 7616464 w 7927195"/>
              <a:gd name="connsiteY845" fmla="*/ 2257111 h 4424835"/>
              <a:gd name="connsiteX846" fmla="*/ 7581367 w 7927195"/>
              <a:gd name="connsiteY846" fmla="*/ 2269531 h 4424835"/>
              <a:gd name="connsiteX847" fmla="*/ 7539793 w 7927195"/>
              <a:gd name="connsiteY847" fmla="*/ 2263977 h 4424835"/>
              <a:gd name="connsiteX848" fmla="*/ 7491984 w 7927195"/>
              <a:gd name="connsiteY848" fmla="*/ 2247914 h 4424835"/>
              <a:gd name="connsiteX849" fmla="*/ 7484091 w 7927195"/>
              <a:gd name="connsiteY849" fmla="*/ 2245327 h 4424835"/>
              <a:gd name="connsiteX850" fmla="*/ 7480286 w 7927195"/>
              <a:gd name="connsiteY850" fmla="*/ 2248963 h 4424835"/>
              <a:gd name="connsiteX851" fmla="*/ 7484212 w 7927195"/>
              <a:gd name="connsiteY851" fmla="*/ 2260900 h 4424835"/>
              <a:gd name="connsiteX852" fmla="*/ 7500080 w 7927195"/>
              <a:gd name="connsiteY852" fmla="*/ 2315364 h 4424835"/>
              <a:gd name="connsiteX853" fmla="*/ 7502065 w 7927195"/>
              <a:gd name="connsiteY853" fmla="*/ 2363549 h 4424835"/>
              <a:gd name="connsiteX854" fmla="*/ 7488584 w 7927195"/>
              <a:gd name="connsiteY854" fmla="*/ 2396140 h 4424835"/>
              <a:gd name="connsiteX855" fmla="*/ 7440735 w 7927195"/>
              <a:gd name="connsiteY855" fmla="*/ 2397359 h 4424835"/>
              <a:gd name="connsiteX856" fmla="*/ 7426081 w 7927195"/>
              <a:gd name="connsiteY856" fmla="*/ 2365265 h 4424835"/>
              <a:gd name="connsiteX857" fmla="*/ 7428146 w 7927195"/>
              <a:gd name="connsiteY857" fmla="*/ 2300451 h 4424835"/>
              <a:gd name="connsiteX858" fmla="*/ 7441828 w 7927195"/>
              <a:gd name="connsiteY858" fmla="*/ 2254116 h 4424835"/>
              <a:gd name="connsiteX859" fmla="*/ 7440776 w 7927195"/>
              <a:gd name="connsiteY859" fmla="*/ 2250598 h 4424835"/>
              <a:gd name="connsiteX860" fmla="*/ 7437051 w 7927195"/>
              <a:gd name="connsiteY860" fmla="*/ 2249602 h 4424835"/>
              <a:gd name="connsiteX861" fmla="*/ 7431020 w 7927195"/>
              <a:gd name="connsiteY861" fmla="*/ 2251278 h 4424835"/>
              <a:gd name="connsiteX862" fmla="*/ 7413086 w 7927195"/>
              <a:gd name="connsiteY862" fmla="*/ 2257298 h 4424835"/>
              <a:gd name="connsiteX863" fmla="*/ 7340423 w 7927195"/>
              <a:gd name="connsiteY863" fmla="*/ 2266232 h 4424835"/>
              <a:gd name="connsiteX864" fmla="*/ 7309779 w 7927195"/>
              <a:gd name="connsiteY864" fmla="*/ 2259249 h 4424835"/>
              <a:gd name="connsiteX865" fmla="*/ 7291805 w 7927195"/>
              <a:gd name="connsiteY865" fmla="*/ 2248505 h 4424835"/>
              <a:gd name="connsiteX866" fmla="*/ 7289457 w 7927195"/>
              <a:gd name="connsiteY866" fmla="*/ 2201559 h 4424835"/>
              <a:gd name="connsiteX867" fmla="*/ 7318603 w 7927195"/>
              <a:gd name="connsiteY867" fmla="*/ 2185970 h 4424835"/>
              <a:gd name="connsiteX868" fmla="*/ 7347952 w 7927195"/>
              <a:gd name="connsiteY868" fmla="*/ 2184480 h 4424835"/>
              <a:gd name="connsiteX869" fmla="*/ 7407621 w 7927195"/>
              <a:gd name="connsiteY869" fmla="*/ 2196487 h 4424835"/>
              <a:gd name="connsiteX870" fmla="*/ 7435594 w 7927195"/>
              <a:gd name="connsiteY870" fmla="*/ 2205644 h 4424835"/>
              <a:gd name="connsiteX871" fmla="*/ 7439116 w 7927195"/>
              <a:gd name="connsiteY871" fmla="*/ 2204166 h 4424835"/>
              <a:gd name="connsiteX872" fmla="*/ 7439399 w 7927195"/>
              <a:gd name="connsiteY872" fmla="*/ 2202255 h 4424835"/>
              <a:gd name="connsiteX873" fmla="*/ 7433692 w 7927195"/>
              <a:gd name="connsiteY873" fmla="*/ 2186500 h 4424835"/>
              <a:gd name="connsiteX874" fmla="*/ 7415556 w 7927195"/>
              <a:gd name="connsiteY874" fmla="*/ 2128361 h 4424835"/>
              <a:gd name="connsiteX875" fmla="*/ 7413734 w 7927195"/>
              <a:gd name="connsiteY875" fmla="*/ 2092750 h 4424835"/>
              <a:gd name="connsiteX876" fmla="*/ 7423612 w 7927195"/>
              <a:gd name="connsiteY876" fmla="*/ 2063105 h 4424835"/>
              <a:gd name="connsiteX877" fmla="*/ 7435189 w 7927195"/>
              <a:gd name="connsiteY877" fmla="*/ 2051025 h 4424835"/>
              <a:gd name="connsiteX878" fmla="*/ 7459195 w 7927195"/>
              <a:gd name="connsiteY878" fmla="*/ 2048989 h 4424835"/>
              <a:gd name="connsiteX879" fmla="*/ 2175269 w 7927195"/>
              <a:gd name="connsiteY879" fmla="*/ 2046857 h 4424835"/>
              <a:gd name="connsiteX880" fmla="*/ 2189503 w 7927195"/>
              <a:gd name="connsiteY880" fmla="*/ 2050130 h 4424835"/>
              <a:gd name="connsiteX881" fmla="*/ 2202210 w 7927195"/>
              <a:gd name="connsiteY881" fmla="*/ 2060999 h 4424835"/>
              <a:gd name="connsiteX882" fmla="*/ 2217035 w 7927195"/>
              <a:gd name="connsiteY882" fmla="*/ 2090919 h 4424835"/>
              <a:gd name="connsiteX883" fmla="*/ 2219702 w 7927195"/>
              <a:gd name="connsiteY883" fmla="*/ 2141039 h 4424835"/>
              <a:gd name="connsiteX884" fmla="*/ 2209497 w 7927195"/>
              <a:gd name="connsiteY884" fmla="*/ 2188276 h 4424835"/>
              <a:gd name="connsiteX885" fmla="*/ 2205769 w 7927195"/>
              <a:gd name="connsiteY885" fmla="*/ 2202453 h 4424835"/>
              <a:gd name="connsiteX886" fmla="*/ 2209716 w 7927195"/>
              <a:gd name="connsiteY886" fmla="*/ 2206108 h 4424835"/>
              <a:gd name="connsiteX887" fmla="*/ 2215869 w 7927195"/>
              <a:gd name="connsiteY887" fmla="*/ 2204922 h 4424835"/>
              <a:gd name="connsiteX888" fmla="*/ 2257180 w 7927195"/>
              <a:gd name="connsiteY888" fmla="*/ 2197093 h 4424835"/>
              <a:gd name="connsiteX889" fmla="*/ 2311607 w 7927195"/>
              <a:gd name="connsiteY889" fmla="*/ 2198988 h 4424835"/>
              <a:gd name="connsiteX890" fmla="*/ 2335272 w 7927195"/>
              <a:gd name="connsiteY890" fmla="*/ 2207493 h 4424835"/>
              <a:gd name="connsiteX891" fmla="*/ 2348149 w 7927195"/>
              <a:gd name="connsiteY891" fmla="*/ 2218168 h 4424835"/>
              <a:gd name="connsiteX892" fmla="*/ 2344130 w 7927195"/>
              <a:gd name="connsiteY892" fmla="*/ 2257386 h 4424835"/>
              <a:gd name="connsiteX893" fmla="*/ 2308963 w 7927195"/>
              <a:gd name="connsiteY893" fmla="*/ 2269546 h 4424835"/>
              <a:gd name="connsiteX894" fmla="*/ 2267418 w 7927195"/>
              <a:gd name="connsiteY894" fmla="*/ 2263831 h 4424835"/>
              <a:gd name="connsiteX895" fmla="*/ 2215743 w 7927195"/>
              <a:gd name="connsiteY895" fmla="*/ 2246072 h 4424835"/>
              <a:gd name="connsiteX896" fmla="*/ 2209720 w 7927195"/>
              <a:gd name="connsiteY896" fmla="*/ 2245865 h 4424835"/>
              <a:gd name="connsiteX897" fmla="*/ 2208420 w 7927195"/>
              <a:gd name="connsiteY897" fmla="*/ 2247379 h 4424835"/>
              <a:gd name="connsiteX898" fmla="*/ 2209975 w 7927195"/>
              <a:gd name="connsiteY898" fmla="*/ 2255491 h 4424835"/>
              <a:gd name="connsiteX899" fmla="*/ 2223937 w 7927195"/>
              <a:gd name="connsiteY899" fmla="*/ 2297361 h 4424835"/>
              <a:gd name="connsiteX900" fmla="*/ 2230312 w 7927195"/>
              <a:gd name="connsiteY900" fmla="*/ 2361900 h 4424835"/>
              <a:gd name="connsiteX901" fmla="*/ 2216318 w 7927195"/>
              <a:gd name="connsiteY901" fmla="*/ 2396476 h 4424835"/>
              <a:gd name="connsiteX902" fmla="*/ 2204813 w 7927195"/>
              <a:gd name="connsiteY902" fmla="*/ 2405442 h 4424835"/>
              <a:gd name="connsiteX903" fmla="*/ 2173125 w 7927195"/>
              <a:gd name="connsiteY903" fmla="*/ 2401260 h 4424835"/>
              <a:gd name="connsiteX904" fmla="*/ 2158604 w 7927195"/>
              <a:gd name="connsiteY904" fmla="*/ 2380995 h 4424835"/>
              <a:gd name="connsiteX905" fmla="*/ 2152090 w 7927195"/>
              <a:gd name="connsiteY905" fmla="*/ 2333402 h 4424835"/>
              <a:gd name="connsiteX906" fmla="*/ 2165384 w 7927195"/>
              <a:gd name="connsiteY906" fmla="*/ 2267656 h 4424835"/>
              <a:gd name="connsiteX907" fmla="*/ 2170809 w 7927195"/>
              <a:gd name="connsiteY907" fmla="*/ 2251257 h 4424835"/>
              <a:gd name="connsiteX908" fmla="*/ 2164708 w 7927195"/>
              <a:gd name="connsiteY908" fmla="*/ 2249662 h 4424835"/>
              <a:gd name="connsiteX909" fmla="*/ 2144743 w 7927195"/>
              <a:gd name="connsiteY909" fmla="*/ 2256204 h 4424835"/>
              <a:gd name="connsiteX910" fmla="*/ 2068031 w 7927195"/>
              <a:gd name="connsiteY910" fmla="*/ 2266191 h 4424835"/>
              <a:gd name="connsiteX911" fmla="*/ 2035468 w 7927195"/>
              <a:gd name="connsiteY911" fmla="*/ 2258297 h 4424835"/>
              <a:gd name="connsiteX912" fmla="*/ 2019547 w 7927195"/>
              <a:gd name="connsiteY912" fmla="*/ 2248221 h 4424835"/>
              <a:gd name="connsiteX913" fmla="*/ 2017778 w 7927195"/>
              <a:gd name="connsiteY913" fmla="*/ 2201255 h 4424835"/>
              <a:gd name="connsiteX914" fmla="*/ 2047025 w 7927195"/>
              <a:gd name="connsiteY914" fmla="*/ 2185872 h 4424835"/>
              <a:gd name="connsiteX915" fmla="*/ 2103501 w 7927195"/>
              <a:gd name="connsiteY915" fmla="*/ 2188143 h 4424835"/>
              <a:gd name="connsiteX916" fmla="*/ 2164041 w 7927195"/>
              <a:gd name="connsiteY916" fmla="*/ 2205610 h 4424835"/>
              <a:gd name="connsiteX917" fmla="*/ 2165943 w 7927195"/>
              <a:gd name="connsiteY917" fmla="*/ 2205363 h 4424835"/>
              <a:gd name="connsiteX918" fmla="*/ 2167311 w 7927195"/>
              <a:gd name="connsiteY918" fmla="*/ 2201854 h 4424835"/>
              <a:gd name="connsiteX919" fmla="*/ 2163862 w 7927195"/>
              <a:gd name="connsiteY919" fmla="*/ 2191984 h 4424835"/>
              <a:gd name="connsiteX920" fmla="*/ 2152172 w 7927195"/>
              <a:gd name="connsiteY920" fmla="*/ 2160437 h 4424835"/>
              <a:gd name="connsiteX921" fmla="*/ 2143229 w 7927195"/>
              <a:gd name="connsiteY921" fmla="*/ 2125862 h 4424835"/>
              <a:gd name="connsiteX922" fmla="*/ 2145464 w 7927195"/>
              <a:gd name="connsiteY922" fmla="*/ 2075945 h 4424835"/>
              <a:gd name="connsiteX923" fmla="*/ 2161834 w 7927195"/>
              <a:gd name="connsiteY923" fmla="*/ 2051976 h 4424835"/>
              <a:gd name="connsiteX924" fmla="*/ 2175269 w 7927195"/>
              <a:gd name="connsiteY924" fmla="*/ 2046857 h 4424835"/>
              <a:gd name="connsiteX925" fmla="*/ 3932326 w 7927195"/>
              <a:gd name="connsiteY925" fmla="*/ 2046817 h 4424835"/>
              <a:gd name="connsiteX926" fmla="*/ 3952511 w 7927195"/>
              <a:gd name="connsiteY926" fmla="*/ 2054077 h 4424835"/>
              <a:gd name="connsiteX927" fmla="*/ 3965813 w 7927195"/>
              <a:gd name="connsiteY927" fmla="*/ 2070253 h 4424835"/>
              <a:gd name="connsiteX928" fmla="*/ 3976030 w 7927195"/>
              <a:gd name="connsiteY928" fmla="*/ 2099890 h 4424835"/>
              <a:gd name="connsiteX929" fmla="*/ 3978147 w 7927195"/>
              <a:gd name="connsiteY929" fmla="*/ 2127129 h 4424835"/>
              <a:gd name="connsiteX930" fmla="*/ 3965295 w 7927195"/>
              <a:gd name="connsiteY930" fmla="*/ 2193142 h 4424835"/>
              <a:gd name="connsiteX931" fmla="*/ 3963606 w 7927195"/>
              <a:gd name="connsiteY931" fmla="*/ 2203396 h 4424835"/>
              <a:gd name="connsiteX932" fmla="*/ 3966286 w 7927195"/>
              <a:gd name="connsiteY932" fmla="*/ 2205979 h 4424835"/>
              <a:gd name="connsiteX933" fmla="*/ 3986851 w 7927195"/>
              <a:gd name="connsiteY933" fmla="*/ 2201805 h 4424835"/>
              <a:gd name="connsiteX934" fmla="*/ 4026360 w 7927195"/>
              <a:gd name="connsiteY934" fmla="*/ 2195907 h 4424835"/>
              <a:gd name="connsiteX935" fmla="*/ 4082362 w 7927195"/>
              <a:gd name="connsiteY935" fmla="*/ 2202914 h 4424835"/>
              <a:gd name="connsiteX936" fmla="*/ 4103579 w 7927195"/>
              <a:gd name="connsiteY936" fmla="*/ 2216148 h 4424835"/>
              <a:gd name="connsiteX937" fmla="*/ 4110776 w 7927195"/>
              <a:gd name="connsiteY937" fmla="*/ 2243339 h 4424835"/>
              <a:gd name="connsiteX938" fmla="*/ 4106003 w 7927195"/>
              <a:gd name="connsiteY938" fmla="*/ 2252524 h 4424835"/>
              <a:gd name="connsiteX939" fmla="*/ 4085204 w 7927195"/>
              <a:gd name="connsiteY939" fmla="*/ 2266179 h 4424835"/>
              <a:gd name="connsiteX940" fmla="*/ 4047727 w 7927195"/>
              <a:gd name="connsiteY940" fmla="*/ 2268527 h 4424835"/>
              <a:gd name="connsiteX941" fmla="*/ 3996943 w 7927195"/>
              <a:gd name="connsiteY941" fmla="*/ 2255236 h 4424835"/>
              <a:gd name="connsiteX942" fmla="*/ 3971375 w 7927195"/>
              <a:gd name="connsiteY942" fmla="*/ 2245582 h 4424835"/>
              <a:gd name="connsiteX943" fmla="*/ 3965639 w 7927195"/>
              <a:gd name="connsiteY943" fmla="*/ 2246748 h 4424835"/>
              <a:gd name="connsiteX944" fmla="*/ 3965509 w 7927195"/>
              <a:gd name="connsiteY944" fmla="*/ 2250581 h 4424835"/>
              <a:gd name="connsiteX945" fmla="*/ 3981932 w 7927195"/>
              <a:gd name="connsiteY945" fmla="*/ 2300498 h 4424835"/>
              <a:gd name="connsiteX946" fmla="*/ 3988462 w 7927195"/>
              <a:gd name="connsiteY946" fmla="*/ 2354594 h 4424835"/>
              <a:gd name="connsiteX947" fmla="*/ 3976710 w 7927195"/>
              <a:gd name="connsiteY947" fmla="*/ 2392294 h 4424835"/>
              <a:gd name="connsiteX948" fmla="*/ 3962979 w 7927195"/>
              <a:gd name="connsiteY948" fmla="*/ 2404997 h 4424835"/>
              <a:gd name="connsiteX949" fmla="*/ 3927882 w 7927195"/>
              <a:gd name="connsiteY949" fmla="*/ 2399285 h 4424835"/>
              <a:gd name="connsiteX950" fmla="*/ 3914013 w 7927195"/>
              <a:gd name="connsiteY950" fmla="*/ 2376069 h 4424835"/>
              <a:gd name="connsiteX951" fmla="*/ 3908908 w 7927195"/>
              <a:gd name="connsiteY951" fmla="*/ 2345024 h 4424835"/>
              <a:gd name="connsiteX952" fmla="*/ 3919599 w 7927195"/>
              <a:gd name="connsiteY952" fmla="*/ 2276736 h 4424835"/>
              <a:gd name="connsiteX953" fmla="*/ 3927351 w 7927195"/>
              <a:gd name="connsiteY953" fmla="*/ 2252735 h 4424835"/>
              <a:gd name="connsiteX954" fmla="*/ 3923198 w 7927195"/>
              <a:gd name="connsiteY954" fmla="*/ 2249492 h 4424835"/>
              <a:gd name="connsiteX955" fmla="*/ 3915167 w 7927195"/>
              <a:gd name="connsiteY955" fmla="*/ 2251719 h 4424835"/>
              <a:gd name="connsiteX956" fmla="*/ 3868540 w 7927195"/>
              <a:gd name="connsiteY956" fmla="*/ 2264418 h 4424835"/>
              <a:gd name="connsiteX957" fmla="*/ 3801795 w 7927195"/>
              <a:gd name="connsiteY957" fmla="*/ 2261721 h 4424835"/>
              <a:gd name="connsiteX958" fmla="*/ 3777745 w 7927195"/>
              <a:gd name="connsiteY958" fmla="*/ 2249132 h 4424835"/>
              <a:gd name="connsiteX959" fmla="*/ 3775385 w 7927195"/>
              <a:gd name="connsiteY959" fmla="*/ 2200809 h 4424835"/>
              <a:gd name="connsiteX960" fmla="*/ 3804811 w 7927195"/>
              <a:gd name="connsiteY960" fmla="*/ 2185770 h 4424835"/>
              <a:gd name="connsiteX961" fmla="*/ 3861266 w 7927195"/>
              <a:gd name="connsiteY961" fmla="*/ 2188313 h 4424835"/>
              <a:gd name="connsiteX962" fmla="*/ 3919786 w 7927195"/>
              <a:gd name="connsiteY962" fmla="*/ 2205307 h 4424835"/>
              <a:gd name="connsiteX963" fmla="*/ 3923562 w 7927195"/>
              <a:gd name="connsiteY963" fmla="*/ 2204728 h 4424835"/>
              <a:gd name="connsiteX964" fmla="*/ 3924647 w 7927195"/>
              <a:gd name="connsiteY964" fmla="*/ 2203234 h 4424835"/>
              <a:gd name="connsiteX965" fmla="*/ 3920850 w 7927195"/>
              <a:gd name="connsiteY965" fmla="*/ 2191349 h 4424835"/>
              <a:gd name="connsiteX966" fmla="*/ 3902269 w 7927195"/>
              <a:gd name="connsiteY966" fmla="*/ 2135545 h 4424835"/>
              <a:gd name="connsiteX967" fmla="*/ 3899865 w 7927195"/>
              <a:gd name="connsiteY967" fmla="*/ 2087462 h 4424835"/>
              <a:gd name="connsiteX968" fmla="*/ 3913390 w 7927195"/>
              <a:gd name="connsiteY968" fmla="*/ 2057182 h 4424835"/>
              <a:gd name="connsiteX969" fmla="*/ 3932326 w 7927195"/>
              <a:gd name="connsiteY969" fmla="*/ 2046817 h 4424835"/>
              <a:gd name="connsiteX970" fmla="*/ 417092 w 7927195"/>
              <a:gd name="connsiteY970" fmla="*/ 2046792 h 4424835"/>
              <a:gd name="connsiteX971" fmla="*/ 430340 w 7927195"/>
              <a:gd name="connsiteY971" fmla="*/ 2049446 h 4424835"/>
              <a:gd name="connsiteX972" fmla="*/ 446062 w 7927195"/>
              <a:gd name="connsiteY972" fmla="*/ 2063109 h 4424835"/>
              <a:gd name="connsiteX973" fmla="*/ 462315 w 7927195"/>
              <a:gd name="connsiteY973" fmla="*/ 2108039 h 4424835"/>
              <a:gd name="connsiteX974" fmla="*/ 462407 w 7927195"/>
              <a:gd name="connsiteY974" fmla="*/ 2124859 h 4424835"/>
              <a:gd name="connsiteX975" fmla="*/ 452163 w 7927195"/>
              <a:gd name="connsiteY975" fmla="*/ 2186852 h 4424835"/>
              <a:gd name="connsiteX976" fmla="*/ 447956 w 7927195"/>
              <a:gd name="connsiteY976" fmla="*/ 2203093 h 4424835"/>
              <a:gd name="connsiteX977" fmla="*/ 450289 w 7927195"/>
              <a:gd name="connsiteY977" fmla="*/ 2205882 h 4424835"/>
              <a:gd name="connsiteX978" fmla="*/ 456480 w 7927195"/>
              <a:gd name="connsiteY978" fmla="*/ 2205388 h 4424835"/>
              <a:gd name="connsiteX979" fmla="*/ 506103 w 7927195"/>
              <a:gd name="connsiteY979" fmla="*/ 2196337 h 4424835"/>
              <a:gd name="connsiteX980" fmla="*/ 566320 w 7927195"/>
              <a:gd name="connsiteY980" fmla="*/ 2202708 h 4424835"/>
              <a:gd name="connsiteX981" fmla="*/ 581314 w 7927195"/>
              <a:gd name="connsiteY981" fmla="*/ 2210100 h 4424835"/>
              <a:gd name="connsiteX982" fmla="*/ 591811 w 7927195"/>
              <a:gd name="connsiteY982" fmla="*/ 2220281 h 4424835"/>
              <a:gd name="connsiteX983" fmla="*/ 587615 w 7927195"/>
              <a:gd name="connsiteY983" fmla="*/ 2256249 h 4424835"/>
              <a:gd name="connsiteX984" fmla="*/ 550778 w 7927195"/>
              <a:gd name="connsiteY984" fmla="*/ 2269547 h 4424835"/>
              <a:gd name="connsiteX985" fmla="*/ 509241 w 7927195"/>
              <a:gd name="connsiteY985" fmla="*/ 2263730 h 4424835"/>
              <a:gd name="connsiteX986" fmla="*/ 461430 w 7927195"/>
              <a:gd name="connsiteY986" fmla="*/ 2247622 h 4424835"/>
              <a:gd name="connsiteX987" fmla="*/ 453407 w 7927195"/>
              <a:gd name="connsiteY987" fmla="*/ 2245517 h 4424835"/>
              <a:gd name="connsiteX988" fmla="*/ 450657 w 7927195"/>
              <a:gd name="connsiteY988" fmla="*/ 2247898 h 4424835"/>
              <a:gd name="connsiteX989" fmla="*/ 452490 w 7927195"/>
              <a:gd name="connsiteY989" fmla="*/ 2255986 h 4424835"/>
              <a:gd name="connsiteX990" fmla="*/ 469211 w 7927195"/>
              <a:gd name="connsiteY990" fmla="*/ 2310206 h 4424835"/>
              <a:gd name="connsiteX991" fmla="*/ 471429 w 7927195"/>
              <a:gd name="connsiteY991" fmla="*/ 2368669 h 4424835"/>
              <a:gd name="connsiteX992" fmla="*/ 456699 w 7927195"/>
              <a:gd name="connsiteY992" fmla="*/ 2398427 h 4424835"/>
              <a:gd name="connsiteX993" fmla="*/ 414814 w 7927195"/>
              <a:gd name="connsiteY993" fmla="*/ 2400965 h 4424835"/>
              <a:gd name="connsiteX994" fmla="*/ 401379 w 7927195"/>
              <a:gd name="connsiteY994" fmla="*/ 2382413 h 4424835"/>
              <a:gd name="connsiteX995" fmla="*/ 394799 w 7927195"/>
              <a:gd name="connsiteY995" fmla="*/ 2353845 h 4424835"/>
              <a:gd name="connsiteX996" fmla="*/ 406382 w 7927195"/>
              <a:gd name="connsiteY996" fmla="*/ 2271053 h 4424835"/>
              <a:gd name="connsiteX997" fmla="*/ 411947 w 7927195"/>
              <a:gd name="connsiteY997" fmla="*/ 2253047 h 4424835"/>
              <a:gd name="connsiteX998" fmla="*/ 407926 w 7927195"/>
              <a:gd name="connsiteY998" fmla="*/ 2249553 h 4424835"/>
              <a:gd name="connsiteX999" fmla="*/ 399908 w 7927195"/>
              <a:gd name="connsiteY999" fmla="*/ 2251869 h 4424835"/>
              <a:gd name="connsiteX1000" fmla="*/ 361470 w 7927195"/>
              <a:gd name="connsiteY1000" fmla="*/ 2262673 h 4424835"/>
              <a:gd name="connsiteX1001" fmla="*/ 307085 w 7927195"/>
              <a:gd name="connsiteY1001" fmla="*/ 2265847 h 4424835"/>
              <a:gd name="connsiteX1002" fmla="*/ 276735 w 7927195"/>
              <a:gd name="connsiteY1002" fmla="*/ 2257799 h 4424835"/>
              <a:gd name="connsiteX1003" fmla="*/ 262534 w 7927195"/>
              <a:gd name="connsiteY1003" fmla="*/ 2248910 h 4424835"/>
              <a:gd name="connsiteX1004" fmla="*/ 259268 w 7927195"/>
              <a:gd name="connsiteY1004" fmla="*/ 2201971 h 4424835"/>
              <a:gd name="connsiteX1005" fmla="*/ 290302 w 7927195"/>
              <a:gd name="connsiteY1005" fmla="*/ 2185706 h 4424835"/>
              <a:gd name="connsiteX1006" fmla="*/ 344707 w 7927195"/>
              <a:gd name="connsiteY1006" fmla="*/ 2187929 h 4424835"/>
              <a:gd name="connsiteX1007" fmla="*/ 401288 w 7927195"/>
              <a:gd name="connsiteY1007" fmla="*/ 2204117 h 4424835"/>
              <a:gd name="connsiteX1008" fmla="*/ 407329 w 7927195"/>
              <a:gd name="connsiteY1008" fmla="*/ 2205554 h 4424835"/>
              <a:gd name="connsiteX1009" fmla="*/ 409943 w 7927195"/>
              <a:gd name="connsiteY1009" fmla="*/ 2203299 h 4424835"/>
              <a:gd name="connsiteX1010" fmla="*/ 406769 w 7927195"/>
              <a:gd name="connsiteY1010" fmla="*/ 2193313 h 4424835"/>
              <a:gd name="connsiteX1011" fmla="*/ 393431 w 7927195"/>
              <a:gd name="connsiteY1011" fmla="*/ 2157900 h 4424835"/>
              <a:gd name="connsiteX1012" fmla="*/ 384312 w 7927195"/>
              <a:gd name="connsiteY1012" fmla="*/ 2119038 h 4424835"/>
              <a:gd name="connsiteX1013" fmla="*/ 387144 w 7927195"/>
              <a:gd name="connsiteY1013" fmla="*/ 2077386 h 4424835"/>
              <a:gd name="connsiteX1014" fmla="*/ 404529 w 7927195"/>
              <a:gd name="connsiteY1014" fmla="*/ 2051689 h 4424835"/>
              <a:gd name="connsiteX1015" fmla="*/ 417092 w 7927195"/>
              <a:gd name="connsiteY1015" fmla="*/ 2046792 h 4424835"/>
              <a:gd name="connsiteX1016" fmla="*/ 5691338 w 7927195"/>
              <a:gd name="connsiteY1016" fmla="*/ 2046785 h 4424835"/>
              <a:gd name="connsiteX1017" fmla="*/ 5707773 w 7927195"/>
              <a:gd name="connsiteY1017" fmla="*/ 2051944 h 4424835"/>
              <a:gd name="connsiteX1018" fmla="*/ 5723116 w 7927195"/>
              <a:gd name="connsiteY1018" fmla="*/ 2069068 h 4424835"/>
              <a:gd name="connsiteX1019" fmla="*/ 5735058 w 7927195"/>
              <a:gd name="connsiteY1019" fmla="*/ 2106845 h 4424835"/>
              <a:gd name="connsiteX1020" fmla="*/ 5728905 w 7927195"/>
              <a:gd name="connsiteY1020" fmla="*/ 2173598 h 4424835"/>
              <a:gd name="connsiteX1021" fmla="*/ 5722468 w 7927195"/>
              <a:gd name="connsiteY1021" fmla="*/ 2195819 h 4424835"/>
              <a:gd name="connsiteX1022" fmla="*/ 5730848 w 7927195"/>
              <a:gd name="connsiteY1022" fmla="*/ 2205040 h 4424835"/>
              <a:gd name="connsiteX1023" fmla="*/ 5754570 w 7927195"/>
              <a:gd name="connsiteY1023" fmla="*/ 2199494 h 4424835"/>
              <a:gd name="connsiteX1024" fmla="*/ 5782623 w 7927195"/>
              <a:gd name="connsiteY1024" fmla="*/ 2195980 h 4424835"/>
              <a:gd name="connsiteX1025" fmla="*/ 5840714 w 7927195"/>
              <a:gd name="connsiteY1025" fmla="*/ 2203032 h 4424835"/>
              <a:gd name="connsiteX1026" fmla="*/ 5863181 w 7927195"/>
              <a:gd name="connsiteY1026" fmla="*/ 2218043 h 4424835"/>
              <a:gd name="connsiteX1027" fmla="*/ 5859497 w 7927195"/>
              <a:gd name="connsiteY1027" fmla="*/ 2257261 h 4424835"/>
              <a:gd name="connsiteX1028" fmla="*/ 5824400 w 7927195"/>
              <a:gd name="connsiteY1028" fmla="*/ 2269543 h 4424835"/>
              <a:gd name="connsiteX1029" fmla="*/ 5782825 w 7927195"/>
              <a:gd name="connsiteY1029" fmla="*/ 2263880 h 4424835"/>
              <a:gd name="connsiteX1030" fmla="*/ 5734977 w 7927195"/>
              <a:gd name="connsiteY1030" fmla="*/ 2247837 h 4424835"/>
              <a:gd name="connsiteX1031" fmla="*/ 5727042 w 7927195"/>
              <a:gd name="connsiteY1031" fmla="*/ 2245356 h 4424835"/>
              <a:gd name="connsiteX1032" fmla="*/ 5725099 w 7927195"/>
              <a:gd name="connsiteY1032" fmla="*/ 2245655 h 4424835"/>
              <a:gd name="connsiteX1033" fmla="*/ 5723399 w 7927195"/>
              <a:gd name="connsiteY1033" fmla="*/ 2248926 h 4424835"/>
              <a:gd name="connsiteX1034" fmla="*/ 5728864 w 7927195"/>
              <a:gd name="connsiteY1034" fmla="*/ 2264786 h 4424835"/>
              <a:gd name="connsiteX1035" fmla="*/ 5745664 w 7927195"/>
              <a:gd name="connsiteY1035" fmla="*/ 2329848 h 4424835"/>
              <a:gd name="connsiteX1036" fmla="*/ 5743275 w 7927195"/>
              <a:gd name="connsiteY1036" fmla="*/ 2373669 h 4424835"/>
              <a:gd name="connsiteX1037" fmla="*/ 5731981 w 7927195"/>
              <a:gd name="connsiteY1037" fmla="*/ 2396039 h 4424835"/>
              <a:gd name="connsiteX1038" fmla="*/ 5684051 w 7927195"/>
              <a:gd name="connsiteY1038" fmla="*/ 2397468 h 4424835"/>
              <a:gd name="connsiteX1039" fmla="*/ 5672555 w 7927195"/>
              <a:gd name="connsiteY1039" fmla="*/ 2377587 h 4424835"/>
              <a:gd name="connsiteX1040" fmla="*/ 5667252 w 7927195"/>
              <a:gd name="connsiteY1040" fmla="*/ 2348708 h 4424835"/>
              <a:gd name="connsiteX1041" fmla="*/ 5679112 w 7927195"/>
              <a:gd name="connsiteY1041" fmla="*/ 2272203 h 4424835"/>
              <a:gd name="connsiteX1042" fmla="*/ 5685104 w 7927195"/>
              <a:gd name="connsiteY1042" fmla="*/ 2252096 h 4424835"/>
              <a:gd name="connsiteX1043" fmla="*/ 5682392 w 7927195"/>
              <a:gd name="connsiteY1043" fmla="*/ 2249703 h 4424835"/>
              <a:gd name="connsiteX1044" fmla="*/ 5674295 w 7927195"/>
              <a:gd name="connsiteY1044" fmla="*/ 2251286 h 4424835"/>
              <a:gd name="connsiteX1045" fmla="*/ 5627701 w 7927195"/>
              <a:gd name="connsiteY1045" fmla="*/ 2264179 h 4424835"/>
              <a:gd name="connsiteX1046" fmla="*/ 5560948 w 7927195"/>
              <a:gd name="connsiteY1046" fmla="*/ 2262009 h 4424835"/>
              <a:gd name="connsiteX1047" fmla="*/ 5536659 w 7927195"/>
              <a:gd name="connsiteY1047" fmla="*/ 2249865 h 4424835"/>
              <a:gd name="connsiteX1048" fmla="*/ 5535607 w 7927195"/>
              <a:gd name="connsiteY1048" fmla="*/ 2198555 h 4424835"/>
              <a:gd name="connsiteX1049" fmla="*/ 5561838 w 7927195"/>
              <a:gd name="connsiteY1049" fmla="*/ 2185965 h 4424835"/>
              <a:gd name="connsiteX1050" fmla="*/ 5591187 w 7927195"/>
              <a:gd name="connsiteY1050" fmla="*/ 2184484 h 4424835"/>
              <a:gd name="connsiteX1051" fmla="*/ 5652881 w 7927195"/>
              <a:gd name="connsiteY1051" fmla="*/ 2197171 h 4424835"/>
              <a:gd name="connsiteX1052" fmla="*/ 5680934 w 7927195"/>
              <a:gd name="connsiteY1052" fmla="*/ 2205611 h 4424835"/>
              <a:gd name="connsiteX1053" fmla="*/ 5682472 w 7927195"/>
              <a:gd name="connsiteY1053" fmla="*/ 2204356 h 4424835"/>
              <a:gd name="connsiteX1054" fmla="*/ 5673040 w 7927195"/>
              <a:gd name="connsiteY1054" fmla="*/ 2177084 h 4424835"/>
              <a:gd name="connsiteX1055" fmla="*/ 5657212 w 7927195"/>
              <a:gd name="connsiteY1055" fmla="*/ 2116159 h 4424835"/>
              <a:gd name="connsiteX1056" fmla="*/ 5658831 w 7927195"/>
              <a:gd name="connsiteY1056" fmla="*/ 2082682 h 4424835"/>
              <a:gd name="connsiteX1057" fmla="*/ 5674902 w 7927195"/>
              <a:gd name="connsiteY1057" fmla="*/ 2053737 h 4424835"/>
              <a:gd name="connsiteX1058" fmla="*/ 5691338 w 7927195"/>
              <a:gd name="connsiteY1058" fmla="*/ 2046785 h 4424835"/>
              <a:gd name="connsiteX1059" fmla="*/ 6115420 w 7927195"/>
              <a:gd name="connsiteY1059" fmla="*/ 1916121 h 4424835"/>
              <a:gd name="connsiteX1060" fmla="*/ 6148777 w 7927195"/>
              <a:gd name="connsiteY1060" fmla="*/ 1925768 h 4424835"/>
              <a:gd name="connsiteX1061" fmla="*/ 6170029 w 7927195"/>
              <a:gd name="connsiteY1061" fmla="*/ 1967759 h 4424835"/>
              <a:gd name="connsiteX1062" fmla="*/ 6166062 w 7927195"/>
              <a:gd name="connsiteY1062" fmla="*/ 1985696 h 4424835"/>
              <a:gd name="connsiteX1063" fmla="*/ 6138170 w 7927195"/>
              <a:gd name="connsiteY1063" fmla="*/ 2016494 h 4424835"/>
              <a:gd name="connsiteX1064" fmla="*/ 6104045 w 7927195"/>
              <a:gd name="connsiteY1064" fmla="*/ 2018356 h 4424835"/>
              <a:gd name="connsiteX1065" fmla="*/ 6069190 w 7927195"/>
              <a:gd name="connsiteY1065" fmla="*/ 1978203 h 4424835"/>
              <a:gd name="connsiteX1066" fmla="*/ 6072874 w 7927195"/>
              <a:gd name="connsiteY1066" fmla="*/ 1947802 h 4424835"/>
              <a:gd name="connsiteX1067" fmla="*/ 6097770 w 7927195"/>
              <a:gd name="connsiteY1067" fmla="*/ 1922570 h 4424835"/>
              <a:gd name="connsiteX1068" fmla="*/ 6115420 w 7927195"/>
              <a:gd name="connsiteY1068" fmla="*/ 1916121 h 4424835"/>
              <a:gd name="connsiteX1069" fmla="*/ 849369 w 7927195"/>
              <a:gd name="connsiteY1069" fmla="*/ 1915903 h 4424835"/>
              <a:gd name="connsiteX1070" fmla="*/ 869370 w 7927195"/>
              <a:gd name="connsiteY1070" fmla="*/ 1921401 h 4424835"/>
              <a:gd name="connsiteX1071" fmla="*/ 897059 w 7927195"/>
              <a:gd name="connsiteY1071" fmla="*/ 1970116 h 4424835"/>
              <a:gd name="connsiteX1072" fmla="*/ 894327 w 7927195"/>
              <a:gd name="connsiteY1072" fmla="*/ 1982321 h 4424835"/>
              <a:gd name="connsiteX1073" fmla="*/ 864614 w 7927195"/>
              <a:gd name="connsiteY1073" fmla="*/ 2016787 h 4424835"/>
              <a:gd name="connsiteX1074" fmla="*/ 830415 w 7927195"/>
              <a:gd name="connsiteY1074" fmla="*/ 2018147 h 4424835"/>
              <a:gd name="connsiteX1075" fmla="*/ 797317 w 7927195"/>
              <a:gd name="connsiteY1075" fmla="*/ 1981625 h 4424835"/>
              <a:gd name="connsiteX1076" fmla="*/ 802442 w 7927195"/>
              <a:gd name="connsiteY1076" fmla="*/ 1943669 h 4424835"/>
              <a:gd name="connsiteX1077" fmla="*/ 825319 w 7927195"/>
              <a:gd name="connsiteY1077" fmla="*/ 1922222 h 4424835"/>
              <a:gd name="connsiteX1078" fmla="*/ 849369 w 7927195"/>
              <a:gd name="connsiteY1078" fmla="*/ 1915903 h 4424835"/>
              <a:gd name="connsiteX1079" fmla="*/ 7879067 w 7927195"/>
              <a:gd name="connsiteY1079" fmla="*/ 1915830 h 4424835"/>
              <a:gd name="connsiteX1080" fmla="*/ 7899833 w 7927195"/>
              <a:gd name="connsiteY1080" fmla="*/ 1921789 h 4424835"/>
              <a:gd name="connsiteX1081" fmla="*/ 7925134 w 7927195"/>
              <a:gd name="connsiteY1081" fmla="*/ 1954300 h 4424835"/>
              <a:gd name="connsiteX1082" fmla="*/ 7922220 w 7927195"/>
              <a:gd name="connsiteY1082" fmla="*/ 1986964 h 4424835"/>
              <a:gd name="connsiteX1083" fmla="*/ 7895502 w 7927195"/>
              <a:gd name="connsiteY1083" fmla="*/ 2016167 h 4424835"/>
              <a:gd name="connsiteX1084" fmla="*/ 7859433 w 7927195"/>
              <a:gd name="connsiteY1084" fmla="*/ 2017774 h 4424835"/>
              <a:gd name="connsiteX1085" fmla="*/ 7826158 w 7927195"/>
              <a:gd name="connsiteY1085" fmla="*/ 1978779 h 4424835"/>
              <a:gd name="connsiteX1086" fmla="*/ 7829356 w 7927195"/>
              <a:gd name="connsiteY1086" fmla="*/ 1948446 h 4424835"/>
              <a:gd name="connsiteX1087" fmla="*/ 7857612 w 7927195"/>
              <a:gd name="connsiteY1087" fmla="*/ 1920866 h 4424835"/>
              <a:gd name="connsiteX1088" fmla="*/ 7879067 w 7927195"/>
              <a:gd name="connsiteY1088" fmla="*/ 1915830 h 4424835"/>
              <a:gd name="connsiteX1089" fmla="*/ 2606854 w 7927195"/>
              <a:gd name="connsiteY1089" fmla="*/ 1915704 h 4424835"/>
              <a:gd name="connsiteX1090" fmla="*/ 2626920 w 7927195"/>
              <a:gd name="connsiteY1090" fmla="*/ 1921209 h 4424835"/>
              <a:gd name="connsiteX1091" fmla="*/ 2652832 w 7927195"/>
              <a:gd name="connsiteY1091" fmla="*/ 1953222 h 4424835"/>
              <a:gd name="connsiteX1092" fmla="*/ 2650739 w 7927195"/>
              <a:gd name="connsiteY1092" fmla="*/ 1985947 h 4424835"/>
              <a:gd name="connsiteX1093" fmla="*/ 2622694 w 7927195"/>
              <a:gd name="connsiteY1093" fmla="*/ 2016648 h 4424835"/>
              <a:gd name="connsiteX1094" fmla="*/ 2586573 w 7927195"/>
              <a:gd name="connsiteY1094" fmla="*/ 2017352 h 4424835"/>
              <a:gd name="connsiteX1095" fmla="*/ 2552394 w 7927195"/>
              <a:gd name="connsiteY1095" fmla="*/ 1971694 h 4424835"/>
              <a:gd name="connsiteX1096" fmla="*/ 2553058 w 7927195"/>
              <a:gd name="connsiteY1096" fmla="*/ 1959217 h 4424835"/>
              <a:gd name="connsiteX1097" fmla="*/ 2594337 w 7927195"/>
              <a:gd name="connsiteY1097" fmla="*/ 1917246 h 4424835"/>
              <a:gd name="connsiteX1098" fmla="*/ 2598458 w 7927195"/>
              <a:gd name="connsiteY1098" fmla="*/ 1916420 h 4424835"/>
              <a:gd name="connsiteX1099" fmla="*/ 2606854 w 7927195"/>
              <a:gd name="connsiteY1099" fmla="*/ 1915704 h 4424835"/>
              <a:gd name="connsiteX1100" fmla="*/ 4367304 w 7927195"/>
              <a:gd name="connsiteY1100" fmla="*/ 1915681 h 4424835"/>
              <a:gd name="connsiteX1101" fmla="*/ 4391121 w 7927195"/>
              <a:gd name="connsiteY1101" fmla="*/ 1926095 h 4424835"/>
              <a:gd name="connsiteX1102" fmla="*/ 4411888 w 7927195"/>
              <a:gd name="connsiteY1102" fmla="*/ 1969443 h 4424835"/>
              <a:gd name="connsiteX1103" fmla="*/ 4407800 w 7927195"/>
              <a:gd name="connsiteY1103" fmla="*/ 1986218 h 4424835"/>
              <a:gd name="connsiteX1104" fmla="*/ 4379625 w 7927195"/>
              <a:gd name="connsiteY1104" fmla="*/ 2016778 h 4424835"/>
              <a:gd name="connsiteX1105" fmla="*/ 4345459 w 7927195"/>
              <a:gd name="connsiteY1105" fmla="*/ 2018142 h 4424835"/>
              <a:gd name="connsiteX1106" fmla="*/ 4310402 w 7927195"/>
              <a:gd name="connsiteY1106" fmla="*/ 1975628 h 4424835"/>
              <a:gd name="connsiteX1107" fmla="*/ 4313155 w 7927195"/>
              <a:gd name="connsiteY1107" fmla="*/ 1951113 h 4424835"/>
              <a:gd name="connsiteX1108" fmla="*/ 4342058 w 7927195"/>
              <a:gd name="connsiteY1108" fmla="*/ 1921367 h 4424835"/>
              <a:gd name="connsiteX1109" fmla="*/ 4367304 w 7927195"/>
              <a:gd name="connsiteY1109" fmla="*/ 1915681 h 4424835"/>
              <a:gd name="connsiteX1110" fmla="*/ 6093195 w 7927195"/>
              <a:gd name="connsiteY1110" fmla="*/ 1785833 h 4424835"/>
              <a:gd name="connsiteX1111" fmla="*/ 6132665 w 7927195"/>
              <a:gd name="connsiteY1111" fmla="*/ 1819736 h 4424835"/>
              <a:gd name="connsiteX1112" fmla="*/ 6128859 w 7927195"/>
              <a:gd name="connsiteY1112" fmla="*/ 1836669 h 4424835"/>
              <a:gd name="connsiteX1113" fmla="*/ 6117565 w 7927195"/>
              <a:gd name="connsiteY1113" fmla="*/ 1856804 h 4424835"/>
              <a:gd name="connsiteX1114" fmla="*/ 6101130 w 7927195"/>
              <a:gd name="connsiteY1114" fmla="*/ 1878680 h 4424835"/>
              <a:gd name="connsiteX1115" fmla="*/ 6018305 w 7927195"/>
              <a:gd name="connsiteY1115" fmla="*/ 1971261 h 4424835"/>
              <a:gd name="connsiteX1116" fmla="*/ 6002639 w 7927195"/>
              <a:gd name="connsiteY1116" fmla="*/ 1985288 h 4424835"/>
              <a:gd name="connsiteX1117" fmla="*/ 5986001 w 7927195"/>
              <a:gd name="connsiteY1117" fmla="*/ 1994100 h 4424835"/>
              <a:gd name="connsiteX1118" fmla="*/ 5947220 w 7927195"/>
              <a:gd name="connsiteY1118" fmla="*/ 1977163 h 4424835"/>
              <a:gd name="connsiteX1119" fmla="*/ 5945196 w 7927195"/>
              <a:gd name="connsiteY1119" fmla="*/ 1969055 h 4424835"/>
              <a:gd name="connsiteX1120" fmla="*/ 5948394 w 7927195"/>
              <a:gd name="connsiteY1120" fmla="*/ 1948514 h 4424835"/>
              <a:gd name="connsiteX1121" fmla="*/ 5959769 w 7927195"/>
              <a:gd name="connsiteY1121" fmla="*/ 1926015 h 4424835"/>
              <a:gd name="connsiteX1122" fmla="*/ 5978714 w 7927195"/>
              <a:gd name="connsiteY1122" fmla="*/ 1898172 h 4424835"/>
              <a:gd name="connsiteX1123" fmla="*/ 6058301 w 7927195"/>
              <a:gd name="connsiteY1123" fmla="*/ 1808437 h 4424835"/>
              <a:gd name="connsiteX1124" fmla="*/ 6081537 w 7927195"/>
              <a:gd name="connsiteY1124" fmla="*/ 1790455 h 4424835"/>
              <a:gd name="connsiteX1125" fmla="*/ 6093195 w 7927195"/>
              <a:gd name="connsiteY1125" fmla="*/ 1785833 h 4424835"/>
              <a:gd name="connsiteX1126" fmla="*/ 2593134 w 7927195"/>
              <a:gd name="connsiteY1126" fmla="*/ 1785752 h 4424835"/>
              <a:gd name="connsiteX1127" fmla="*/ 2599048 w 7927195"/>
              <a:gd name="connsiteY1127" fmla="*/ 1787837 h 4424835"/>
              <a:gd name="connsiteX1128" fmla="*/ 2617835 w 7927195"/>
              <a:gd name="connsiteY1128" fmla="*/ 1820768 h 4424835"/>
              <a:gd name="connsiteX1129" fmla="*/ 2615645 w 7927195"/>
              <a:gd name="connsiteY1129" fmla="*/ 1831022 h 4424835"/>
              <a:gd name="connsiteX1130" fmla="*/ 2603416 w 7927195"/>
              <a:gd name="connsiteY1130" fmla="*/ 1855384 h 4424835"/>
              <a:gd name="connsiteX1131" fmla="*/ 2586997 w 7927195"/>
              <a:gd name="connsiteY1131" fmla="*/ 1877304 h 4424835"/>
              <a:gd name="connsiteX1132" fmla="*/ 2502784 w 7927195"/>
              <a:gd name="connsiteY1132" fmla="*/ 1971569 h 4424835"/>
              <a:gd name="connsiteX1133" fmla="*/ 2488757 w 7927195"/>
              <a:gd name="connsiteY1133" fmla="*/ 1984304 h 4424835"/>
              <a:gd name="connsiteX1134" fmla="*/ 2472334 w 7927195"/>
              <a:gd name="connsiteY1134" fmla="*/ 1993582 h 4424835"/>
              <a:gd name="connsiteX1135" fmla="*/ 2431039 w 7927195"/>
              <a:gd name="connsiteY1135" fmla="*/ 1974751 h 4424835"/>
              <a:gd name="connsiteX1136" fmla="*/ 2429715 w 7927195"/>
              <a:gd name="connsiteY1136" fmla="*/ 1960274 h 4424835"/>
              <a:gd name="connsiteX1137" fmla="*/ 2438483 w 7927195"/>
              <a:gd name="connsiteY1137" fmla="*/ 1936678 h 4424835"/>
              <a:gd name="connsiteX1138" fmla="*/ 2459999 w 7927195"/>
              <a:gd name="connsiteY1138" fmla="*/ 1902969 h 4424835"/>
              <a:gd name="connsiteX1139" fmla="*/ 2543342 w 7927195"/>
              <a:gd name="connsiteY1139" fmla="*/ 1808045 h 4424835"/>
              <a:gd name="connsiteX1140" fmla="*/ 2568578 w 7927195"/>
              <a:gd name="connsiteY1140" fmla="*/ 1789225 h 4424835"/>
              <a:gd name="connsiteX1141" fmla="*/ 2593134 w 7927195"/>
              <a:gd name="connsiteY1141" fmla="*/ 1785752 h 4424835"/>
              <a:gd name="connsiteX1142" fmla="*/ 4343839 w 7927195"/>
              <a:gd name="connsiteY1142" fmla="*/ 1785209 h 4424835"/>
              <a:gd name="connsiteX1143" fmla="*/ 4362906 w 7927195"/>
              <a:gd name="connsiteY1143" fmla="*/ 1792540 h 4424835"/>
              <a:gd name="connsiteX1144" fmla="*/ 4373916 w 7927195"/>
              <a:gd name="connsiteY1144" fmla="*/ 1826759 h 4424835"/>
              <a:gd name="connsiteX1145" fmla="*/ 4361853 w 7927195"/>
              <a:gd name="connsiteY1145" fmla="*/ 1853448 h 4424835"/>
              <a:gd name="connsiteX1146" fmla="*/ 4341693 w 7927195"/>
              <a:gd name="connsiteY1146" fmla="*/ 1880429 h 4424835"/>
              <a:gd name="connsiteX1147" fmla="*/ 4260164 w 7927195"/>
              <a:gd name="connsiteY1147" fmla="*/ 1971415 h 4424835"/>
              <a:gd name="connsiteX1148" fmla="*/ 4244457 w 7927195"/>
              <a:gd name="connsiteY1148" fmla="*/ 1985413 h 4424835"/>
              <a:gd name="connsiteX1149" fmla="*/ 4227779 w 7927195"/>
              <a:gd name="connsiteY1149" fmla="*/ 1994189 h 4424835"/>
              <a:gd name="connsiteX1150" fmla="*/ 4188310 w 7927195"/>
              <a:gd name="connsiteY1150" fmla="*/ 1975005 h 4424835"/>
              <a:gd name="connsiteX1151" fmla="*/ 4188998 w 7927195"/>
              <a:gd name="connsiteY1151" fmla="*/ 1952324 h 4424835"/>
              <a:gd name="connsiteX1152" fmla="*/ 4200778 w 7927195"/>
              <a:gd name="connsiteY1152" fmla="*/ 1927691 h 4424835"/>
              <a:gd name="connsiteX1153" fmla="*/ 4224662 w 7927195"/>
              <a:gd name="connsiteY1153" fmla="*/ 1893015 h 4424835"/>
              <a:gd name="connsiteX1154" fmla="*/ 4297367 w 7927195"/>
              <a:gd name="connsiteY1154" fmla="*/ 1811161 h 4424835"/>
              <a:gd name="connsiteX1155" fmla="*/ 4323679 w 7927195"/>
              <a:gd name="connsiteY1155" fmla="*/ 1790281 h 4424835"/>
              <a:gd name="connsiteX1156" fmla="*/ 4343839 w 7927195"/>
              <a:gd name="connsiteY1156" fmla="*/ 1785209 h 4424835"/>
              <a:gd name="connsiteX1157" fmla="*/ 831469 w 7927195"/>
              <a:gd name="connsiteY1157" fmla="*/ 1785209 h 4424835"/>
              <a:gd name="connsiteX1158" fmla="*/ 845070 w 7927195"/>
              <a:gd name="connsiteY1158" fmla="*/ 1790261 h 4424835"/>
              <a:gd name="connsiteX1159" fmla="*/ 859583 w 7927195"/>
              <a:gd name="connsiteY1159" fmla="*/ 1823120 h 4424835"/>
              <a:gd name="connsiteX1160" fmla="*/ 857036 w 7927195"/>
              <a:gd name="connsiteY1160" fmla="*/ 1833431 h 4424835"/>
              <a:gd name="connsiteX1161" fmla="*/ 844150 w 7927195"/>
              <a:gd name="connsiteY1161" fmla="*/ 1857456 h 4424835"/>
              <a:gd name="connsiteX1162" fmla="*/ 819623 w 7927195"/>
              <a:gd name="connsiteY1162" fmla="*/ 1889068 h 4424835"/>
              <a:gd name="connsiteX1163" fmla="*/ 747677 w 7927195"/>
              <a:gd name="connsiteY1163" fmla="*/ 1968816 h 4424835"/>
              <a:gd name="connsiteX1164" fmla="*/ 728974 w 7927195"/>
              <a:gd name="connsiteY1164" fmla="*/ 1985766 h 4424835"/>
              <a:gd name="connsiteX1165" fmla="*/ 710170 w 7927195"/>
              <a:gd name="connsiteY1165" fmla="*/ 1994939 h 4424835"/>
              <a:gd name="connsiteX1166" fmla="*/ 672223 w 7927195"/>
              <a:gd name="connsiteY1166" fmla="*/ 1959902 h 4424835"/>
              <a:gd name="connsiteX1167" fmla="*/ 678084 w 7927195"/>
              <a:gd name="connsiteY1167" fmla="*/ 1941961 h 4424835"/>
              <a:gd name="connsiteX1168" fmla="*/ 690508 w 7927195"/>
              <a:gd name="connsiteY1168" fmla="*/ 1919996 h 4424835"/>
              <a:gd name="connsiteX1169" fmla="*/ 715193 w 7927195"/>
              <a:gd name="connsiteY1169" fmla="*/ 1885894 h 4424835"/>
              <a:gd name="connsiteX1170" fmla="*/ 779729 w 7927195"/>
              <a:gd name="connsiteY1170" fmla="*/ 1813668 h 4424835"/>
              <a:gd name="connsiteX1171" fmla="*/ 807308 w 7927195"/>
              <a:gd name="connsiteY1171" fmla="*/ 1790978 h 4424835"/>
              <a:gd name="connsiteX1172" fmla="*/ 831469 w 7927195"/>
              <a:gd name="connsiteY1172" fmla="*/ 1785209 h 4424835"/>
              <a:gd name="connsiteX1173" fmla="*/ 7855223 w 7927195"/>
              <a:gd name="connsiteY1173" fmla="*/ 1785148 h 4424835"/>
              <a:gd name="connsiteX1174" fmla="*/ 7879213 w 7927195"/>
              <a:gd name="connsiteY1174" fmla="*/ 1794273 h 4424835"/>
              <a:gd name="connsiteX1175" fmla="*/ 7889875 w 7927195"/>
              <a:gd name="connsiteY1175" fmla="*/ 1819139 h 4424835"/>
              <a:gd name="connsiteX1176" fmla="*/ 7888054 w 7927195"/>
              <a:gd name="connsiteY1176" fmla="*/ 1829605 h 4424835"/>
              <a:gd name="connsiteX1177" fmla="*/ 7876233 w 7927195"/>
              <a:gd name="connsiteY1177" fmla="*/ 1854157 h 4424835"/>
              <a:gd name="connsiteX1178" fmla="*/ 7858583 w 7927195"/>
              <a:gd name="connsiteY1178" fmla="*/ 1877786 h 4424835"/>
              <a:gd name="connsiteX1179" fmla="*/ 7774301 w 7927195"/>
              <a:gd name="connsiteY1179" fmla="*/ 1972002 h 4424835"/>
              <a:gd name="connsiteX1180" fmla="*/ 7760254 w 7927195"/>
              <a:gd name="connsiteY1180" fmla="*/ 1984684 h 4424835"/>
              <a:gd name="connsiteX1181" fmla="*/ 7743738 w 7927195"/>
              <a:gd name="connsiteY1181" fmla="*/ 1993785 h 4424835"/>
              <a:gd name="connsiteX1182" fmla="*/ 7703540 w 7927195"/>
              <a:gd name="connsiteY1182" fmla="*/ 1976127 h 4424835"/>
              <a:gd name="connsiteX1183" fmla="*/ 7701799 w 7927195"/>
              <a:gd name="connsiteY1183" fmla="*/ 1959659 h 4424835"/>
              <a:gd name="connsiteX1184" fmla="*/ 7710746 w 7927195"/>
              <a:gd name="connsiteY1184" fmla="*/ 1936127 h 4424835"/>
              <a:gd name="connsiteX1185" fmla="*/ 7731108 w 7927195"/>
              <a:gd name="connsiteY1185" fmla="*/ 1904167 h 4424835"/>
              <a:gd name="connsiteX1186" fmla="*/ 7815754 w 7927195"/>
              <a:gd name="connsiteY1186" fmla="*/ 1807615 h 4424835"/>
              <a:gd name="connsiteX1187" fmla="*/ 7839233 w 7927195"/>
              <a:gd name="connsiteY1187" fmla="*/ 1789889 h 4424835"/>
              <a:gd name="connsiteX1188" fmla="*/ 7855223 w 7927195"/>
              <a:gd name="connsiteY1188" fmla="*/ 1785148 h 4424835"/>
              <a:gd name="connsiteX1189" fmla="*/ 677331 w 7927195"/>
              <a:gd name="connsiteY1189" fmla="*/ 1758556 h 4424835"/>
              <a:gd name="connsiteX1190" fmla="*/ 705951 w 7927195"/>
              <a:gd name="connsiteY1190" fmla="*/ 1760301 h 4424835"/>
              <a:gd name="connsiteX1191" fmla="*/ 737981 w 7927195"/>
              <a:gd name="connsiteY1191" fmla="*/ 1808344 h 4424835"/>
              <a:gd name="connsiteX1192" fmla="*/ 732183 w 7927195"/>
              <a:gd name="connsiteY1192" fmla="*/ 1830524 h 4424835"/>
              <a:gd name="connsiteX1193" fmla="*/ 707999 w 7927195"/>
              <a:gd name="connsiteY1193" fmla="*/ 1856484 h 4424835"/>
              <a:gd name="connsiteX1194" fmla="*/ 668182 w 7927195"/>
              <a:gd name="connsiteY1194" fmla="*/ 1857541 h 4424835"/>
              <a:gd name="connsiteX1195" fmla="*/ 637805 w 7927195"/>
              <a:gd name="connsiteY1195" fmla="*/ 1821217 h 4424835"/>
              <a:gd name="connsiteX1196" fmla="*/ 640923 w 7927195"/>
              <a:gd name="connsiteY1196" fmla="*/ 1788877 h 4424835"/>
              <a:gd name="connsiteX1197" fmla="*/ 677331 w 7927195"/>
              <a:gd name="connsiteY1197" fmla="*/ 1758556 h 4424835"/>
              <a:gd name="connsiteX1198" fmla="*/ 2435799 w 7927195"/>
              <a:gd name="connsiteY1198" fmla="*/ 1758345 h 4424835"/>
              <a:gd name="connsiteX1199" fmla="*/ 2462488 w 7927195"/>
              <a:gd name="connsiteY1199" fmla="*/ 1759681 h 4424835"/>
              <a:gd name="connsiteX1200" fmla="*/ 2495966 w 7927195"/>
              <a:gd name="connsiteY1200" fmla="*/ 1809785 h 4424835"/>
              <a:gd name="connsiteX1201" fmla="*/ 2491643 w 7927195"/>
              <a:gd name="connsiteY1201" fmla="*/ 1827273 h 4424835"/>
              <a:gd name="connsiteX1202" fmla="*/ 2463488 w 7927195"/>
              <a:gd name="connsiteY1202" fmla="*/ 1857800 h 4424835"/>
              <a:gd name="connsiteX1203" fmla="*/ 2429205 w 7927195"/>
              <a:gd name="connsiteY1203" fmla="*/ 1859241 h 4424835"/>
              <a:gd name="connsiteX1204" fmla="*/ 2395484 w 7927195"/>
              <a:gd name="connsiteY1204" fmla="*/ 1820674 h 4424835"/>
              <a:gd name="connsiteX1205" fmla="*/ 2400143 w 7927195"/>
              <a:gd name="connsiteY1205" fmla="*/ 1786496 h 4424835"/>
              <a:gd name="connsiteX1206" fmla="*/ 2435799 w 7927195"/>
              <a:gd name="connsiteY1206" fmla="*/ 1758345 h 4424835"/>
              <a:gd name="connsiteX1207" fmla="*/ 7708357 w 7927195"/>
              <a:gd name="connsiteY1207" fmla="*/ 1758159 h 4424835"/>
              <a:gd name="connsiteX1208" fmla="*/ 7733091 w 7927195"/>
              <a:gd name="connsiteY1208" fmla="*/ 1759147 h 4424835"/>
              <a:gd name="connsiteX1209" fmla="*/ 7767905 w 7927195"/>
              <a:gd name="connsiteY1209" fmla="*/ 1810165 h 4424835"/>
              <a:gd name="connsiteX1210" fmla="*/ 7763371 w 7927195"/>
              <a:gd name="connsiteY1210" fmla="*/ 1827848 h 4424835"/>
              <a:gd name="connsiteX1211" fmla="*/ 7736734 w 7927195"/>
              <a:gd name="connsiteY1211" fmla="*/ 1857063 h 4424835"/>
              <a:gd name="connsiteX1212" fmla="*/ 7698763 w 7927195"/>
              <a:gd name="connsiteY1212" fmla="*/ 1857974 h 4424835"/>
              <a:gd name="connsiteX1213" fmla="*/ 7669495 w 7927195"/>
              <a:gd name="connsiteY1213" fmla="*/ 1825969 h 4424835"/>
              <a:gd name="connsiteX1214" fmla="*/ 7673705 w 7927195"/>
              <a:gd name="connsiteY1214" fmla="*/ 1784278 h 4424835"/>
              <a:gd name="connsiteX1215" fmla="*/ 7708357 w 7927195"/>
              <a:gd name="connsiteY1215" fmla="*/ 1758159 h 4424835"/>
              <a:gd name="connsiteX1216" fmla="*/ 4197864 w 7927195"/>
              <a:gd name="connsiteY1216" fmla="*/ 1757228 h 4424835"/>
              <a:gd name="connsiteX1217" fmla="*/ 4212437 w 7927195"/>
              <a:gd name="connsiteY1217" fmla="*/ 1757362 h 4424835"/>
              <a:gd name="connsiteX1218" fmla="*/ 4253566 w 7927195"/>
              <a:gd name="connsiteY1218" fmla="*/ 1808271 h 4424835"/>
              <a:gd name="connsiteX1219" fmla="*/ 4248465 w 7927195"/>
              <a:gd name="connsiteY1219" fmla="*/ 1828018 h 4424835"/>
              <a:gd name="connsiteX1220" fmla="*/ 4221747 w 7927195"/>
              <a:gd name="connsiteY1220" fmla="*/ 1857188 h 4424835"/>
              <a:gd name="connsiteX1221" fmla="*/ 4185598 w 7927195"/>
              <a:gd name="connsiteY1221" fmla="*/ 1858771 h 4424835"/>
              <a:gd name="connsiteX1222" fmla="*/ 4150419 w 7927195"/>
              <a:gd name="connsiteY1222" fmla="*/ 1811562 h 4424835"/>
              <a:gd name="connsiteX1223" fmla="*/ 4151067 w 7927195"/>
              <a:gd name="connsiteY1223" fmla="*/ 1801187 h 4424835"/>
              <a:gd name="connsiteX1224" fmla="*/ 4197864 w 7927195"/>
              <a:gd name="connsiteY1224" fmla="*/ 1757228 h 4424835"/>
              <a:gd name="connsiteX1225" fmla="*/ 5966636 w 7927195"/>
              <a:gd name="connsiteY1225" fmla="*/ 1756619 h 4424835"/>
              <a:gd name="connsiteX1226" fmla="*/ 5983289 w 7927195"/>
              <a:gd name="connsiteY1226" fmla="*/ 1762401 h 4424835"/>
              <a:gd name="connsiteX1227" fmla="*/ 6011222 w 7927195"/>
              <a:gd name="connsiteY1227" fmla="*/ 1804785 h 4424835"/>
              <a:gd name="connsiteX1228" fmla="*/ 6011586 w 7927195"/>
              <a:gd name="connsiteY1228" fmla="*/ 1809259 h 4424835"/>
              <a:gd name="connsiteX1229" fmla="*/ 6005959 w 7927195"/>
              <a:gd name="connsiteY1229" fmla="*/ 1829123 h 4424835"/>
              <a:gd name="connsiteX1230" fmla="*/ 5982358 w 7927195"/>
              <a:gd name="connsiteY1230" fmla="*/ 1855634 h 4424835"/>
              <a:gd name="connsiteX1231" fmla="*/ 5940703 w 7927195"/>
              <a:gd name="connsiteY1231" fmla="*/ 1857253 h 4424835"/>
              <a:gd name="connsiteX1232" fmla="*/ 5910018 w 7927195"/>
              <a:gd name="connsiteY1232" fmla="*/ 1818622 h 4424835"/>
              <a:gd name="connsiteX1233" fmla="*/ 5911435 w 7927195"/>
              <a:gd name="connsiteY1233" fmla="*/ 1794050 h 4424835"/>
              <a:gd name="connsiteX1234" fmla="*/ 5948921 w 7927195"/>
              <a:gd name="connsiteY1234" fmla="*/ 1759082 h 4424835"/>
              <a:gd name="connsiteX1235" fmla="*/ 5966636 w 7927195"/>
              <a:gd name="connsiteY1235" fmla="*/ 1756619 h 4424835"/>
              <a:gd name="connsiteX1236" fmla="*/ 6522985 w 7927195"/>
              <a:gd name="connsiteY1236" fmla="*/ 1476908 h 4424835"/>
              <a:gd name="connsiteX1237" fmla="*/ 6536263 w 7927195"/>
              <a:gd name="connsiteY1237" fmla="*/ 1482847 h 4424835"/>
              <a:gd name="connsiteX1238" fmla="*/ 6550472 w 7927195"/>
              <a:gd name="connsiteY1238" fmla="*/ 1527821 h 4424835"/>
              <a:gd name="connsiteX1239" fmla="*/ 6536546 w 7927195"/>
              <a:gd name="connsiteY1239" fmla="*/ 1555968 h 4424835"/>
              <a:gd name="connsiteX1240" fmla="*/ 6512500 w 7927195"/>
              <a:gd name="connsiteY1240" fmla="*/ 1587855 h 4424835"/>
              <a:gd name="connsiteX1241" fmla="*/ 6421255 w 7927195"/>
              <a:gd name="connsiteY1241" fmla="*/ 1689674 h 4424835"/>
              <a:gd name="connsiteX1242" fmla="*/ 6397210 w 7927195"/>
              <a:gd name="connsiteY1242" fmla="*/ 1709987 h 4424835"/>
              <a:gd name="connsiteX1243" fmla="*/ 6372840 w 7927195"/>
              <a:gd name="connsiteY1243" fmla="*/ 1718022 h 4424835"/>
              <a:gd name="connsiteX1244" fmla="*/ 6336731 w 7927195"/>
              <a:gd name="connsiteY1244" fmla="*/ 1679282 h 4424835"/>
              <a:gd name="connsiteX1245" fmla="*/ 6340900 w 7927195"/>
              <a:gd name="connsiteY1245" fmla="*/ 1663102 h 4424835"/>
              <a:gd name="connsiteX1246" fmla="*/ 6353166 w 7927195"/>
              <a:gd name="connsiteY1246" fmla="*/ 1638736 h 4424835"/>
              <a:gd name="connsiteX1247" fmla="*/ 6383244 w 7927195"/>
              <a:gd name="connsiteY1247" fmla="*/ 1595648 h 4424835"/>
              <a:gd name="connsiteX1248" fmla="*/ 6464733 w 7927195"/>
              <a:gd name="connsiteY1248" fmla="*/ 1504885 h 4424835"/>
              <a:gd name="connsiteX1249" fmla="*/ 6494527 w 7927195"/>
              <a:gd name="connsiteY1249" fmla="*/ 1481770 h 4424835"/>
              <a:gd name="connsiteX1250" fmla="*/ 6522985 w 7927195"/>
              <a:gd name="connsiteY1250" fmla="*/ 1476908 h 4424835"/>
              <a:gd name="connsiteX1251" fmla="*/ 2995680 w 7927195"/>
              <a:gd name="connsiteY1251" fmla="*/ 1476548 h 4424835"/>
              <a:gd name="connsiteX1252" fmla="*/ 3036420 w 7927195"/>
              <a:gd name="connsiteY1252" fmla="*/ 1507637 h 4424835"/>
              <a:gd name="connsiteX1253" fmla="*/ 3032858 w 7927195"/>
              <a:gd name="connsiteY1253" fmla="*/ 1534363 h 4424835"/>
              <a:gd name="connsiteX1254" fmla="*/ 3020965 w 7927195"/>
              <a:gd name="connsiteY1254" fmla="*/ 1556539 h 4424835"/>
              <a:gd name="connsiteX1255" fmla="*/ 3006023 w 7927195"/>
              <a:gd name="connsiteY1255" fmla="*/ 1576864 h 4424835"/>
              <a:gd name="connsiteX1256" fmla="*/ 2902553 w 7927195"/>
              <a:gd name="connsiteY1256" fmla="*/ 1693098 h 4424835"/>
              <a:gd name="connsiteX1257" fmla="*/ 2879645 w 7927195"/>
              <a:gd name="connsiteY1257" fmla="*/ 1711456 h 4424835"/>
              <a:gd name="connsiteX1258" fmla="*/ 2856291 w 7927195"/>
              <a:gd name="connsiteY1258" fmla="*/ 1718006 h 4424835"/>
              <a:gd name="connsiteX1259" fmla="*/ 2821805 w 7927195"/>
              <a:gd name="connsiteY1259" fmla="*/ 1674570 h 4424835"/>
              <a:gd name="connsiteX1260" fmla="*/ 2831970 w 7927195"/>
              <a:gd name="connsiteY1260" fmla="*/ 1649289 h 4424835"/>
              <a:gd name="connsiteX1261" fmla="*/ 2854542 w 7927195"/>
              <a:gd name="connsiteY1261" fmla="*/ 1613852 h 4424835"/>
              <a:gd name="connsiteX1262" fmla="*/ 2888502 w 7927195"/>
              <a:gd name="connsiteY1262" fmla="*/ 1571011 h 4424835"/>
              <a:gd name="connsiteX1263" fmla="*/ 2945366 w 7927195"/>
              <a:gd name="connsiteY1263" fmla="*/ 1509001 h 4424835"/>
              <a:gd name="connsiteX1264" fmla="*/ 2976030 w 7927195"/>
              <a:gd name="connsiteY1264" fmla="*/ 1483535 h 4424835"/>
              <a:gd name="connsiteX1265" fmla="*/ 2995680 w 7927195"/>
              <a:gd name="connsiteY1265" fmla="*/ 1476548 h 4424835"/>
              <a:gd name="connsiteX1266" fmla="*/ 4754643 w 7927195"/>
              <a:gd name="connsiteY1266" fmla="*/ 1476333 h 4424835"/>
              <a:gd name="connsiteX1267" fmla="*/ 4784437 w 7927195"/>
              <a:gd name="connsiteY1267" fmla="*/ 1488733 h 4424835"/>
              <a:gd name="connsiteX1268" fmla="*/ 4793829 w 7927195"/>
              <a:gd name="connsiteY1268" fmla="*/ 1520409 h 4424835"/>
              <a:gd name="connsiteX1269" fmla="*/ 4791642 w 7927195"/>
              <a:gd name="connsiteY1269" fmla="*/ 1530012 h 4424835"/>
              <a:gd name="connsiteX1270" fmla="*/ 4778405 w 7927195"/>
              <a:gd name="connsiteY1270" fmla="*/ 1556179 h 4424835"/>
              <a:gd name="connsiteX1271" fmla="*/ 4762172 w 7927195"/>
              <a:gd name="connsiteY1271" fmla="*/ 1578168 h 4424835"/>
              <a:gd name="connsiteX1272" fmla="*/ 4660078 w 7927195"/>
              <a:gd name="connsiteY1272" fmla="*/ 1692783 h 4424835"/>
              <a:gd name="connsiteX1273" fmla="*/ 4637206 w 7927195"/>
              <a:gd name="connsiteY1273" fmla="*/ 1711197 h 4424835"/>
              <a:gd name="connsiteX1274" fmla="*/ 4613282 w 7927195"/>
              <a:gd name="connsiteY1274" fmla="*/ 1718063 h 4424835"/>
              <a:gd name="connsiteX1275" fmla="*/ 4578428 w 7927195"/>
              <a:gd name="connsiteY1275" fmla="*/ 1681164 h 4424835"/>
              <a:gd name="connsiteX1276" fmla="*/ 4582071 w 7927195"/>
              <a:gd name="connsiteY1276" fmla="*/ 1664846 h 4424835"/>
              <a:gd name="connsiteX1277" fmla="*/ 4596361 w 7927195"/>
              <a:gd name="connsiteY1277" fmla="*/ 1636813 h 4424835"/>
              <a:gd name="connsiteX1278" fmla="*/ 4626681 w 7927195"/>
              <a:gd name="connsiteY1278" fmla="*/ 1593911 h 4424835"/>
              <a:gd name="connsiteX1279" fmla="*/ 4705256 w 7927195"/>
              <a:gd name="connsiteY1279" fmla="*/ 1506213 h 4424835"/>
              <a:gd name="connsiteX1280" fmla="*/ 4732945 w 7927195"/>
              <a:gd name="connsiteY1280" fmla="*/ 1483677 h 4424835"/>
              <a:gd name="connsiteX1281" fmla="*/ 4754643 w 7927195"/>
              <a:gd name="connsiteY1281" fmla="*/ 1476333 h 4424835"/>
              <a:gd name="connsiteX1282" fmla="*/ 1246332 w 7927195"/>
              <a:gd name="connsiteY1282" fmla="*/ 1476298 h 4424835"/>
              <a:gd name="connsiteX1283" fmla="*/ 1279526 w 7927195"/>
              <a:gd name="connsiteY1283" fmla="*/ 1511985 h 4424835"/>
              <a:gd name="connsiteX1284" fmla="*/ 1279012 w 7927195"/>
              <a:gd name="connsiteY1284" fmla="*/ 1520332 h 4424835"/>
              <a:gd name="connsiteX1285" fmla="*/ 1268681 w 7927195"/>
              <a:gd name="connsiteY1285" fmla="*/ 1547714 h 4424835"/>
              <a:gd name="connsiteX1286" fmla="*/ 1253233 w 7927195"/>
              <a:gd name="connsiteY1286" fmla="*/ 1570246 h 4424835"/>
              <a:gd name="connsiteX1287" fmla="*/ 1143128 w 7927195"/>
              <a:gd name="connsiteY1287" fmla="*/ 1694661 h 4424835"/>
              <a:gd name="connsiteX1288" fmla="*/ 1121692 w 7927195"/>
              <a:gd name="connsiteY1288" fmla="*/ 1711513 h 4424835"/>
              <a:gd name="connsiteX1289" fmla="*/ 1098144 w 7927195"/>
              <a:gd name="connsiteY1289" fmla="*/ 1717994 h 4424835"/>
              <a:gd name="connsiteX1290" fmla="*/ 1064056 w 7927195"/>
              <a:gd name="connsiteY1290" fmla="*/ 1674428 h 4424835"/>
              <a:gd name="connsiteX1291" fmla="*/ 1076131 w 7927195"/>
              <a:gd name="connsiteY1291" fmla="*/ 1645391 h 4424835"/>
              <a:gd name="connsiteX1292" fmla="*/ 1104163 w 7927195"/>
              <a:gd name="connsiteY1292" fmla="*/ 1603440 h 4424835"/>
              <a:gd name="connsiteX1293" fmla="*/ 1193757 w 7927195"/>
              <a:gd name="connsiteY1293" fmla="*/ 1503019 h 4424835"/>
              <a:gd name="connsiteX1294" fmla="*/ 1213152 w 7927195"/>
              <a:gd name="connsiteY1294" fmla="*/ 1486915 h 4424835"/>
              <a:gd name="connsiteX1295" fmla="*/ 1225933 w 7927195"/>
              <a:gd name="connsiteY1295" fmla="*/ 1479705 h 4424835"/>
              <a:gd name="connsiteX1296" fmla="*/ 1246332 w 7927195"/>
              <a:gd name="connsiteY1296" fmla="*/ 1476298 h 4424835"/>
              <a:gd name="connsiteX1297" fmla="*/ 6394011 w 7927195"/>
              <a:gd name="connsiteY1297" fmla="*/ 1365701 h 4424835"/>
              <a:gd name="connsiteX1298" fmla="*/ 6422227 w 7927195"/>
              <a:gd name="connsiteY1298" fmla="*/ 1369608 h 4424835"/>
              <a:gd name="connsiteX1299" fmla="*/ 6440322 w 7927195"/>
              <a:gd name="connsiteY1299" fmla="*/ 1408575 h 4424835"/>
              <a:gd name="connsiteX1300" fmla="*/ 6436233 w 7927195"/>
              <a:gd name="connsiteY1300" fmla="*/ 1423582 h 4424835"/>
              <a:gd name="connsiteX1301" fmla="*/ 6423037 w 7927195"/>
              <a:gd name="connsiteY1301" fmla="*/ 1447409 h 4424835"/>
              <a:gd name="connsiteX1302" fmla="*/ 6403970 w 7927195"/>
              <a:gd name="connsiteY1302" fmla="*/ 1472568 h 4424835"/>
              <a:gd name="connsiteX1303" fmla="*/ 6310013 w 7927195"/>
              <a:gd name="connsiteY1303" fmla="*/ 1577629 h 4424835"/>
              <a:gd name="connsiteX1304" fmla="*/ 6287870 w 7927195"/>
              <a:gd name="connsiteY1304" fmla="*/ 1596975 h 4424835"/>
              <a:gd name="connsiteX1305" fmla="*/ 6266779 w 7927195"/>
              <a:gd name="connsiteY1305" fmla="*/ 1605925 h 4424835"/>
              <a:gd name="connsiteX1306" fmla="*/ 6225650 w 7927195"/>
              <a:gd name="connsiteY1306" fmla="*/ 1562141 h 4424835"/>
              <a:gd name="connsiteX1307" fmla="*/ 6235001 w 7927195"/>
              <a:gd name="connsiteY1307" fmla="*/ 1538759 h 4424835"/>
              <a:gd name="connsiteX1308" fmla="*/ 6259856 w 7927195"/>
              <a:gd name="connsiteY1308" fmla="*/ 1499763 h 4424835"/>
              <a:gd name="connsiteX1309" fmla="*/ 6355757 w 7927195"/>
              <a:gd name="connsiteY1309" fmla="*/ 1390929 h 4424835"/>
              <a:gd name="connsiteX1310" fmla="*/ 6375228 w 7927195"/>
              <a:gd name="connsiteY1310" fmla="*/ 1374927 h 4424835"/>
              <a:gd name="connsiteX1311" fmla="*/ 6394011 w 7927195"/>
              <a:gd name="connsiteY1311" fmla="*/ 1365701 h 4424835"/>
              <a:gd name="connsiteX1312" fmla="*/ 4637044 w 7927195"/>
              <a:gd name="connsiteY1312" fmla="*/ 1365423 h 4424835"/>
              <a:gd name="connsiteX1313" fmla="*/ 4661535 w 7927195"/>
              <a:gd name="connsiteY1313" fmla="*/ 1368066 h 4424835"/>
              <a:gd name="connsiteX1314" fmla="*/ 4682221 w 7927195"/>
              <a:gd name="connsiteY1314" fmla="*/ 1410470 h 4424835"/>
              <a:gd name="connsiteX1315" fmla="*/ 4669065 w 7927195"/>
              <a:gd name="connsiteY1315" fmla="*/ 1441220 h 4424835"/>
              <a:gd name="connsiteX1316" fmla="*/ 4649229 w 7927195"/>
              <a:gd name="connsiteY1316" fmla="*/ 1468391 h 4424835"/>
              <a:gd name="connsiteX1317" fmla="*/ 4549888 w 7927195"/>
              <a:gd name="connsiteY1317" fmla="*/ 1579965 h 4424835"/>
              <a:gd name="connsiteX1318" fmla="*/ 4525478 w 7927195"/>
              <a:gd name="connsiteY1318" fmla="*/ 1599837 h 4424835"/>
              <a:gd name="connsiteX1319" fmla="*/ 4502120 w 7927195"/>
              <a:gd name="connsiteY1319" fmla="*/ 1606614 h 4424835"/>
              <a:gd name="connsiteX1320" fmla="*/ 4467023 w 7927195"/>
              <a:gd name="connsiteY1320" fmla="*/ 1577739 h 4424835"/>
              <a:gd name="connsiteX1321" fmla="*/ 4467104 w 7927195"/>
              <a:gd name="connsiteY1321" fmla="*/ 1565279 h 4424835"/>
              <a:gd name="connsiteX1322" fmla="*/ 4474714 w 7927195"/>
              <a:gd name="connsiteY1322" fmla="*/ 1543504 h 4424835"/>
              <a:gd name="connsiteX1323" fmla="*/ 4488195 w 7927195"/>
              <a:gd name="connsiteY1323" fmla="*/ 1519737 h 4424835"/>
              <a:gd name="connsiteX1324" fmla="*/ 4516532 w 7927195"/>
              <a:gd name="connsiteY1324" fmla="*/ 1480547 h 4424835"/>
              <a:gd name="connsiteX1325" fmla="*/ 4592474 w 7927195"/>
              <a:gd name="connsiteY1325" fmla="*/ 1396047 h 4424835"/>
              <a:gd name="connsiteX1326" fmla="*/ 4616399 w 7927195"/>
              <a:gd name="connsiteY1326" fmla="*/ 1375510 h 4424835"/>
              <a:gd name="connsiteX1327" fmla="*/ 4637044 w 7927195"/>
              <a:gd name="connsiteY1327" fmla="*/ 1365423 h 4424835"/>
              <a:gd name="connsiteX1328" fmla="*/ 1139037 w 7927195"/>
              <a:gd name="connsiteY1328" fmla="*/ 1365088 h 4424835"/>
              <a:gd name="connsiteX1329" fmla="*/ 1155923 w 7927195"/>
              <a:gd name="connsiteY1329" fmla="*/ 1375203 h 4424835"/>
              <a:gd name="connsiteX1330" fmla="*/ 1168363 w 7927195"/>
              <a:gd name="connsiteY1330" fmla="*/ 1403621 h 4424835"/>
              <a:gd name="connsiteX1331" fmla="*/ 1164582 w 7927195"/>
              <a:gd name="connsiteY1331" fmla="*/ 1419886 h 4424835"/>
              <a:gd name="connsiteX1332" fmla="*/ 1151005 w 7927195"/>
              <a:gd name="connsiteY1332" fmla="*/ 1445875 h 4424835"/>
              <a:gd name="connsiteX1333" fmla="*/ 1126789 w 7927195"/>
              <a:gd name="connsiteY1333" fmla="*/ 1477665 h 4424835"/>
              <a:gd name="connsiteX1334" fmla="*/ 1036815 w 7927195"/>
              <a:gd name="connsiteY1334" fmla="*/ 1577816 h 4424835"/>
              <a:gd name="connsiteX1335" fmla="*/ 1018105 w 7927195"/>
              <a:gd name="connsiteY1335" fmla="*/ 1594721 h 4424835"/>
              <a:gd name="connsiteX1336" fmla="*/ 995573 w 7927195"/>
              <a:gd name="connsiteY1336" fmla="*/ 1605574 h 4424835"/>
              <a:gd name="connsiteX1337" fmla="*/ 954095 w 7927195"/>
              <a:gd name="connsiteY1337" fmla="*/ 1584503 h 4424835"/>
              <a:gd name="connsiteX1338" fmla="*/ 953355 w 7927195"/>
              <a:gd name="connsiteY1338" fmla="*/ 1559785 h 4424835"/>
              <a:gd name="connsiteX1339" fmla="*/ 963192 w 7927195"/>
              <a:gd name="connsiteY1339" fmla="*/ 1536614 h 4424835"/>
              <a:gd name="connsiteX1340" fmla="*/ 988244 w 7927195"/>
              <a:gd name="connsiteY1340" fmla="*/ 1497760 h 4424835"/>
              <a:gd name="connsiteX1341" fmla="*/ 1039308 w 7927195"/>
              <a:gd name="connsiteY1341" fmla="*/ 1436269 h 4424835"/>
              <a:gd name="connsiteX1342" fmla="*/ 1076963 w 7927195"/>
              <a:gd name="connsiteY1342" fmla="*/ 1396589 h 4424835"/>
              <a:gd name="connsiteX1343" fmla="*/ 1099031 w 7927195"/>
              <a:gd name="connsiteY1343" fmla="*/ 1377134 h 4424835"/>
              <a:gd name="connsiteX1344" fmla="*/ 1119327 w 7927195"/>
              <a:gd name="connsiteY1344" fmla="*/ 1366261 h 4424835"/>
              <a:gd name="connsiteX1345" fmla="*/ 1139037 w 7927195"/>
              <a:gd name="connsiteY1345" fmla="*/ 1365088 h 4424835"/>
              <a:gd name="connsiteX1346" fmla="*/ 2893702 w 7927195"/>
              <a:gd name="connsiteY1346" fmla="*/ 1364368 h 4424835"/>
              <a:gd name="connsiteX1347" fmla="*/ 2908078 w 7927195"/>
              <a:gd name="connsiteY1347" fmla="*/ 1370293 h 4424835"/>
              <a:gd name="connsiteX1348" fmla="*/ 2924655 w 7927195"/>
              <a:gd name="connsiteY1348" fmla="*/ 1412624 h 4424835"/>
              <a:gd name="connsiteX1349" fmla="*/ 2914033 w 7927195"/>
              <a:gd name="connsiteY1349" fmla="*/ 1437682 h 4424835"/>
              <a:gd name="connsiteX1350" fmla="*/ 2897156 w 7927195"/>
              <a:gd name="connsiteY1350" fmla="*/ 1461788 h 4424835"/>
              <a:gd name="connsiteX1351" fmla="*/ 2840171 w 7927195"/>
              <a:gd name="connsiteY1351" fmla="*/ 1529307 h 4424835"/>
              <a:gd name="connsiteX1352" fmla="*/ 2791120 w 7927195"/>
              <a:gd name="connsiteY1352" fmla="*/ 1581390 h 4424835"/>
              <a:gd name="connsiteX1353" fmla="*/ 2766398 w 7927195"/>
              <a:gd name="connsiteY1353" fmla="*/ 1600789 h 4424835"/>
              <a:gd name="connsiteX1354" fmla="*/ 2738004 w 7927195"/>
              <a:gd name="connsiteY1354" fmla="*/ 1605667 h 4424835"/>
              <a:gd name="connsiteX1355" fmla="*/ 2709894 w 7927195"/>
              <a:gd name="connsiteY1355" fmla="*/ 1566104 h 4424835"/>
              <a:gd name="connsiteX1356" fmla="*/ 2713537 w 7927195"/>
              <a:gd name="connsiteY1356" fmla="*/ 1552993 h 4424835"/>
              <a:gd name="connsiteX1357" fmla="*/ 2725617 w 7927195"/>
              <a:gd name="connsiteY1357" fmla="*/ 1528542 h 4424835"/>
              <a:gd name="connsiteX1358" fmla="*/ 2754314 w 7927195"/>
              <a:gd name="connsiteY1358" fmla="*/ 1487049 h 4424835"/>
              <a:gd name="connsiteX1359" fmla="*/ 2836936 w 7927195"/>
              <a:gd name="connsiteY1359" fmla="*/ 1394488 h 4424835"/>
              <a:gd name="connsiteX1360" fmla="*/ 2857582 w 7927195"/>
              <a:gd name="connsiteY1360" fmla="*/ 1376604 h 4424835"/>
              <a:gd name="connsiteX1361" fmla="*/ 2878009 w 7927195"/>
              <a:gd name="connsiteY1361" fmla="*/ 1365973 h 4424835"/>
              <a:gd name="connsiteX1362" fmla="*/ 2893702 w 7927195"/>
              <a:gd name="connsiteY1362" fmla="*/ 1364368 h 4424835"/>
              <a:gd name="connsiteX1363" fmla="*/ 268020 w 7927195"/>
              <a:gd name="connsiteY1363" fmla="*/ 1025149 h 4424835"/>
              <a:gd name="connsiteX1364" fmla="*/ 285094 w 7927195"/>
              <a:gd name="connsiteY1364" fmla="*/ 1037273 h 4424835"/>
              <a:gd name="connsiteX1365" fmla="*/ 318985 w 7927195"/>
              <a:gd name="connsiteY1365" fmla="*/ 1082632 h 4424835"/>
              <a:gd name="connsiteX1366" fmla="*/ 326696 w 7927195"/>
              <a:gd name="connsiteY1366" fmla="*/ 1092894 h 4424835"/>
              <a:gd name="connsiteX1367" fmla="*/ 334146 w 7927195"/>
              <a:gd name="connsiteY1367" fmla="*/ 1083037 h 4424835"/>
              <a:gd name="connsiteX1368" fmla="*/ 363537 w 7927195"/>
              <a:gd name="connsiteY1368" fmla="*/ 1047300 h 4424835"/>
              <a:gd name="connsiteX1369" fmla="*/ 380041 w 7927195"/>
              <a:gd name="connsiteY1369" fmla="*/ 1034351 h 4424835"/>
              <a:gd name="connsiteX1370" fmla="*/ 421144 w 7927195"/>
              <a:gd name="connsiteY1370" fmla="*/ 1037593 h 4424835"/>
              <a:gd name="connsiteX1371" fmla="*/ 427356 w 7927195"/>
              <a:gd name="connsiteY1371" fmla="*/ 1043273 h 4424835"/>
              <a:gd name="connsiteX1372" fmla="*/ 435816 w 7927195"/>
              <a:gd name="connsiteY1372" fmla="*/ 1086094 h 4424835"/>
              <a:gd name="connsiteX1373" fmla="*/ 419643 w 7927195"/>
              <a:gd name="connsiteY1373" fmla="*/ 1110451 h 4424835"/>
              <a:gd name="connsiteX1374" fmla="*/ 388518 w 7927195"/>
              <a:gd name="connsiteY1374" fmla="*/ 1138800 h 4424835"/>
              <a:gd name="connsiteX1375" fmla="*/ 379871 w 7927195"/>
              <a:gd name="connsiteY1375" fmla="*/ 1147479 h 4424835"/>
              <a:gd name="connsiteX1376" fmla="*/ 385463 w 7927195"/>
              <a:gd name="connsiteY1376" fmla="*/ 1153357 h 4424835"/>
              <a:gd name="connsiteX1377" fmla="*/ 410925 w 7927195"/>
              <a:gd name="connsiteY1377" fmla="*/ 1168181 h 4424835"/>
              <a:gd name="connsiteX1378" fmla="*/ 439456 w 7927195"/>
              <a:gd name="connsiteY1378" fmla="*/ 1189718 h 4424835"/>
              <a:gd name="connsiteX1379" fmla="*/ 454085 w 7927195"/>
              <a:gd name="connsiteY1379" fmla="*/ 1207554 h 4424835"/>
              <a:gd name="connsiteX1380" fmla="*/ 459566 w 7927195"/>
              <a:gd name="connsiteY1380" fmla="*/ 1227636 h 4424835"/>
              <a:gd name="connsiteX1381" fmla="*/ 452429 w 7927195"/>
              <a:gd name="connsiteY1381" fmla="*/ 1251362 h 4424835"/>
              <a:gd name="connsiteX1382" fmla="*/ 431034 w 7927195"/>
              <a:gd name="connsiteY1382" fmla="*/ 1271348 h 4424835"/>
              <a:gd name="connsiteX1383" fmla="*/ 392892 w 7927195"/>
              <a:gd name="connsiteY1383" fmla="*/ 1273077 h 4424835"/>
              <a:gd name="connsiteX1384" fmla="*/ 369492 w 7927195"/>
              <a:gd name="connsiteY1384" fmla="*/ 1255370 h 4424835"/>
              <a:gd name="connsiteX1385" fmla="*/ 334474 w 7927195"/>
              <a:gd name="connsiteY1385" fmla="*/ 1213342 h 4424835"/>
              <a:gd name="connsiteX1386" fmla="*/ 325042 w 7927195"/>
              <a:gd name="connsiteY1386" fmla="*/ 1204631 h 4424835"/>
              <a:gd name="connsiteX1387" fmla="*/ 315924 w 7927195"/>
              <a:gd name="connsiteY1387" fmla="*/ 1218358 h 4424835"/>
              <a:gd name="connsiteX1388" fmla="*/ 286398 w 7927195"/>
              <a:gd name="connsiteY1388" fmla="*/ 1253929 h 4424835"/>
              <a:gd name="connsiteX1389" fmla="*/ 265664 w 7927195"/>
              <a:gd name="connsiteY1389" fmla="*/ 1268077 h 4424835"/>
              <a:gd name="connsiteX1390" fmla="*/ 235472 w 7927195"/>
              <a:gd name="connsiteY1390" fmla="*/ 1265802 h 4424835"/>
              <a:gd name="connsiteX1391" fmla="*/ 213841 w 7927195"/>
              <a:gd name="connsiteY1391" fmla="*/ 1240679 h 4424835"/>
              <a:gd name="connsiteX1392" fmla="*/ 212842 w 7927195"/>
              <a:gd name="connsiteY1392" fmla="*/ 1211958 h 4424835"/>
              <a:gd name="connsiteX1393" fmla="*/ 228537 w 7927195"/>
              <a:gd name="connsiteY1393" fmla="*/ 1187341 h 4424835"/>
              <a:gd name="connsiteX1394" fmla="*/ 261959 w 7927195"/>
              <a:gd name="connsiteY1394" fmla="*/ 1158442 h 4424835"/>
              <a:gd name="connsiteX1395" fmla="*/ 268587 w 7927195"/>
              <a:gd name="connsiteY1395" fmla="*/ 1149924 h 4424835"/>
              <a:gd name="connsiteX1396" fmla="*/ 258795 w 7927195"/>
              <a:gd name="connsiteY1396" fmla="*/ 1139760 h 4424835"/>
              <a:gd name="connsiteX1397" fmla="*/ 232716 w 7927195"/>
              <a:gd name="connsiteY1397" fmla="*/ 1109467 h 4424835"/>
              <a:gd name="connsiteX1398" fmla="*/ 215821 w 7927195"/>
              <a:gd name="connsiteY1398" fmla="*/ 1073548 h 4424835"/>
              <a:gd name="connsiteX1399" fmla="*/ 221485 w 7927195"/>
              <a:gd name="connsiteY1399" fmla="*/ 1043406 h 4424835"/>
              <a:gd name="connsiteX1400" fmla="*/ 239745 w 7927195"/>
              <a:gd name="connsiteY1400" fmla="*/ 1026307 h 4424835"/>
              <a:gd name="connsiteX1401" fmla="*/ 268020 w 7927195"/>
              <a:gd name="connsiteY1401" fmla="*/ 1025149 h 4424835"/>
              <a:gd name="connsiteX1402" fmla="*/ 7274358 w 7927195"/>
              <a:gd name="connsiteY1402" fmla="*/ 1023999 h 4424835"/>
              <a:gd name="connsiteX1403" fmla="*/ 7296906 w 7927195"/>
              <a:gd name="connsiteY1403" fmla="*/ 1024752 h 4424835"/>
              <a:gd name="connsiteX1404" fmla="*/ 7315689 w 7927195"/>
              <a:gd name="connsiteY1404" fmla="*/ 1038062 h 4424835"/>
              <a:gd name="connsiteX1405" fmla="*/ 7344228 w 7927195"/>
              <a:gd name="connsiteY1405" fmla="*/ 1074394 h 4424835"/>
              <a:gd name="connsiteX1406" fmla="*/ 7349329 w 7927195"/>
              <a:gd name="connsiteY1406" fmla="*/ 1083584 h 4424835"/>
              <a:gd name="connsiteX1407" fmla="*/ 7363578 w 7927195"/>
              <a:gd name="connsiteY1407" fmla="*/ 1083588 h 4424835"/>
              <a:gd name="connsiteX1408" fmla="*/ 7389972 w 7927195"/>
              <a:gd name="connsiteY1408" fmla="*/ 1050834 h 4424835"/>
              <a:gd name="connsiteX1409" fmla="*/ 7403978 w 7927195"/>
              <a:gd name="connsiteY1409" fmla="*/ 1038139 h 4424835"/>
              <a:gd name="connsiteX1410" fmla="*/ 7420900 w 7927195"/>
              <a:gd name="connsiteY1410" fmla="*/ 1029986 h 4424835"/>
              <a:gd name="connsiteX1411" fmla="*/ 7445148 w 7927195"/>
              <a:gd name="connsiteY1411" fmla="*/ 1033650 h 4424835"/>
              <a:gd name="connsiteX1412" fmla="*/ 7461462 w 7927195"/>
              <a:gd name="connsiteY1412" fmla="*/ 1094854 h 4424835"/>
              <a:gd name="connsiteX1413" fmla="*/ 7447131 w 7927195"/>
              <a:gd name="connsiteY1413" fmla="*/ 1112920 h 4424835"/>
              <a:gd name="connsiteX1414" fmla="*/ 7420535 w 7927195"/>
              <a:gd name="connsiteY1414" fmla="*/ 1136877 h 4424835"/>
              <a:gd name="connsiteX1415" fmla="*/ 7409241 w 7927195"/>
              <a:gd name="connsiteY1415" fmla="*/ 1146702 h 4424835"/>
              <a:gd name="connsiteX1416" fmla="*/ 7413006 w 7927195"/>
              <a:gd name="connsiteY1416" fmla="*/ 1151989 h 4424835"/>
              <a:gd name="connsiteX1417" fmla="*/ 7438509 w 7927195"/>
              <a:gd name="connsiteY1417" fmla="*/ 1166764 h 4424835"/>
              <a:gd name="connsiteX1418" fmla="*/ 7471906 w 7927195"/>
              <a:gd name="connsiteY1418" fmla="*/ 1192264 h 4424835"/>
              <a:gd name="connsiteX1419" fmla="*/ 7485467 w 7927195"/>
              <a:gd name="connsiteY1419" fmla="*/ 1210853 h 4424835"/>
              <a:gd name="connsiteX1420" fmla="*/ 7482553 w 7927195"/>
              <a:gd name="connsiteY1420" fmla="*/ 1250787 h 4424835"/>
              <a:gd name="connsiteX1421" fmla="*/ 7461381 w 7927195"/>
              <a:gd name="connsiteY1421" fmla="*/ 1271004 h 4424835"/>
              <a:gd name="connsiteX1422" fmla="*/ 7421426 w 7927195"/>
              <a:gd name="connsiteY1422" fmla="*/ 1272416 h 4424835"/>
              <a:gd name="connsiteX1423" fmla="*/ 7399809 w 7927195"/>
              <a:gd name="connsiteY1423" fmla="*/ 1255831 h 4424835"/>
              <a:gd name="connsiteX1424" fmla="*/ 7365926 w 7927195"/>
              <a:gd name="connsiteY1424" fmla="*/ 1215617 h 4424835"/>
              <a:gd name="connsiteX1425" fmla="*/ 7356939 w 7927195"/>
              <a:gd name="connsiteY1425" fmla="*/ 1204521 h 4424835"/>
              <a:gd name="connsiteX1426" fmla="*/ 7348357 w 7927195"/>
              <a:gd name="connsiteY1426" fmla="*/ 1214298 h 4424835"/>
              <a:gd name="connsiteX1427" fmla="*/ 7315082 w 7927195"/>
              <a:gd name="connsiteY1427" fmla="*/ 1254900 h 4424835"/>
              <a:gd name="connsiteX1428" fmla="*/ 7294072 w 7927195"/>
              <a:gd name="connsiteY1428" fmla="*/ 1268583 h 4424835"/>
              <a:gd name="connsiteX1429" fmla="*/ 7267678 w 7927195"/>
              <a:gd name="connsiteY1429" fmla="*/ 1267089 h 4424835"/>
              <a:gd name="connsiteX1430" fmla="*/ 7242377 w 7927195"/>
              <a:gd name="connsiteY1430" fmla="*/ 1237372 h 4424835"/>
              <a:gd name="connsiteX1431" fmla="*/ 7243065 w 7927195"/>
              <a:gd name="connsiteY1431" fmla="*/ 1210573 h 4424835"/>
              <a:gd name="connsiteX1432" fmla="*/ 7257922 w 7927195"/>
              <a:gd name="connsiteY1432" fmla="*/ 1187888 h 4424835"/>
              <a:gd name="connsiteX1433" fmla="*/ 7287878 w 7927195"/>
              <a:gd name="connsiteY1433" fmla="*/ 1161429 h 4424835"/>
              <a:gd name="connsiteX1434" fmla="*/ 7298484 w 7927195"/>
              <a:gd name="connsiteY1434" fmla="*/ 1151463 h 4424835"/>
              <a:gd name="connsiteX1435" fmla="*/ 7289214 w 7927195"/>
              <a:gd name="connsiteY1435" fmla="*/ 1140464 h 4424835"/>
              <a:gd name="connsiteX1436" fmla="*/ 7262982 w 7927195"/>
              <a:gd name="connsiteY1436" fmla="*/ 1110325 h 4424835"/>
              <a:gd name="connsiteX1437" fmla="*/ 7246911 w 7927195"/>
              <a:gd name="connsiteY1437" fmla="*/ 1078580 h 4424835"/>
              <a:gd name="connsiteX1438" fmla="*/ 7274358 w 7927195"/>
              <a:gd name="connsiteY1438" fmla="*/ 1023999 h 4424835"/>
              <a:gd name="connsiteX1439" fmla="*/ 2002654 w 7927195"/>
              <a:gd name="connsiteY1439" fmla="*/ 1023883 h 4424835"/>
              <a:gd name="connsiteX1440" fmla="*/ 2025226 w 7927195"/>
              <a:gd name="connsiteY1440" fmla="*/ 1024862 h 4424835"/>
              <a:gd name="connsiteX1441" fmla="*/ 2043925 w 7927195"/>
              <a:gd name="connsiteY1441" fmla="*/ 1038278 h 4424835"/>
              <a:gd name="connsiteX1442" fmla="*/ 2074439 w 7927195"/>
              <a:gd name="connsiteY1442" fmla="*/ 1078334 h 4424835"/>
              <a:gd name="connsiteX1443" fmla="*/ 2081868 w 7927195"/>
              <a:gd name="connsiteY1443" fmla="*/ 1090956 h 4424835"/>
              <a:gd name="connsiteX1444" fmla="*/ 2085232 w 7927195"/>
              <a:gd name="connsiteY1444" fmla="*/ 1091519 h 4424835"/>
              <a:gd name="connsiteX1445" fmla="*/ 2092956 w 7927195"/>
              <a:gd name="connsiteY1445" fmla="*/ 1081625 h 4424835"/>
              <a:gd name="connsiteX1446" fmla="*/ 2119665 w 7927195"/>
              <a:gd name="connsiteY1446" fmla="*/ 1049147 h 4424835"/>
              <a:gd name="connsiteX1447" fmla="*/ 2135740 w 7927195"/>
              <a:gd name="connsiteY1447" fmla="*/ 1035675 h 4424835"/>
              <a:gd name="connsiteX1448" fmla="*/ 2180290 w 7927195"/>
              <a:gd name="connsiteY1448" fmla="*/ 1038626 h 4424835"/>
              <a:gd name="connsiteX1449" fmla="*/ 2191366 w 7927195"/>
              <a:gd name="connsiteY1449" fmla="*/ 1091401 h 4424835"/>
              <a:gd name="connsiteX1450" fmla="*/ 2176444 w 7927195"/>
              <a:gd name="connsiteY1450" fmla="*/ 1111626 h 4424835"/>
              <a:gd name="connsiteX1451" fmla="*/ 2149998 w 7927195"/>
              <a:gd name="connsiteY1451" fmla="*/ 1135728 h 4424835"/>
              <a:gd name="connsiteX1452" fmla="*/ 2137181 w 7927195"/>
              <a:gd name="connsiteY1452" fmla="*/ 1146929 h 4424835"/>
              <a:gd name="connsiteX1453" fmla="*/ 2141311 w 7927195"/>
              <a:gd name="connsiteY1453" fmla="*/ 1152119 h 4424835"/>
              <a:gd name="connsiteX1454" fmla="*/ 2166781 w 7927195"/>
              <a:gd name="connsiteY1454" fmla="*/ 1166919 h 4424835"/>
              <a:gd name="connsiteX1455" fmla="*/ 2200109 w 7927195"/>
              <a:gd name="connsiteY1455" fmla="*/ 1192495 h 4424835"/>
              <a:gd name="connsiteX1456" fmla="*/ 2213618 w 7927195"/>
              <a:gd name="connsiteY1456" fmla="*/ 1211121 h 4424835"/>
              <a:gd name="connsiteX1457" fmla="*/ 2210428 w 7927195"/>
              <a:gd name="connsiteY1457" fmla="*/ 1251031 h 4424835"/>
              <a:gd name="connsiteX1458" fmla="*/ 2190969 w 7927195"/>
              <a:gd name="connsiteY1458" fmla="*/ 1270045 h 4424835"/>
              <a:gd name="connsiteX1459" fmla="*/ 2149184 w 7927195"/>
              <a:gd name="connsiteY1459" fmla="*/ 1272292 h 4424835"/>
              <a:gd name="connsiteX1460" fmla="*/ 2127624 w 7927195"/>
              <a:gd name="connsiteY1460" fmla="*/ 1255626 h 4424835"/>
              <a:gd name="connsiteX1461" fmla="*/ 2092510 w 7927195"/>
              <a:gd name="connsiteY1461" fmla="*/ 1213699 h 4424835"/>
              <a:gd name="connsiteX1462" fmla="*/ 2084070 w 7927195"/>
              <a:gd name="connsiteY1462" fmla="*/ 1204931 h 4424835"/>
              <a:gd name="connsiteX1463" fmla="*/ 2076237 w 7927195"/>
              <a:gd name="connsiteY1463" fmla="*/ 1214545 h 4424835"/>
              <a:gd name="connsiteX1464" fmla="*/ 2042905 w 7927195"/>
              <a:gd name="connsiteY1464" fmla="*/ 1255091 h 4424835"/>
              <a:gd name="connsiteX1465" fmla="*/ 2021838 w 7927195"/>
              <a:gd name="connsiteY1465" fmla="*/ 1268693 h 4424835"/>
              <a:gd name="connsiteX1466" fmla="*/ 1995477 w 7927195"/>
              <a:gd name="connsiteY1466" fmla="*/ 1266960 h 4424835"/>
              <a:gd name="connsiteX1467" fmla="*/ 1970310 w 7927195"/>
              <a:gd name="connsiteY1467" fmla="*/ 1237105 h 4424835"/>
              <a:gd name="connsiteX1468" fmla="*/ 1971192 w 7927195"/>
              <a:gd name="connsiteY1468" fmla="*/ 1210307 h 4424835"/>
              <a:gd name="connsiteX1469" fmla="*/ 1986150 w 7927195"/>
              <a:gd name="connsiteY1469" fmla="*/ 1187674 h 4424835"/>
              <a:gd name="connsiteX1470" fmla="*/ 2016134 w 7927195"/>
              <a:gd name="connsiteY1470" fmla="*/ 1161264 h 4424835"/>
              <a:gd name="connsiteX1471" fmla="*/ 2027639 w 7927195"/>
              <a:gd name="connsiteY1471" fmla="*/ 1151378 h 4424835"/>
              <a:gd name="connsiteX1472" fmla="*/ 2015584 w 7927195"/>
              <a:gd name="connsiteY1472" fmla="*/ 1138736 h 4424835"/>
              <a:gd name="connsiteX1473" fmla="*/ 1989627 w 7927195"/>
              <a:gd name="connsiteY1473" fmla="*/ 1108363 h 4424835"/>
              <a:gd name="connsiteX1474" fmla="*/ 1974848 w 7927195"/>
              <a:gd name="connsiteY1474" fmla="*/ 1078297 h 4424835"/>
              <a:gd name="connsiteX1475" fmla="*/ 2002654 w 7927195"/>
              <a:gd name="connsiteY1475" fmla="*/ 1023883 h 4424835"/>
              <a:gd name="connsiteX1476" fmla="*/ 5527116 w 7927195"/>
              <a:gd name="connsiteY1476" fmla="*/ 1022067 h 4424835"/>
              <a:gd name="connsiteX1477" fmla="*/ 5540424 w 7927195"/>
              <a:gd name="connsiteY1477" fmla="*/ 1024862 h 4424835"/>
              <a:gd name="connsiteX1478" fmla="*/ 5557588 w 7927195"/>
              <a:gd name="connsiteY1478" fmla="*/ 1036820 h 4424835"/>
              <a:gd name="connsiteX1479" fmla="*/ 5590783 w 7927195"/>
              <a:gd name="connsiteY1479" fmla="*/ 1080115 h 4424835"/>
              <a:gd name="connsiteX1480" fmla="*/ 5598232 w 7927195"/>
              <a:gd name="connsiteY1480" fmla="*/ 1092162 h 4424835"/>
              <a:gd name="connsiteX1481" fmla="*/ 5605761 w 7927195"/>
              <a:gd name="connsiteY1481" fmla="*/ 1085215 h 4424835"/>
              <a:gd name="connsiteX1482" fmla="*/ 5637701 w 7927195"/>
              <a:gd name="connsiteY1482" fmla="*/ 1046183 h 4424835"/>
              <a:gd name="connsiteX1483" fmla="*/ 5654460 w 7927195"/>
              <a:gd name="connsiteY1483" fmla="*/ 1033585 h 4424835"/>
              <a:gd name="connsiteX1484" fmla="*/ 5682838 w 7927195"/>
              <a:gd name="connsiteY1484" fmla="*/ 1031059 h 4424835"/>
              <a:gd name="connsiteX1485" fmla="*/ 5711094 w 7927195"/>
              <a:gd name="connsiteY1485" fmla="*/ 1062813 h 4424835"/>
              <a:gd name="connsiteX1486" fmla="*/ 5711579 w 7927195"/>
              <a:gd name="connsiteY1486" fmla="*/ 1075261 h 4424835"/>
              <a:gd name="connsiteX1487" fmla="*/ 5694577 w 7927195"/>
              <a:gd name="connsiteY1487" fmla="*/ 1108403 h 4424835"/>
              <a:gd name="connsiteX1488" fmla="*/ 5665350 w 7927195"/>
              <a:gd name="connsiteY1488" fmla="*/ 1135695 h 4424835"/>
              <a:gd name="connsiteX1489" fmla="*/ 5652234 w 7927195"/>
              <a:gd name="connsiteY1489" fmla="*/ 1146646 h 4424835"/>
              <a:gd name="connsiteX1490" fmla="*/ 5656039 w 7927195"/>
              <a:gd name="connsiteY1490" fmla="*/ 1151928 h 4424835"/>
              <a:gd name="connsiteX1491" fmla="*/ 5674377 w 7927195"/>
              <a:gd name="connsiteY1491" fmla="*/ 1162243 h 4424835"/>
              <a:gd name="connsiteX1492" fmla="*/ 5710405 w 7927195"/>
              <a:gd name="connsiteY1492" fmla="*/ 1187758 h 4424835"/>
              <a:gd name="connsiteX1493" fmla="*/ 5726719 w 7927195"/>
              <a:gd name="connsiteY1493" fmla="*/ 1206910 h 4424835"/>
              <a:gd name="connsiteX1494" fmla="*/ 5723441 w 7927195"/>
              <a:gd name="connsiteY1494" fmla="*/ 1253998 h 4424835"/>
              <a:gd name="connsiteX1495" fmla="*/ 5711660 w 7927195"/>
              <a:gd name="connsiteY1495" fmla="*/ 1265972 h 4424835"/>
              <a:gd name="connsiteX1496" fmla="*/ 5657659 w 7927195"/>
              <a:gd name="connsiteY1496" fmla="*/ 1268219 h 4424835"/>
              <a:gd name="connsiteX1497" fmla="*/ 5637418 w 7927195"/>
              <a:gd name="connsiteY1497" fmla="*/ 1249897 h 4424835"/>
              <a:gd name="connsiteX1498" fmla="*/ 5608069 w 7927195"/>
              <a:gd name="connsiteY1498" fmla="*/ 1214095 h 4424835"/>
              <a:gd name="connsiteX1499" fmla="*/ 5601308 w 7927195"/>
              <a:gd name="connsiteY1499" fmla="*/ 1206113 h 4424835"/>
              <a:gd name="connsiteX1500" fmla="*/ 5597624 w 7927195"/>
              <a:gd name="connsiteY1500" fmla="*/ 1205849 h 4424835"/>
              <a:gd name="connsiteX1501" fmla="*/ 5591552 w 7927195"/>
              <a:gd name="connsiteY1501" fmla="*/ 1214354 h 4424835"/>
              <a:gd name="connsiteX1502" fmla="*/ 5559856 w 7927195"/>
              <a:gd name="connsiteY1502" fmla="*/ 1253544 h 4424835"/>
              <a:gd name="connsiteX1503" fmla="*/ 5537267 w 7927195"/>
              <a:gd name="connsiteY1503" fmla="*/ 1268624 h 4424835"/>
              <a:gd name="connsiteX1504" fmla="*/ 5510873 w 7927195"/>
              <a:gd name="connsiteY1504" fmla="*/ 1267077 h 4424835"/>
              <a:gd name="connsiteX1505" fmla="*/ 5487111 w 7927195"/>
              <a:gd name="connsiteY1505" fmla="*/ 1241246 h 4424835"/>
              <a:gd name="connsiteX1506" fmla="*/ 5488892 w 7927195"/>
              <a:gd name="connsiteY1506" fmla="*/ 1204643 h 4424835"/>
              <a:gd name="connsiteX1507" fmla="*/ 5502737 w 7927195"/>
              <a:gd name="connsiteY1507" fmla="*/ 1186228 h 4424835"/>
              <a:gd name="connsiteX1508" fmla="*/ 5534595 w 7927195"/>
              <a:gd name="connsiteY1508" fmla="*/ 1158745 h 4424835"/>
              <a:gd name="connsiteX1509" fmla="*/ 5542003 w 7927195"/>
              <a:gd name="connsiteY1509" fmla="*/ 1150507 h 4424835"/>
              <a:gd name="connsiteX1510" fmla="*/ 5532369 w 7927195"/>
              <a:gd name="connsiteY1510" fmla="*/ 1140278 h 4424835"/>
              <a:gd name="connsiteX1511" fmla="*/ 5502575 w 7927195"/>
              <a:gd name="connsiteY1511" fmla="*/ 1104926 h 4424835"/>
              <a:gd name="connsiteX1512" fmla="*/ 5489256 w 7927195"/>
              <a:gd name="connsiteY1512" fmla="*/ 1074269 h 4424835"/>
              <a:gd name="connsiteX1513" fmla="*/ 5500753 w 7927195"/>
              <a:gd name="connsiteY1513" fmla="*/ 1035816 h 4424835"/>
              <a:gd name="connsiteX1514" fmla="*/ 5514112 w 7927195"/>
              <a:gd name="connsiteY1514" fmla="*/ 1025773 h 4424835"/>
              <a:gd name="connsiteX1515" fmla="*/ 5527116 w 7927195"/>
              <a:gd name="connsiteY1515" fmla="*/ 1022067 h 4424835"/>
              <a:gd name="connsiteX1516" fmla="*/ 3768997 w 7927195"/>
              <a:gd name="connsiteY1516" fmla="*/ 1022003 h 4424835"/>
              <a:gd name="connsiteX1517" fmla="*/ 3785056 w 7927195"/>
              <a:gd name="connsiteY1517" fmla="*/ 1026348 h 4424835"/>
              <a:gd name="connsiteX1518" fmla="*/ 3800147 w 7927195"/>
              <a:gd name="connsiteY1518" fmla="*/ 1037565 h 4424835"/>
              <a:gd name="connsiteX1519" fmla="*/ 3831083 w 7927195"/>
              <a:gd name="connsiteY1519" fmla="*/ 1077249 h 4424835"/>
              <a:gd name="connsiteX1520" fmla="*/ 3838904 w 7927195"/>
              <a:gd name="connsiteY1520" fmla="*/ 1091834 h 4424835"/>
              <a:gd name="connsiteX1521" fmla="*/ 3843317 w 7927195"/>
              <a:gd name="connsiteY1521" fmla="*/ 1090559 h 4424835"/>
              <a:gd name="connsiteX1522" fmla="*/ 3850870 w 7927195"/>
              <a:gd name="connsiteY1522" fmla="*/ 1080528 h 4424835"/>
              <a:gd name="connsiteX1523" fmla="*/ 3877717 w 7927195"/>
              <a:gd name="connsiteY1523" fmla="*/ 1048191 h 4424835"/>
              <a:gd name="connsiteX1524" fmla="*/ 3894035 w 7927195"/>
              <a:gd name="connsiteY1524" fmla="*/ 1035067 h 4424835"/>
              <a:gd name="connsiteX1525" fmla="*/ 3936792 w 7927195"/>
              <a:gd name="connsiteY1525" fmla="*/ 1038128 h 4424835"/>
              <a:gd name="connsiteX1526" fmla="*/ 3951843 w 7927195"/>
              <a:gd name="connsiteY1526" fmla="*/ 1058020 h 4424835"/>
              <a:gd name="connsiteX1527" fmla="*/ 3953122 w 7927195"/>
              <a:gd name="connsiteY1527" fmla="*/ 1078625 h 4424835"/>
              <a:gd name="connsiteX1528" fmla="*/ 3934274 w 7927195"/>
              <a:gd name="connsiteY1528" fmla="*/ 1110889 h 4424835"/>
              <a:gd name="connsiteX1529" fmla="*/ 3901500 w 7927195"/>
              <a:gd name="connsiteY1529" fmla="*/ 1140493 h 4424835"/>
              <a:gd name="connsiteX1530" fmla="*/ 3895562 w 7927195"/>
              <a:gd name="connsiteY1530" fmla="*/ 1146342 h 4424835"/>
              <a:gd name="connsiteX1531" fmla="*/ 3896096 w 7927195"/>
              <a:gd name="connsiteY1531" fmla="*/ 1149945 h 4424835"/>
              <a:gd name="connsiteX1532" fmla="*/ 3902953 w 7927195"/>
              <a:gd name="connsiteY1532" fmla="*/ 1154592 h 4424835"/>
              <a:gd name="connsiteX1533" fmla="*/ 3931683 w 7927195"/>
              <a:gd name="connsiteY1533" fmla="*/ 1172072 h 4424835"/>
              <a:gd name="connsiteX1534" fmla="*/ 3954899 w 7927195"/>
              <a:gd name="connsiteY1534" fmla="*/ 1190143 h 4424835"/>
              <a:gd name="connsiteX1535" fmla="*/ 3969330 w 7927195"/>
              <a:gd name="connsiteY1535" fmla="*/ 1208084 h 4424835"/>
              <a:gd name="connsiteX1536" fmla="*/ 3965963 w 7927195"/>
              <a:gd name="connsiteY1536" fmla="*/ 1253362 h 4424835"/>
              <a:gd name="connsiteX1537" fmla="*/ 3945750 w 7927195"/>
              <a:gd name="connsiteY1537" fmla="*/ 1271543 h 4424835"/>
              <a:gd name="connsiteX1538" fmla="*/ 3907617 w 7927195"/>
              <a:gd name="connsiteY1538" fmla="*/ 1272959 h 4424835"/>
              <a:gd name="connsiteX1539" fmla="*/ 3884397 w 7927195"/>
              <a:gd name="connsiteY1539" fmla="*/ 1255091 h 4424835"/>
              <a:gd name="connsiteX1540" fmla="*/ 3854368 w 7927195"/>
              <a:gd name="connsiteY1540" fmla="*/ 1219905 h 4424835"/>
              <a:gd name="connsiteX1541" fmla="*/ 3844106 w 7927195"/>
              <a:gd name="connsiteY1541" fmla="*/ 1206607 h 4424835"/>
              <a:gd name="connsiteX1542" fmla="*/ 3838621 w 7927195"/>
              <a:gd name="connsiteY1542" fmla="*/ 1206675 h 4424835"/>
              <a:gd name="connsiteX1543" fmla="*/ 3831755 w 7927195"/>
              <a:gd name="connsiteY1543" fmla="*/ 1217221 h 4424835"/>
              <a:gd name="connsiteX1544" fmla="*/ 3800933 w 7927195"/>
              <a:gd name="connsiteY1544" fmla="*/ 1254395 h 4424835"/>
              <a:gd name="connsiteX1545" fmla="*/ 3778093 w 7927195"/>
              <a:gd name="connsiteY1545" fmla="*/ 1269029 h 4424835"/>
              <a:gd name="connsiteX1546" fmla="*/ 3753667 w 7927195"/>
              <a:gd name="connsiteY1546" fmla="*/ 1267486 h 4424835"/>
              <a:gd name="connsiteX1547" fmla="*/ 3726589 w 7927195"/>
              <a:gd name="connsiteY1547" fmla="*/ 1217391 h 4424835"/>
              <a:gd name="connsiteX1548" fmla="*/ 3732467 w 7927195"/>
              <a:gd name="connsiteY1548" fmla="*/ 1201769 h 4424835"/>
              <a:gd name="connsiteX1549" fmla="*/ 3745627 w 7927195"/>
              <a:gd name="connsiteY1549" fmla="*/ 1185483 h 4424835"/>
              <a:gd name="connsiteX1550" fmla="*/ 3774154 w 7927195"/>
              <a:gd name="connsiteY1550" fmla="*/ 1160628 h 4424835"/>
              <a:gd name="connsiteX1551" fmla="*/ 3785408 w 7927195"/>
              <a:gd name="connsiteY1551" fmla="*/ 1151427 h 4424835"/>
              <a:gd name="connsiteX1552" fmla="*/ 3772240 w 7927195"/>
              <a:gd name="connsiteY1552" fmla="*/ 1138031 h 4424835"/>
              <a:gd name="connsiteX1553" fmla="*/ 3750108 w 7927195"/>
              <a:gd name="connsiteY1553" fmla="*/ 1112702 h 4424835"/>
              <a:gd name="connsiteX1554" fmla="*/ 3739818 w 7927195"/>
              <a:gd name="connsiteY1554" fmla="*/ 1096862 h 4424835"/>
              <a:gd name="connsiteX1555" fmla="*/ 3733034 w 7927195"/>
              <a:gd name="connsiteY1555" fmla="*/ 1081515 h 4424835"/>
              <a:gd name="connsiteX1556" fmla="*/ 3753177 w 7927195"/>
              <a:gd name="connsiteY1556" fmla="*/ 1027234 h 4424835"/>
              <a:gd name="connsiteX1557" fmla="*/ 3768997 w 7927195"/>
              <a:gd name="connsiteY1557" fmla="*/ 1022003 h 4424835"/>
              <a:gd name="connsiteX1558" fmla="*/ 725089 w 7927195"/>
              <a:gd name="connsiteY1558" fmla="*/ 704639 h 4424835"/>
              <a:gd name="connsiteX1559" fmla="*/ 749575 w 7927195"/>
              <a:gd name="connsiteY1559" fmla="*/ 706671 h 4424835"/>
              <a:gd name="connsiteX1560" fmla="*/ 770404 w 7927195"/>
              <a:gd name="connsiteY1560" fmla="*/ 739594 h 4424835"/>
              <a:gd name="connsiteX1561" fmla="*/ 768912 w 7927195"/>
              <a:gd name="connsiteY1561" fmla="*/ 749281 h 4424835"/>
              <a:gd name="connsiteX1562" fmla="*/ 757528 w 7927195"/>
              <a:gd name="connsiteY1562" fmla="*/ 776343 h 4424835"/>
              <a:gd name="connsiteX1563" fmla="*/ 749223 w 7927195"/>
              <a:gd name="connsiteY1563" fmla="*/ 788516 h 4424835"/>
              <a:gd name="connsiteX1564" fmla="*/ 663947 w 7927195"/>
              <a:gd name="connsiteY1564" fmla="*/ 887322 h 4424835"/>
              <a:gd name="connsiteX1565" fmla="*/ 646414 w 7927195"/>
              <a:gd name="connsiteY1565" fmla="*/ 902394 h 4424835"/>
              <a:gd name="connsiteX1566" fmla="*/ 629352 w 7927195"/>
              <a:gd name="connsiteY1566" fmla="*/ 910381 h 4424835"/>
              <a:gd name="connsiteX1567" fmla="*/ 586859 w 7927195"/>
              <a:gd name="connsiteY1567" fmla="*/ 868968 h 4424835"/>
              <a:gd name="connsiteX1568" fmla="*/ 597738 w 7927195"/>
              <a:gd name="connsiteY1568" fmla="*/ 841647 h 4424835"/>
              <a:gd name="connsiteX1569" fmla="*/ 627872 w 7927195"/>
              <a:gd name="connsiteY1569" fmla="*/ 796005 h 4424835"/>
              <a:gd name="connsiteX1570" fmla="*/ 685555 w 7927195"/>
              <a:gd name="connsiteY1570" fmla="*/ 731761 h 4424835"/>
              <a:gd name="connsiteX1571" fmla="*/ 706382 w 7927195"/>
              <a:gd name="connsiteY1571" fmla="*/ 714038 h 4424835"/>
              <a:gd name="connsiteX1572" fmla="*/ 725089 w 7927195"/>
              <a:gd name="connsiteY1572" fmla="*/ 704639 h 4424835"/>
              <a:gd name="connsiteX1573" fmla="*/ 7772885 w 7927195"/>
              <a:gd name="connsiteY1573" fmla="*/ 703936 h 4424835"/>
              <a:gd name="connsiteX1574" fmla="*/ 7787215 w 7927195"/>
              <a:gd name="connsiteY1574" fmla="*/ 712282 h 4424835"/>
              <a:gd name="connsiteX1575" fmla="*/ 7798306 w 7927195"/>
              <a:gd name="connsiteY1575" fmla="*/ 750581 h 4424835"/>
              <a:gd name="connsiteX1576" fmla="*/ 7786607 w 7927195"/>
              <a:gd name="connsiteY1576" fmla="*/ 777477 h 4424835"/>
              <a:gd name="connsiteX1577" fmla="*/ 7775718 w 7927195"/>
              <a:gd name="connsiteY1577" fmla="*/ 792969 h 4424835"/>
              <a:gd name="connsiteX1578" fmla="*/ 7697346 w 7927195"/>
              <a:gd name="connsiteY1578" fmla="*/ 883834 h 4424835"/>
              <a:gd name="connsiteX1579" fmla="*/ 7676863 w 7927195"/>
              <a:gd name="connsiteY1579" fmla="*/ 901925 h 4424835"/>
              <a:gd name="connsiteX1580" fmla="*/ 7657877 w 7927195"/>
              <a:gd name="connsiteY1580" fmla="*/ 910725 h 4424835"/>
              <a:gd name="connsiteX1581" fmla="*/ 7616789 w 7927195"/>
              <a:gd name="connsiteY1581" fmla="*/ 886400 h 4424835"/>
              <a:gd name="connsiteX1582" fmla="*/ 7615493 w 7927195"/>
              <a:gd name="connsiteY1582" fmla="*/ 875106 h 4424835"/>
              <a:gd name="connsiteX1583" fmla="*/ 7618975 w 7927195"/>
              <a:gd name="connsiteY1583" fmla="*/ 861674 h 4424835"/>
              <a:gd name="connsiteX1584" fmla="*/ 7631321 w 7927195"/>
              <a:gd name="connsiteY1584" fmla="*/ 835005 h 4424835"/>
              <a:gd name="connsiteX1585" fmla="*/ 7663828 w 7927195"/>
              <a:gd name="connsiteY1585" fmla="*/ 788444 h 4424835"/>
              <a:gd name="connsiteX1586" fmla="*/ 7713336 w 7927195"/>
              <a:gd name="connsiteY1586" fmla="*/ 733871 h 4424835"/>
              <a:gd name="connsiteX1587" fmla="*/ 7737261 w 7927195"/>
              <a:gd name="connsiteY1587" fmla="*/ 713318 h 4424835"/>
              <a:gd name="connsiteX1588" fmla="*/ 7756125 w 7927195"/>
              <a:gd name="connsiteY1588" fmla="*/ 704295 h 4424835"/>
              <a:gd name="connsiteX1589" fmla="*/ 7772885 w 7927195"/>
              <a:gd name="connsiteY1589" fmla="*/ 703936 h 4424835"/>
              <a:gd name="connsiteX1590" fmla="*/ 2500712 w 7927195"/>
              <a:gd name="connsiteY1590" fmla="*/ 703880 h 4424835"/>
              <a:gd name="connsiteX1591" fmla="*/ 2515062 w 7927195"/>
              <a:gd name="connsiteY1591" fmla="*/ 712140 h 4424835"/>
              <a:gd name="connsiteX1592" fmla="*/ 2526397 w 7927195"/>
              <a:gd name="connsiteY1592" fmla="*/ 750378 h 4424835"/>
              <a:gd name="connsiteX1593" fmla="*/ 2515819 w 7927195"/>
              <a:gd name="connsiteY1593" fmla="*/ 775485 h 4424835"/>
              <a:gd name="connsiteX1594" fmla="*/ 2505091 w 7927195"/>
              <a:gd name="connsiteY1594" fmla="*/ 791095 h 4424835"/>
              <a:gd name="connsiteX1595" fmla="*/ 2424109 w 7927195"/>
              <a:gd name="connsiteY1595" fmla="*/ 885250 h 4424835"/>
              <a:gd name="connsiteX1596" fmla="*/ 2401597 w 7927195"/>
              <a:gd name="connsiteY1596" fmla="*/ 904171 h 4424835"/>
              <a:gd name="connsiteX1597" fmla="*/ 2378960 w 7927195"/>
              <a:gd name="connsiteY1597" fmla="*/ 911797 h 4424835"/>
              <a:gd name="connsiteX1598" fmla="*/ 2343923 w 7927195"/>
              <a:gd name="connsiteY1598" fmla="*/ 876190 h 4424835"/>
              <a:gd name="connsiteX1599" fmla="*/ 2346174 w 7927195"/>
              <a:gd name="connsiteY1599" fmla="*/ 863827 h 4424835"/>
              <a:gd name="connsiteX1600" fmla="*/ 2358084 w 7927195"/>
              <a:gd name="connsiteY1600" fmla="*/ 836940 h 4424835"/>
              <a:gd name="connsiteX1601" fmla="*/ 2390311 w 7927195"/>
              <a:gd name="connsiteY1601" fmla="*/ 790180 h 4424835"/>
              <a:gd name="connsiteX1602" fmla="*/ 2442673 w 7927195"/>
              <a:gd name="connsiteY1602" fmla="*/ 732498 h 4424835"/>
              <a:gd name="connsiteX1603" fmla="*/ 2465092 w 7927195"/>
              <a:gd name="connsiteY1603" fmla="*/ 713427 h 4424835"/>
              <a:gd name="connsiteX1604" fmla="*/ 2483948 w 7927195"/>
              <a:gd name="connsiteY1604" fmla="*/ 704355 h 4424835"/>
              <a:gd name="connsiteX1605" fmla="*/ 2500712 w 7927195"/>
              <a:gd name="connsiteY1605" fmla="*/ 703880 h 4424835"/>
              <a:gd name="connsiteX1606" fmla="*/ 6015476 w 7927195"/>
              <a:gd name="connsiteY1606" fmla="*/ 703798 h 4424835"/>
              <a:gd name="connsiteX1607" fmla="*/ 6029235 w 7927195"/>
              <a:gd name="connsiteY1607" fmla="*/ 711165 h 4424835"/>
              <a:gd name="connsiteX1608" fmla="*/ 6042837 w 7927195"/>
              <a:gd name="connsiteY1608" fmla="*/ 743452 h 4424835"/>
              <a:gd name="connsiteX1609" fmla="*/ 6040286 w 7927195"/>
              <a:gd name="connsiteY1609" fmla="*/ 755054 h 4424835"/>
              <a:gd name="connsiteX1610" fmla="*/ 6023649 w 7927195"/>
              <a:gd name="connsiteY1610" fmla="*/ 786524 h 4424835"/>
              <a:gd name="connsiteX1611" fmla="*/ 5978714 w 7927195"/>
              <a:gd name="connsiteY1611" fmla="*/ 842251 h 4424835"/>
              <a:gd name="connsiteX1612" fmla="*/ 5940257 w 7927195"/>
              <a:gd name="connsiteY1612" fmla="*/ 884137 h 4424835"/>
              <a:gd name="connsiteX1613" fmla="*/ 5921474 w 7927195"/>
              <a:gd name="connsiteY1613" fmla="*/ 900977 h 4424835"/>
              <a:gd name="connsiteX1614" fmla="*/ 5900707 w 7927195"/>
              <a:gd name="connsiteY1614" fmla="*/ 910810 h 4424835"/>
              <a:gd name="connsiteX1615" fmla="*/ 5859618 w 7927195"/>
              <a:gd name="connsiteY1615" fmla="*/ 871377 h 4424835"/>
              <a:gd name="connsiteX1616" fmla="*/ 5867796 w 7927195"/>
              <a:gd name="connsiteY1616" fmla="*/ 847582 h 4424835"/>
              <a:gd name="connsiteX1617" fmla="*/ 5893096 w 7927195"/>
              <a:gd name="connsiteY1617" fmla="*/ 806352 h 4424835"/>
              <a:gd name="connsiteX1618" fmla="*/ 5964505 w 7927195"/>
              <a:gd name="connsiteY1618" fmla="*/ 726256 h 4424835"/>
              <a:gd name="connsiteX1619" fmla="*/ 5982600 w 7927195"/>
              <a:gd name="connsiteY1619" fmla="*/ 711857 h 4424835"/>
              <a:gd name="connsiteX1620" fmla="*/ 5999805 w 7927195"/>
              <a:gd name="connsiteY1620" fmla="*/ 704178 h 4424835"/>
              <a:gd name="connsiteX1621" fmla="*/ 6015476 w 7927195"/>
              <a:gd name="connsiteY1621" fmla="*/ 703798 h 4424835"/>
              <a:gd name="connsiteX1622" fmla="*/ 4243607 w 7927195"/>
              <a:gd name="connsiteY1622" fmla="*/ 703712 h 4424835"/>
              <a:gd name="connsiteX1623" fmla="*/ 4260164 w 7927195"/>
              <a:gd name="connsiteY1623" fmla="*/ 704793 h 4424835"/>
              <a:gd name="connsiteX1624" fmla="*/ 4284615 w 7927195"/>
              <a:gd name="connsiteY1624" fmla="*/ 743983 h 4424835"/>
              <a:gd name="connsiteX1625" fmla="*/ 4280850 w 7927195"/>
              <a:gd name="connsiteY1625" fmla="*/ 758888 h 4424835"/>
              <a:gd name="connsiteX1626" fmla="*/ 4265710 w 7927195"/>
              <a:gd name="connsiteY1626" fmla="*/ 786424 h 4424835"/>
              <a:gd name="connsiteX1627" fmla="*/ 4222152 w 7927195"/>
              <a:gd name="connsiteY1627" fmla="*/ 840523 h 4424835"/>
              <a:gd name="connsiteX1628" fmla="*/ 4180861 w 7927195"/>
              <a:gd name="connsiteY1628" fmla="*/ 885489 h 4424835"/>
              <a:gd name="connsiteX1629" fmla="*/ 4161876 w 7927195"/>
              <a:gd name="connsiteY1629" fmla="*/ 902079 h 4424835"/>
              <a:gd name="connsiteX1630" fmla="*/ 4144914 w 7927195"/>
              <a:gd name="connsiteY1630" fmla="*/ 910248 h 4424835"/>
              <a:gd name="connsiteX1631" fmla="*/ 4101320 w 7927195"/>
              <a:gd name="connsiteY1631" fmla="*/ 875693 h 4424835"/>
              <a:gd name="connsiteX1632" fmla="*/ 4105582 w 7927195"/>
              <a:gd name="connsiteY1632" fmla="*/ 857347 h 4424835"/>
              <a:gd name="connsiteX1633" fmla="*/ 4116646 w 7927195"/>
              <a:gd name="connsiteY1633" fmla="*/ 834685 h 4424835"/>
              <a:gd name="connsiteX1634" fmla="*/ 4146493 w 7927195"/>
              <a:gd name="connsiteY1634" fmla="*/ 791415 h 4424835"/>
              <a:gd name="connsiteX1635" fmla="*/ 4198673 w 7927195"/>
              <a:gd name="connsiteY1635" fmla="*/ 733600 h 4424835"/>
              <a:gd name="connsiteX1636" fmla="*/ 4222598 w 7927195"/>
              <a:gd name="connsiteY1636" fmla="*/ 713084 h 4424835"/>
              <a:gd name="connsiteX1637" fmla="*/ 4243607 w 7927195"/>
              <a:gd name="connsiteY1637" fmla="*/ 703712 h 4424835"/>
              <a:gd name="connsiteX1638" fmla="*/ 1013191 w 7927195"/>
              <a:gd name="connsiteY1638" fmla="*/ 291659 h 4424835"/>
              <a:gd name="connsiteX1639" fmla="*/ 1027031 w 7927195"/>
              <a:gd name="connsiteY1639" fmla="*/ 300961 h 4424835"/>
              <a:gd name="connsiteX1640" fmla="*/ 1044876 w 7927195"/>
              <a:gd name="connsiteY1640" fmla="*/ 333897 h 4424835"/>
              <a:gd name="connsiteX1641" fmla="*/ 1047159 w 7927195"/>
              <a:gd name="connsiteY1641" fmla="*/ 388188 h 4424835"/>
              <a:gd name="connsiteX1642" fmla="*/ 1035932 w 7927195"/>
              <a:gd name="connsiteY1642" fmla="*/ 437369 h 4424835"/>
              <a:gd name="connsiteX1643" fmla="*/ 1033808 w 7927195"/>
              <a:gd name="connsiteY1643" fmla="*/ 445470 h 4424835"/>
              <a:gd name="connsiteX1644" fmla="*/ 1037884 w 7927195"/>
              <a:gd name="connsiteY1644" fmla="*/ 449004 h 4424835"/>
              <a:gd name="connsiteX1645" fmla="*/ 1044131 w 7927195"/>
              <a:gd name="connsiteY1645" fmla="*/ 448380 h 4424835"/>
              <a:gd name="connsiteX1646" fmla="*/ 1066723 w 7927195"/>
              <a:gd name="connsiteY1646" fmla="*/ 443405 h 4424835"/>
              <a:gd name="connsiteX1647" fmla="*/ 1131660 w 7927195"/>
              <a:gd name="connsiteY1647" fmla="*/ 440988 h 4424835"/>
              <a:gd name="connsiteX1648" fmla="*/ 1163553 w 7927195"/>
              <a:gd name="connsiteY1648" fmla="*/ 451093 h 4424835"/>
              <a:gd name="connsiteX1649" fmla="*/ 1180581 w 7927195"/>
              <a:gd name="connsiteY1649" fmla="*/ 469119 h 4424835"/>
              <a:gd name="connsiteX1650" fmla="*/ 1174967 w 7927195"/>
              <a:gd name="connsiteY1650" fmla="*/ 498160 h 4424835"/>
              <a:gd name="connsiteX1651" fmla="*/ 1144998 w 7927195"/>
              <a:gd name="connsiteY1651" fmla="*/ 512053 h 4424835"/>
              <a:gd name="connsiteX1652" fmla="*/ 1109358 w 7927195"/>
              <a:gd name="connsiteY1652" fmla="*/ 510515 h 4424835"/>
              <a:gd name="connsiteX1653" fmla="*/ 1055045 w 7927195"/>
              <a:gd name="connsiteY1653" fmla="*/ 494104 h 4424835"/>
              <a:gd name="connsiteX1654" fmla="*/ 1039346 w 7927195"/>
              <a:gd name="connsiteY1654" fmla="*/ 488262 h 4424835"/>
              <a:gd name="connsiteX1655" fmla="*/ 1037487 w 7927195"/>
              <a:gd name="connsiteY1655" fmla="*/ 488582 h 4424835"/>
              <a:gd name="connsiteX1656" fmla="*/ 1036175 w 7927195"/>
              <a:gd name="connsiteY1656" fmla="*/ 492201 h 4424835"/>
              <a:gd name="connsiteX1657" fmla="*/ 1042157 w 7927195"/>
              <a:gd name="connsiteY1657" fmla="*/ 510102 h 4424835"/>
              <a:gd name="connsiteX1658" fmla="*/ 1055616 w 7927195"/>
              <a:gd name="connsiteY1658" fmla="*/ 556526 h 4424835"/>
              <a:gd name="connsiteX1659" fmla="*/ 1057753 w 7927195"/>
              <a:gd name="connsiteY1659" fmla="*/ 608856 h 4424835"/>
              <a:gd name="connsiteX1660" fmla="*/ 1043300 w 7927195"/>
              <a:gd name="connsiteY1660" fmla="*/ 641014 h 4424835"/>
              <a:gd name="connsiteX1661" fmla="*/ 1016939 w 7927195"/>
              <a:gd name="connsiteY1661" fmla="*/ 651353 h 4424835"/>
              <a:gd name="connsiteX1662" fmla="*/ 1003281 w 7927195"/>
              <a:gd name="connsiteY1662" fmla="*/ 646249 h 4424835"/>
              <a:gd name="connsiteX1663" fmla="*/ 988538 w 7927195"/>
              <a:gd name="connsiteY1663" fmla="*/ 628773 h 4424835"/>
              <a:gd name="connsiteX1664" fmla="*/ 981165 w 7927195"/>
              <a:gd name="connsiteY1664" fmla="*/ 602585 h 4424835"/>
              <a:gd name="connsiteX1665" fmla="*/ 988177 w 7927195"/>
              <a:gd name="connsiteY1665" fmla="*/ 527634 h 4424835"/>
              <a:gd name="connsiteX1666" fmla="*/ 997856 w 7927195"/>
              <a:gd name="connsiteY1666" fmla="*/ 497630 h 4424835"/>
              <a:gd name="connsiteX1667" fmla="*/ 996333 w 7927195"/>
              <a:gd name="connsiteY1667" fmla="*/ 492234 h 4424835"/>
              <a:gd name="connsiteX1668" fmla="*/ 951387 w 7927195"/>
              <a:gd name="connsiteY1668" fmla="*/ 505119 h 4424835"/>
              <a:gd name="connsiteX1669" fmla="*/ 884623 w 7927195"/>
              <a:gd name="connsiteY1669" fmla="*/ 507904 h 4424835"/>
              <a:gd name="connsiteX1670" fmla="*/ 862596 w 7927195"/>
              <a:gd name="connsiteY1670" fmla="*/ 501144 h 4424835"/>
              <a:gd name="connsiteX1671" fmla="*/ 848415 w 7927195"/>
              <a:gd name="connsiteY1671" fmla="*/ 492270 h 4424835"/>
              <a:gd name="connsiteX1672" fmla="*/ 846408 w 7927195"/>
              <a:gd name="connsiteY1672" fmla="*/ 443814 h 4424835"/>
              <a:gd name="connsiteX1673" fmla="*/ 880169 w 7927195"/>
              <a:gd name="connsiteY1673" fmla="*/ 428358 h 4424835"/>
              <a:gd name="connsiteX1674" fmla="*/ 924205 w 7927195"/>
              <a:gd name="connsiteY1674" fmla="*/ 430131 h 4424835"/>
              <a:gd name="connsiteX1675" fmla="*/ 981036 w 7927195"/>
              <a:gd name="connsiteY1675" fmla="*/ 445449 h 4424835"/>
              <a:gd name="connsiteX1676" fmla="*/ 991012 w 7927195"/>
              <a:gd name="connsiteY1676" fmla="*/ 448587 h 4424835"/>
              <a:gd name="connsiteX1677" fmla="*/ 994618 w 7927195"/>
              <a:gd name="connsiteY1677" fmla="*/ 447291 h 4424835"/>
              <a:gd name="connsiteX1678" fmla="*/ 994991 w 7927195"/>
              <a:gd name="connsiteY1678" fmla="*/ 443608 h 4424835"/>
              <a:gd name="connsiteX1679" fmla="*/ 989687 w 7927195"/>
              <a:gd name="connsiteY1679" fmla="*/ 429884 h 4424835"/>
              <a:gd name="connsiteX1680" fmla="*/ 970855 w 7927195"/>
              <a:gd name="connsiteY1680" fmla="*/ 367594 h 4424835"/>
              <a:gd name="connsiteX1681" fmla="*/ 972650 w 7927195"/>
              <a:gd name="connsiteY1681" fmla="*/ 321745 h 4424835"/>
              <a:gd name="connsiteX1682" fmla="*/ 984861 w 7927195"/>
              <a:gd name="connsiteY1682" fmla="*/ 299939 h 4424835"/>
              <a:gd name="connsiteX1683" fmla="*/ 992998 w 7927195"/>
              <a:gd name="connsiteY1683" fmla="*/ 293367 h 4424835"/>
              <a:gd name="connsiteX1684" fmla="*/ 1013191 w 7927195"/>
              <a:gd name="connsiteY1684" fmla="*/ 291659 h 4424835"/>
              <a:gd name="connsiteX1685" fmla="*/ 6275057 w 7927195"/>
              <a:gd name="connsiteY1685" fmla="*/ 290191 h 4424835"/>
              <a:gd name="connsiteX1686" fmla="*/ 6289367 w 7927195"/>
              <a:gd name="connsiteY1686" fmla="*/ 292937 h 4424835"/>
              <a:gd name="connsiteX1687" fmla="*/ 6303738 w 7927195"/>
              <a:gd name="connsiteY1687" fmla="*/ 305053 h 4424835"/>
              <a:gd name="connsiteX1688" fmla="*/ 6321064 w 7927195"/>
              <a:gd name="connsiteY1688" fmla="*/ 351721 h 4424835"/>
              <a:gd name="connsiteX1689" fmla="*/ 6314709 w 7927195"/>
              <a:gd name="connsiteY1689" fmla="*/ 416364 h 4424835"/>
              <a:gd name="connsiteX1690" fmla="*/ 6306531 w 7927195"/>
              <a:gd name="connsiteY1690" fmla="*/ 446414 h 4424835"/>
              <a:gd name="connsiteX1691" fmla="*/ 6314668 w 7927195"/>
              <a:gd name="connsiteY1691" fmla="*/ 448871 h 4424835"/>
              <a:gd name="connsiteX1692" fmla="*/ 6341386 w 7927195"/>
              <a:gd name="connsiteY1692" fmla="*/ 443025 h 4424835"/>
              <a:gd name="connsiteX1693" fmla="*/ 6404294 w 7927195"/>
              <a:gd name="connsiteY1693" fmla="*/ 440900 h 4424835"/>
              <a:gd name="connsiteX1694" fmla="*/ 6434411 w 7927195"/>
              <a:gd name="connsiteY1694" fmla="*/ 449863 h 4424835"/>
              <a:gd name="connsiteX1695" fmla="*/ 6451576 w 7927195"/>
              <a:gd name="connsiteY1695" fmla="*/ 464998 h 4424835"/>
              <a:gd name="connsiteX1696" fmla="*/ 6448216 w 7927195"/>
              <a:gd name="connsiteY1696" fmla="*/ 497881 h 4424835"/>
              <a:gd name="connsiteX1697" fmla="*/ 6418381 w 7927195"/>
              <a:gd name="connsiteY1697" fmla="*/ 512022 h 4424835"/>
              <a:gd name="connsiteX1698" fmla="*/ 6382717 w 7927195"/>
              <a:gd name="connsiteY1698" fmla="*/ 510576 h 4424835"/>
              <a:gd name="connsiteX1699" fmla="*/ 6328351 w 7927195"/>
              <a:gd name="connsiteY1699" fmla="*/ 494222 h 4424835"/>
              <a:gd name="connsiteX1700" fmla="*/ 6312644 w 7927195"/>
              <a:gd name="connsiteY1700" fmla="*/ 488348 h 4424835"/>
              <a:gd name="connsiteX1701" fmla="*/ 6310782 w 7927195"/>
              <a:gd name="connsiteY1701" fmla="*/ 488575 h 4424835"/>
              <a:gd name="connsiteX1702" fmla="*/ 6309163 w 7927195"/>
              <a:gd name="connsiteY1702" fmla="*/ 492016 h 4424835"/>
              <a:gd name="connsiteX1703" fmla="*/ 6315235 w 7927195"/>
              <a:gd name="connsiteY1703" fmla="*/ 509868 h 4424835"/>
              <a:gd name="connsiteX1704" fmla="*/ 6331549 w 7927195"/>
              <a:gd name="connsiteY1704" fmla="*/ 575051 h 4424835"/>
              <a:gd name="connsiteX1705" fmla="*/ 6329606 w 7927195"/>
              <a:gd name="connsiteY1705" fmla="*/ 614767 h 4424835"/>
              <a:gd name="connsiteX1706" fmla="*/ 6316571 w 7927195"/>
              <a:gd name="connsiteY1706" fmla="*/ 640853 h 4424835"/>
              <a:gd name="connsiteX1707" fmla="*/ 6273134 w 7927195"/>
              <a:gd name="connsiteY1707" fmla="*/ 643938 h 4424835"/>
              <a:gd name="connsiteX1708" fmla="*/ 6259168 w 7927195"/>
              <a:gd name="connsiteY1708" fmla="*/ 623236 h 4424835"/>
              <a:gd name="connsiteX1709" fmla="*/ 6253379 w 7927195"/>
              <a:gd name="connsiteY1709" fmla="*/ 596583 h 4424835"/>
              <a:gd name="connsiteX1710" fmla="*/ 6260626 w 7927195"/>
              <a:gd name="connsiteY1710" fmla="*/ 529947 h 4424835"/>
              <a:gd name="connsiteX1711" fmla="*/ 6271070 w 7927195"/>
              <a:gd name="connsiteY1711" fmla="*/ 495805 h 4424835"/>
              <a:gd name="connsiteX1712" fmla="*/ 6267143 w 7927195"/>
              <a:gd name="connsiteY1712" fmla="*/ 492376 h 4424835"/>
              <a:gd name="connsiteX1713" fmla="*/ 6253177 w 7927195"/>
              <a:gd name="connsiteY1713" fmla="*/ 496962 h 4424835"/>
              <a:gd name="connsiteX1714" fmla="*/ 6237187 w 7927195"/>
              <a:gd name="connsiteY1714" fmla="*/ 502144 h 4424835"/>
              <a:gd name="connsiteX1715" fmla="*/ 6189540 w 7927195"/>
              <a:gd name="connsiteY1715" fmla="*/ 510200 h 4424835"/>
              <a:gd name="connsiteX1716" fmla="*/ 6141813 w 7927195"/>
              <a:gd name="connsiteY1716" fmla="*/ 503836 h 4424835"/>
              <a:gd name="connsiteX1717" fmla="*/ 6117241 w 7927195"/>
              <a:gd name="connsiteY1717" fmla="*/ 488182 h 4424835"/>
              <a:gd name="connsiteX1718" fmla="*/ 6113152 w 7927195"/>
              <a:gd name="connsiteY1718" fmla="*/ 452797 h 4424835"/>
              <a:gd name="connsiteX1719" fmla="*/ 6134608 w 7927195"/>
              <a:gd name="connsiteY1719" fmla="*/ 433411 h 4424835"/>
              <a:gd name="connsiteX1720" fmla="*/ 6156953 w 7927195"/>
              <a:gd name="connsiteY1720" fmla="*/ 427889 h 4424835"/>
              <a:gd name="connsiteX1721" fmla="*/ 6217351 w 7927195"/>
              <a:gd name="connsiteY1721" fmla="*/ 434593 h 4424835"/>
              <a:gd name="connsiteX1722" fmla="*/ 6261557 w 7927195"/>
              <a:gd name="connsiteY1722" fmla="*/ 448211 h 4424835"/>
              <a:gd name="connsiteX1723" fmla="*/ 6269086 w 7927195"/>
              <a:gd name="connsiteY1723" fmla="*/ 445924 h 4424835"/>
              <a:gd name="connsiteX1724" fmla="*/ 6259897 w 7927195"/>
              <a:gd name="connsiteY1724" fmla="*/ 422890 h 4424835"/>
              <a:gd name="connsiteX1725" fmla="*/ 6243178 w 7927195"/>
              <a:gd name="connsiteY1725" fmla="*/ 362174 h 4424835"/>
              <a:gd name="connsiteX1726" fmla="*/ 6244919 w 7927195"/>
              <a:gd name="connsiteY1726" fmla="*/ 324572 h 4424835"/>
              <a:gd name="connsiteX1727" fmla="*/ 6255930 w 7927195"/>
              <a:gd name="connsiteY1727" fmla="*/ 302083 h 4424835"/>
              <a:gd name="connsiteX1728" fmla="*/ 6261840 w 7927195"/>
              <a:gd name="connsiteY1728" fmla="*/ 296138 h 4424835"/>
              <a:gd name="connsiteX1729" fmla="*/ 6275057 w 7927195"/>
              <a:gd name="connsiteY1729" fmla="*/ 290191 h 4424835"/>
              <a:gd name="connsiteX1730" fmla="*/ 4517210 w 7927195"/>
              <a:gd name="connsiteY1730" fmla="*/ 290183 h 4424835"/>
              <a:gd name="connsiteX1731" fmla="*/ 4529607 w 7927195"/>
              <a:gd name="connsiteY1731" fmla="*/ 292217 h 4424835"/>
              <a:gd name="connsiteX1732" fmla="*/ 4544504 w 7927195"/>
              <a:gd name="connsiteY1732" fmla="*/ 303607 h 4424835"/>
              <a:gd name="connsiteX1733" fmla="*/ 4562478 w 7927195"/>
              <a:gd name="connsiteY1733" fmla="*/ 347768 h 4424835"/>
              <a:gd name="connsiteX1734" fmla="*/ 4555556 w 7927195"/>
              <a:gd name="connsiteY1734" fmla="*/ 420675 h 4424835"/>
              <a:gd name="connsiteX1735" fmla="*/ 4549362 w 7927195"/>
              <a:gd name="connsiteY1735" fmla="*/ 445077 h 4424835"/>
              <a:gd name="connsiteX1736" fmla="*/ 4553167 w 7927195"/>
              <a:gd name="connsiteY1736" fmla="*/ 448983 h 4424835"/>
              <a:gd name="connsiteX1737" fmla="*/ 4559442 w 7927195"/>
              <a:gd name="connsiteY1737" fmla="*/ 448332 h 4424835"/>
              <a:gd name="connsiteX1738" fmla="*/ 4579965 w 7927195"/>
              <a:gd name="connsiteY1738" fmla="*/ 443777 h 4424835"/>
              <a:gd name="connsiteX1739" fmla="*/ 4642792 w 7927195"/>
              <a:gd name="connsiteY1739" fmla="*/ 440527 h 4424835"/>
              <a:gd name="connsiteX1740" fmla="*/ 4675137 w 7927195"/>
              <a:gd name="connsiteY1740" fmla="*/ 449283 h 4424835"/>
              <a:gd name="connsiteX1741" fmla="*/ 4691572 w 7927195"/>
              <a:gd name="connsiteY1741" fmla="*/ 462136 h 4424835"/>
              <a:gd name="connsiteX1742" fmla="*/ 4688091 w 7927195"/>
              <a:gd name="connsiteY1742" fmla="*/ 499905 h 4424835"/>
              <a:gd name="connsiteX1743" fmla="*/ 4659511 w 7927195"/>
              <a:gd name="connsiteY1743" fmla="*/ 512134 h 4424835"/>
              <a:gd name="connsiteX1744" fmla="*/ 4623887 w 7927195"/>
              <a:gd name="connsiteY1744" fmla="*/ 510406 h 4424835"/>
              <a:gd name="connsiteX1745" fmla="*/ 4569602 w 7927195"/>
              <a:gd name="connsiteY1745" fmla="*/ 493901 h 4424835"/>
              <a:gd name="connsiteX1746" fmla="*/ 4555920 w 7927195"/>
              <a:gd name="connsiteY1746" fmla="*/ 488457 h 4424835"/>
              <a:gd name="connsiteX1747" fmla="*/ 4552114 w 7927195"/>
              <a:gd name="connsiteY1747" fmla="*/ 488906 h 4424835"/>
              <a:gd name="connsiteX1748" fmla="*/ 4550860 w 7927195"/>
              <a:gd name="connsiteY1748" fmla="*/ 492521 h 4424835"/>
              <a:gd name="connsiteX1749" fmla="*/ 4560049 w 7927195"/>
              <a:gd name="connsiteY1749" fmla="*/ 518243 h 4424835"/>
              <a:gd name="connsiteX1750" fmla="*/ 4573407 w 7927195"/>
              <a:gd name="connsiteY1750" fmla="*/ 573354 h 4424835"/>
              <a:gd name="connsiteX1751" fmla="*/ 4570938 w 7927195"/>
              <a:gd name="connsiteY1751" fmla="*/ 617167 h 4424835"/>
              <a:gd name="connsiteX1752" fmla="*/ 4558227 w 7927195"/>
              <a:gd name="connsiteY1752" fmla="*/ 641107 h 4424835"/>
              <a:gd name="connsiteX1753" fmla="*/ 4514791 w 7927195"/>
              <a:gd name="connsiteY1753" fmla="*/ 643731 h 4424835"/>
              <a:gd name="connsiteX1754" fmla="*/ 4502646 w 7927195"/>
              <a:gd name="connsiteY1754" fmla="*/ 626777 h 4424835"/>
              <a:gd name="connsiteX1755" fmla="*/ 4494955 w 7927195"/>
              <a:gd name="connsiteY1755" fmla="*/ 592052 h 4424835"/>
              <a:gd name="connsiteX1756" fmla="*/ 4505520 w 7927195"/>
              <a:gd name="connsiteY1756" fmla="*/ 519542 h 4424835"/>
              <a:gd name="connsiteX1757" fmla="*/ 4512848 w 7927195"/>
              <a:gd name="connsiteY1757" fmla="*/ 497593 h 4424835"/>
              <a:gd name="connsiteX1758" fmla="*/ 4512564 w 7927195"/>
              <a:gd name="connsiteY1758" fmla="*/ 493735 h 4424835"/>
              <a:gd name="connsiteX1759" fmla="*/ 4506897 w 7927195"/>
              <a:gd name="connsiteY1759" fmla="*/ 492918 h 4424835"/>
              <a:gd name="connsiteX1760" fmla="*/ 4464675 w 7927195"/>
              <a:gd name="connsiteY1760" fmla="*/ 505706 h 4424835"/>
              <a:gd name="connsiteX1761" fmla="*/ 4399864 w 7927195"/>
              <a:gd name="connsiteY1761" fmla="*/ 508062 h 4424835"/>
              <a:gd name="connsiteX1762" fmla="*/ 4374037 w 7927195"/>
              <a:gd name="connsiteY1762" fmla="*/ 499528 h 4424835"/>
              <a:gd name="connsiteX1763" fmla="*/ 4363553 w 7927195"/>
              <a:gd name="connsiteY1763" fmla="*/ 492533 h 4424835"/>
              <a:gd name="connsiteX1764" fmla="*/ 4361165 w 7927195"/>
              <a:gd name="connsiteY1764" fmla="*/ 444198 h 4424835"/>
              <a:gd name="connsiteX1765" fmla="*/ 4394723 w 7927195"/>
              <a:gd name="connsiteY1765" fmla="*/ 428391 h 4424835"/>
              <a:gd name="connsiteX1766" fmla="*/ 4438767 w 7927195"/>
              <a:gd name="connsiteY1766" fmla="*/ 430046 h 4424835"/>
              <a:gd name="connsiteX1767" fmla="*/ 4499570 w 7927195"/>
              <a:gd name="connsiteY1767" fmla="*/ 446692 h 4424835"/>
              <a:gd name="connsiteX1768" fmla="*/ 4507666 w 7927195"/>
              <a:gd name="connsiteY1768" fmla="*/ 448546 h 4424835"/>
              <a:gd name="connsiteX1769" fmla="*/ 4511026 w 7927195"/>
              <a:gd name="connsiteY1769" fmla="*/ 445947 h 4424835"/>
              <a:gd name="connsiteX1770" fmla="*/ 4501027 w 7927195"/>
              <a:gd name="connsiteY1770" fmla="*/ 420756 h 4424835"/>
              <a:gd name="connsiteX1771" fmla="*/ 4484592 w 7927195"/>
              <a:gd name="connsiteY1771" fmla="*/ 355700 h 4424835"/>
              <a:gd name="connsiteX1772" fmla="*/ 4486454 w 7927195"/>
              <a:gd name="connsiteY1772" fmla="*/ 326380 h 4424835"/>
              <a:gd name="connsiteX1773" fmla="*/ 4498072 w 7927195"/>
              <a:gd name="connsiteY1773" fmla="*/ 301942 h 4424835"/>
              <a:gd name="connsiteX1774" fmla="*/ 4505723 w 7927195"/>
              <a:gd name="connsiteY1774" fmla="*/ 294789 h 4424835"/>
              <a:gd name="connsiteX1775" fmla="*/ 4517210 w 7927195"/>
              <a:gd name="connsiteY1775" fmla="*/ 290183 h 4424835"/>
              <a:gd name="connsiteX1776" fmla="*/ 2761887 w 7927195"/>
              <a:gd name="connsiteY1776" fmla="*/ 289969 h 4424835"/>
              <a:gd name="connsiteX1777" fmla="*/ 2780117 w 7927195"/>
              <a:gd name="connsiteY1777" fmla="*/ 296768 h 4424835"/>
              <a:gd name="connsiteX1778" fmla="*/ 2788971 w 7927195"/>
              <a:gd name="connsiteY1778" fmla="*/ 305709 h 4424835"/>
              <a:gd name="connsiteX1779" fmla="*/ 2802710 w 7927195"/>
              <a:gd name="connsiteY1779" fmla="*/ 333864 h 4424835"/>
              <a:gd name="connsiteX1780" fmla="*/ 2805969 w 7927195"/>
              <a:gd name="connsiteY1780" fmla="*/ 379800 h 4424835"/>
              <a:gd name="connsiteX1781" fmla="*/ 2794950 w 7927195"/>
              <a:gd name="connsiteY1781" fmla="*/ 433297 h 4424835"/>
              <a:gd name="connsiteX1782" fmla="*/ 2791788 w 7927195"/>
              <a:gd name="connsiteY1782" fmla="*/ 445442 h 4424835"/>
              <a:gd name="connsiteX1783" fmla="*/ 2795881 w 7927195"/>
              <a:gd name="connsiteY1783" fmla="*/ 448988 h 4424835"/>
              <a:gd name="connsiteX1784" fmla="*/ 2808199 w 7927195"/>
              <a:gd name="connsiteY1784" fmla="*/ 446612 h 4424835"/>
              <a:gd name="connsiteX1785" fmla="*/ 2885470 w 7927195"/>
              <a:gd name="connsiteY1785" fmla="*/ 440479 h 4424835"/>
              <a:gd name="connsiteX1786" fmla="*/ 2915875 w 7927195"/>
              <a:gd name="connsiteY1786" fmla="*/ 448357 h 4424835"/>
              <a:gd name="connsiteX1787" fmla="*/ 2932914 w 7927195"/>
              <a:gd name="connsiteY1787" fmla="*/ 460396 h 4424835"/>
              <a:gd name="connsiteX1788" fmla="*/ 2929364 w 7927195"/>
              <a:gd name="connsiteY1788" fmla="*/ 501270 h 4424835"/>
              <a:gd name="connsiteX1789" fmla="*/ 2900326 w 7927195"/>
              <a:gd name="connsiteY1789" fmla="*/ 512382 h 4424835"/>
              <a:gd name="connsiteX1790" fmla="*/ 2848385 w 7927195"/>
              <a:gd name="connsiteY1790" fmla="*/ 506010 h 4424835"/>
              <a:gd name="connsiteX1791" fmla="*/ 2798828 w 7927195"/>
              <a:gd name="connsiteY1791" fmla="*/ 488518 h 4424835"/>
              <a:gd name="connsiteX1792" fmla="*/ 2794946 w 7927195"/>
              <a:gd name="connsiteY1792" fmla="*/ 488923 h 4424835"/>
              <a:gd name="connsiteX1793" fmla="*/ 2793638 w 7927195"/>
              <a:gd name="connsiteY1793" fmla="*/ 490388 h 4424835"/>
              <a:gd name="connsiteX1794" fmla="*/ 2797201 w 7927195"/>
              <a:gd name="connsiteY1794" fmla="*/ 502448 h 4424835"/>
              <a:gd name="connsiteX1795" fmla="*/ 2814292 w 7927195"/>
              <a:gd name="connsiteY1795" fmla="*/ 560911 h 4424835"/>
              <a:gd name="connsiteX1796" fmla="*/ 2816194 w 7927195"/>
              <a:gd name="connsiteY1796" fmla="*/ 604918 h 4424835"/>
              <a:gd name="connsiteX1797" fmla="*/ 2800937 w 7927195"/>
              <a:gd name="connsiteY1797" fmla="*/ 641136 h 4424835"/>
              <a:gd name="connsiteX1798" fmla="*/ 2770410 w 7927195"/>
              <a:gd name="connsiteY1798" fmla="*/ 650532 h 4424835"/>
              <a:gd name="connsiteX1799" fmla="*/ 2751740 w 7927195"/>
              <a:gd name="connsiteY1799" fmla="*/ 637550 h 4424835"/>
              <a:gd name="connsiteX1800" fmla="*/ 2740733 w 7927195"/>
              <a:gd name="connsiteY1800" fmla="*/ 612743 h 4424835"/>
              <a:gd name="connsiteX1801" fmla="*/ 2738268 w 7927195"/>
              <a:gd name="connsiteY1801" fmla="*/ 568813 h 4424835"/>
              <a:gd name="connsiteX1802" fmla="*/ 2753691 w 7927195"/>
              <a:gd name="connsiteY1802" fmla="*/ 503480 h 4424835"/>
              <a:gd name="connsiteX1803" fmla="*/ 2755970 w 7927195"/>
              <a:gd name="connsiteY1803" fmla="*/ 495481 h 4424835"/>
              <a:gd name="connsiteX1804" fmla="*/ 2753817 w 7927195"/>
              <a:gd name="connsiteY1804" fmla="*/ 492481 h 4424835"/>
              <a:gd name="connsiteX1805" fmla="*/ 2749752 w 7927195"/>
              <a:gd name="connsiteY1805" fmla="*/ 492943 h 4424835"/>
              <a:gd name="connsiteX1806" fmla="*/ 2723792 w 7927195"/>
              <a:gd name="connsiteY1806" fmla="*/ 501504 h 4424835"/>
              <a:gd name="connsiteX1807" fmla="*/ 2674178 w 7927195"/>
              <a:gd name="connsiteY1807" fmla="*/ 510204 h 4424835"/>
              <a:gd name="connsiteX1808" fmla="*/ 2626471 w 7927195"/>
              <a:gd name="connsiteY1808" fmla="*/ 503832 h 4424835"/>
              <a:gd name="connsiteX1809" fmla="*/ 2606396 w 7927195"/>
              <a:gd name="connsiteY1809" fmla="*/ 492594 h 4424835"/>
              <a:gd name="connsiteX1810" fmla="*/ 2603935 w 7927195"/>
              <a:gd name="connsiteY1810" fmla="*/ 444256 h 4424835"/>
              <a:gd name="connsiteX1811" fmla="*/ 2637461 w 7927195"/>
              <a:gd name="connsiteY1811" fmla="*/ 428383 h 4424835"/>
              <a:gd name="connsiteX1812" fmla="*/ 2656374 w 7927195"/>
              <a:gd name="connsiteY1812" fmla="*/ 427476 h 4424835"/>
              <a:gd name="connsiteX1813" fmla="*/ 2702025 w 7927195"/>
              <a:gd name="connsiteY1813" fmla="*/ 434597 h 4424835"/>
              <a:gd name="connsiteX1814" fmla="*/ 2744227 w 7927195"/>
              <a:gd name="connsiteY1814" fmla="*/ 447514 h 4424835"/>
              <a:gd name="connsiteX1815" fmla="*/ 2750376 w 7927195"/>
              <a:gd name="connsiteY1815" fmla="*/ 448502 h 4424835"/>
              <a:gd name="connsiteX1816" fmla="*/ 2752801 w 7927195"/>
              <a:gd name="connsiteY1816" fmla="*/ 445786 h 4424835"/>
              <a:gd name="connsiteX1817" fmla="*/ 2748999 w 7927195"/>
              <a:gd name="connsiteY1817" fmla="*/ 433876 h 4424835"/>
              <a:gd name="connsiteX1818" fmla="*/ 2730212 w 7927195"/>
              <a:gd name="connsiteY1818" fmla="*/ 375933 h 4424835"/>
              <a:gd name="connsiteX1819" fmla="*/ 2727884 w 7927195"/>
              <a:gd name="connsiteY1819" fmla="*/ 334091 h 4424835"/>
              <a:gd name="connsiteX1820" fmla="*/ 2738652 w 7927195"/>
              <a:gd name="connsiteY1820" fmla="*/ 304819 h 4424835"/>
              <a:gd name="connsiteX1821" fmla="*/ 2744146 w 7927195"/>
              <a:gd name="connsiteY1821" fmla="*/ 298460 h 4424835"/>
              <a:gd name="connsiteX1822" fmla="*/ 2761887 w 7927195"/>
              <a:gd name="connsiteY1822" fmla="*/ 289969 h 4424835"/>
              <a:gd name="connsiteX1823" fmla="*/ 6693654 w 7927195"/>
              <a:gd name="connsiteY1823" fmla="*/ 161169 h 4424835"/>
              <a:gd name="connsiteX1824" fmla="*/ 6724177 w 7927195"/>
              <a:gd name="connsiteY1824" fmla="*/ 162802 h 4424835"/>
              <a:gd name="connsiteX1825" fmla="*/ 6755955 w 7927195"/>
              <a:gd name="connsiteY1825" fmla="*/ 210920 h 4424835"/>
              <a:gd name="connsiteX1826" fmla="*/ 6750895 w 7927195"/>
              <a:gd name="connsiteY1826" fmla="*/ 231104 h 4424835"/>
              <a:gd name="connsiteX1827" fmla="*/ 6725756 w 7927195"/>
              <a:gd name="connsiteY1827" fmla="*/ 258799 h 4424835"/>
              <a:gd name="connsiteX1828" fmla="*/ 6686003 w 7927195"/>
              <a:gd name="connsiteY1828" fmla="*/ 260155 h 4424835"/>
              <a:gd name="connsiteX1829" fmla="*/ 6656857 w 7927195"/>
              <a:gd name="connsiteY1829" fmla="*/ 228189 h 4424835"/>
              <a:gd name="connsiteX1830" fmla="*/ 6661147 w 7927195"/>
              <a:gd name="connsiteY1830" fmla="*/ 186599 h 4424835"/>
              <a:gd name="connsiteX1831" fmla="*/ 6693654 w 7927195"/>
              <a:gd name="connsiteY1831" fmla="*/ 161169 h 4424835"/>
              <a:gd name="connsiteX1832" fmla="*/ 1421372 w 7927195"/>
              <a:gd name="connsiteY1832" fmla="*/ 161125 h 4424835"/>
              <a:gd name="connsiteX1833" fmla="*/ 1451931 w 7927195"/>
              <a:gd name="connsiteY1833" fmla="*/ 162837 h 4424835"/>
              <a:gd name="connsiteX1834" fmla="*/ 1483535 w 7927195"/>
              <a:gd name="connsiteY1834" fmla="*/ 211832 h 4424835"/>
              <a:gd name="connsiteX1835" fmla="*/ 1479997 w 7927195"/>
              <a:gd name="connsiteY1835" fmla="*/ 227475 h 4424835"/>
              <a:gd name="connsiteX1836" fmla="*/ 1453008 w 7927195"/>
              <a:gd name="connsiteY1836" fmla="*/ 258884 h 4424835"/>
              <a:gd name="connsiteX1837" fmla="*/ 1415146 w 7927195"/>
              <a:gd name="connsiteY1837" fmla="*/ 260945 h 4424835"/>
              <a:gd name="connsiteX1838" fmla="*/ 1381121 w 7927195"/>
              <a:gd name="connsiteY1838" fmla="*/ 217943 h 4424835"/>
              <a:gd name="connsiteX1839" fmla="*/ 1383477 w 7927195"/>
              <a:gd name="connsiteY1839" fmla="*/ 195458 h 4424835"/>
              <a:gd name="connsiteX1840" fmla="*/ 1421372 w 7927195"/>
              <a:gd name="connsiteY1840" fmla="*/ 161125 h 4424835"/>
              <a:gd name="connsiteX1841" fmla="*/ 3199078 w 7927195"/>
              <a:gd name="connsiteY1841" fmla="*/ 159485 h 4424835"/>
              <a:gd name="connsiteX1842" fmla="*/ 3241114 w 7927195"/>
              <a:gd name="connsiteY1842" fmla="*/ 211678 h 4424835"/>
              <a:gd name="connsiteX1843" fmla="*/ 3234746 w 7927195"/>
              <a:gd name="connsiteY1843" fmla="*/ 232739 h 4424835"/>
              <a:gd name="connsiteX1844" fmla="*/ 3210757 w 7927195"/>
              <a:gd name="connsiteY1844" fmla="*/ 258636 h 4424835"/>
              <a:gd name="connsiteX1845" fmla="*/ 3171118 w 7927195"/>
              <a:gd name="connsiteY1845" fmla="*/ 260103 h 4424835"/>
              <a:gd name="connsiteX1846" fmla="*/ 3138190 w 7927195"/>
              <a:gd name="connsiteY1846" fmla="*/ 216238 h 4424835"/>
              <a:gd name="connsiteX1847" fmla="*/ 3138826 w 7927195"/>
              <a:gd name="connsiteY1847" fmla="*/ 201777 h 4424835"/>
              <a:gd name="connsiteX1848" fmla="*/ 3184578 w 7927195"/>
              <a:gd name="connsiteY1848" fmla="*/ 159683 h 4424835"/>
              <a:gd name="connsiteX1849" fmla="*/ 3199078 w 7927195"/>
              <a:gd name="connsiteY1849" fmla="*/ 159485 h 4424835"/>
              <a:gd name="connsiteX1850" fmla="*/ 4951220 w 7927195"/>
              <a:gd name="connsiteY1850" fmla="*/ 158296 h 4424835"/>
              <a:gd name="connsiteX1851" fmla="*/ 4963283 w 7927195"/>
              <a:gd name="connsiteY1851" fmla="*/ 161447 h 4424835"/>
              <a:gd name="connsiteX1852" fmla="*/ 4998339 w 7927195"/>
              <a:gd name="connsiteY1852" fmla="*/ 207248 h 4424835"/>
              <a:gd name="connsiteX1853" fmla="*/ 4993279 w 7927195"/>
              <a:gd name="connsiteY1853" fmla="*/ 231547 h 4424835"/>
              <a:gd name="connsiteX1854" fmla="*/ 4969719 w 7927195"/>
              <a:gd name="connsiteY1854" fmla="*/ 257959 h 4424835"/>
              <a:gd name="connsiteX1855" fmla="*/ 4928105 w 7927195"/>
              <a:gd name="connsiteY1855" fmla="*/ 259950 h 4424835"/>
              <a:gd name="connsiteX1856" fmla="*/ 4897663 w 7927195"/>
              <a:gd name="connsiteY1856" fmla="*/ 223817 h 4424835"/>
              <a:gd name="connsiteX1857" fmla="*/ 4901549 w 7927195"/>
              <a:gd name="connsiteY1857" fmla="*/ 189710 h 4424835"/>
              <a:gd name="connsiteX1858" fmla="*/ 4938670 w 7927195"/>
              <a:gd name="connsiteY1858" fmla="*/ 160493 h 4424835"/>
              <a:gd name="connsiteX1859" fmla="*/ 4951220 w 7927195"/>
              <a:gd name="connsiteY1859" fmla="*/ 158296 h 4424835"/>
              <a:gd name="connsiteX1860" fmla="*/ 6678433 w 7927195"/>
              <a:gd name="connsiteY1860" fmla="*/ 29039 h 4424835"/>
              <a:gd name="connsiteX1861" fmla="*/ 6702600 w 7927195"/>
              <a:gd name="connsiteY1861" fmla="*/ 32798 h 4424835"/>
              <a:gd name="connsiteX1862" fmla="*/ 6718469 w 7927195"/>
              <a:gd name="connsiteY1862" fmla="*/ 62955 h 4424835"/>
              <a:gd name="connsiteX1863" fmla="*/ 6714947 w 7927195"/>
              <a:gd name="connsiteY1863" fmla="*/ 79281 h 4424835"/>
              <a:gd name="connsiteX1864" fmla="*/ 6703855 w 7927195"/>
              <a:gd name="connsiteY1864" fmla="*/ 99482 h 4424835"/>
              <a:gd name="connsiteX1865" fmla="*/ 6687501 w 7927195"/>
              <a:gd name="connsiteY1865" fmla="*/ 121371 h 4424835"/>
              <a:gd name="connsiteX1866" fmla="*/ 6603421 w 7927195"/>
              <a:gd name="connsiteY1866" fmla="*/ 215435 h 4424835"/>
              <a:gd name="connsiteX1867" fmla="*/ 6580590 w 7927195"/>
              <a:gd name="connsiteY1867" fmla="*/ 233790 h 4424835"/>
              <a:gd name="connsiteX1868" fmla="*/ 6560997 w 7927195"/>
              <a:gd name="connsiteY1868" fmla="*/ 238712 h 4424835"/>
              <a:gd name="connsiteX1869" fmla="*/ 6530920 w 7927195"/>
              <a:gd name="connsiteY1869" fmla="*/ 201648 h 4424835"/>
              <a:gd name="connsiteX1870" fmla="*/ 6537113 w 7927195"/>
              <a:gd name="connsiteY1870" fmla="*/ 183884 h 4424835"/>
              <a:gd name="connsiteX1871" fmla="*/ 6554277 w 7927195"/>
              <a:gd name="connsiteY1871" fmla="*/ 155002 h 4424835"/>
              <a:gd name="connsiteX1872" fmla="*/ 6591925 w 7927195"/>
              <a:gd name="connsiteY1872" fmla="*/ 107075 h 4424835"/>
              <a:gd name="connsiteX1873" fmla="*/ 6640624 w 7927195"/>
              <a:gd name="connsiteY1873" fmla="*/ 54743 h 4424835"/>
              <a:gd name="connsiteX1874" fmla="*/ 6659690 w 7927195"/>
              <a:gd name="connsiteY1874" fmla="*/ 38268 h 4424835"/>
              <a:gd name="connsiteX1875" fmla="*/ 6678433 w 7927195"/>
              <a:gd name="connsiteY1875" fmla="*/ 29039 h 4424835"/>
              <a:gd name="connsiteX1876" fmla="*/ 1421870 w 7927195"/>
              <a:gd name="connsiteY1876" fmla="*/ 28870 h 4424835"/>
              <a:gd name="connsiteX1877" fmla="*/ 1436743 w 7927195"/>
              <a:gd name="connsiteY1877" fmla="*/ 38460 h 4424835"/>
              <a:gd name="connsiteX1878" fmla="*/ 1443787 w 7927195"/>
              <a:gd name="connsiteY1878" fmla="*/ 75681 h 4424835"/>
              <a:gd name="connsiteX1879" fmla="*/ 1432351 w 7927195"/>
              <a:gd name="connsiteY1879" fmla="*/ 98063 h 4424835"/>
              <a:gd name="connsiteX1880" fmla="*/ 1413389 w 7927195"/>
              <a:gd name="connsiteY1880" fmla="*/ 123256 h 4424835"/>
              <a:gd name="connsiteX1881" fmla="*/ 1330658 w 7927195"/>
              <a:gd name="connsiteY1881" fmla="*/ 215677 h 4424835"/>
              <a:gd name="connsiteX1882" fmla="*/ 1309575 w 7927195"/>
              <a:gd name="connsiteY1882" fmla="*/ 232948 h 4424835"/>
              <a:gd name="connsiteX1883" fmla="*/ 1290124 w 7927195"/>
              <a:gd name="connsiteY1883" fmla="*/ 238695 h 4424835"/>
              <a:gd name="connsiteX1884" fmla="*/ 1258302 w 7927195"/>
              <a:gd name="connsiteY1884" fmla="*/ 215785 h 4424835"/>
              <a:gd name="connsiteX1885" fmla="*/ 1257775 w 7927195"/>
              <a:gd name="connsiteY1885" fmla="*/ 203334 h 4424835"/>
              <a:gd name="connsiteX1886" fmla="*/ 1266552 w 7927195"/>
              <a:gd name="connsiteY1886" fmla="*/ 179777 h 4424835"/>
              <a:gd name="connsiteX1887" fmla="*/ 1289250 w 7927195"/>
              <a:gd name="connsiteY1887" fmla="*/ 144425 h 4424835"/>
              <a:gd name="connsiteX1888" fmla="*/ 1371333 w 7927195"/>
              <a:gd name="connsiteY1888" fmla="*/ 51524 h 4424835"/>
              <a:gd name="connsiteX1889" fmla="*/ 1387502 w 7927195"/>
              <a:gd name="connsiteY1889" fmla="*/ 38135 h 4424835"/>
              <a:gd name="connsiteX1890" fmla="*/ 1404301 w 7927195"/>
              <a:gd name="connsiteY1890" fmla="*/ 29672 h 4424835"/>
              <a:gd name="connsiteX1891" fmla="*/ 1421870 w 7927195"/>
              <a:gd name="connsiteY1891" fmla="*/ 28870 h 4424835"/>
              <a:gd name="connsiteX1892" fmla="*/ 3178170 w 7927195"/>
              <a:gd name="connsiteY1892" fmla="*/ 28645 h 4424835"/>
              <a:gd name="connsiteX1893" fmla="*/ 3192467 w 7927195"/>
              <a:gd name="connsiteY1893" fmla="*/ 36939 h 4424835"/>
              <a:gd name="connsiteX1894" fmla="*/ 3201798 w 7927195"/>
              <a:gd name="connsiteY1894" fmla="*/ 73403 h 4424835"/>
              <a:gd name="connsiteX1895" fmla="*/ 3191010 w 7927195"/>
              <a:gd name="connsiteY1895" fmla="*/ 96068 h 4424835"/>
              <a:gd name="connsiteX1896" fmla="*/ 3176133 w 7927195"/>
              <a:gd name="connsiteY1896" fmla="*/ 116407 h 4424835"/>
              <a:gd name="connsiteX1897" fmla="*/ 3088272 w 7927195"/>
              <a:gd name="connsiteY1897" fmla="*/ 215327 h 4424835"/>
              <a:gd name="connsiteX1898" fmla="*/ 3067319 w 7927195"/>
              <a:gd name="connsiteY1898" fmla="*/ 232726 h 4424835"/>
              <a:gd name="connsiteX1899" fmla="*/ 3047439 w 7927195"/>
              <a:gd name="connsiteY1899" fmla="*/ 238667 h 4424835"/>
              <a:gd name="connsiteX1900" fmla="*/ 3023158 w 7927195"/>
              <a:gd name="connsiteY1900" fmla="*/ 228608 h 4424835"/>
              <a:gd name="connsiteX1901" fmla="*/ 3015762 w 7927195"/>
              <a:gd name="connsiteY1901" fmla="*/ 201456 h 4424835"/>
              <a:gd name="connsiteX1902" fmla="*/ 3025154 w 7927195"/>
              <a:gd name="connsiteY1902" fmla="*/ 178166 h 4424835"/>
              <a:gd name="connsiteX1903" fmla="*/ 3045597 w 7927195"/>
              <a:gd name="connsiteY1903" fmla="*/ 146403 h 4424835"/>
              <a:gd name="connsiteX1904" fmla="*/ 3128689 w 7927195"/>
              <a:gd name="connsiteY1904" fmla="*/ 51776 h 4424835"/>
              <a:gd name="connsiteX1905" fmla="*/ 3144788 w 7927195"/>
              <a:gd name="connsiteY1905" fmla="*/ 38319 h 4424835"/>
              <a:gd name="connsiteX1906" fmla="*/ 3161519 w 7927195"/>
              <a:gd name="connsiteY1906" fmla="*/ 29713 h 4424835"/>
              <a:gd name="connsiteX1907" fmla="*/ 3178170 w 7927195"/>
              <a:gd name="connsiteY1907" fmla="*/ 28645 h 4424835"/>
              <a:gd name="connsiteX1908" fmla="*/ 4935953 w 7927195"/>
              <a:gd name="connsiteY1908" fmla="*/ 28616 h 4424835"/>
              <a:gd name="connsiteX1909" fmla="*/ 4949600 w 7927195"/>
              <a:gd name="connsiteY1909" fmla="*/ 36219 h 4424835"/>
              <a:gd name="connsiteX1910" fmla="*/ 4959882 w 7927195"/>
              <a:gd name="connsiteY1910" fmla="*/ 72459 h 4424835"/>
              <a:gd name="connsiteX1911" fmla="*/ 4948224 w 7927195"/>
              <a:gd name="connsiteY1911" fmla="*/ 97037 h 4424835"/>
              <a:gd name="connsiteX1912" fmla="*/ 4934581 w 7927195"/>
              <a:gd name="connsiteY1912" fmla="*/ 115714 h 4424835"/>
              <a:gd name="connsiteX1913" fmla="*/ 4845158 w 7927195"/>
              <a:gd name="connsiteY1913" fmla="*/ 216330 h 4424835"/>
              <a:gd name="connsiteX1914" fmla="*/ 4823946 w 7927195"/>
              <a:gd name="connsiteY1914" fmla="*/ 233483 h 4424835"/>
              <a:gd name="connsiteX1915" fmla="*/ 4804596 w 7927195"/>
              <a:gd name="connsiteY1915" fmla="*/ 238715 h 4424835"/>
              <a:gd name="connsiteX1916" fmla="*/ 4775166 w 7927195"/>
              <a:gd name="connsiteY1916" fmla="*/ 220894 h 4424835"/>
              <a:gd name="connsiteX1917" fmla="*/ 4772940 w 7927195"/>
              <a:gd name="connsiteY1917" fmla="*/ 212870 h 4424835"/>
              <a:gd name="connsiteX1918" fmla="*/ 4775247 w 7927195"/>
              <a:gd name="connsiteY1918" fmla="*/ 194288 h 4424835"/>
              <a:gd name="connsiteX1919" fmla="*/ 4787311 w 7927195"/>
              <a:gd name="connsiteY1919" fmla="*/ 169825 h 4424835"/>
              <a:gd name="connsiteX1920" fmla="*/ 4812571 w 7927195"/>
              <a:gd name="connsiteY1920" fmla="*/ 133624 h 4424835"/>
              <a:gd name="connsiteX1921" fmla="*/ 4882644 w 7927195"/>
              <a:gd name="connsiteY1921" fmla="*/ 55212 h 4424835"/>
              <a:gd name="connsiteX1922" fmla="*/ 4901670 w 7927195"/>
              <a:gd name="connsiteY1922" fmla="*/ 38677 h 4424835"/>
              <a:gd name="connsiteX1923" fmla="*/ 4920332 w 7927195"/>
              <a:gd name="connsiteY1923" fmla="*/ 29237 h 4424835"/>
              <a:gd name="connsiteX1924" fmla="*/ 4935953 w 7927195"/>
              <a:gd name="connsiteY1924" fmla="*/ 28616 h 4424835"/>
              <a:gd name="connsiteX1925" fmla="*/ 6551013 w 7927195"/>
              <a:gd name="connsiteY1925" fmla="*/ 241 h 4424835"/>
              <a:gd name="connsiteX1926" fmla="*/ 6577068 w 7927195"/>
              <a:gd name="connsiteY1926" fmla="*/ 11456 h 4424835"/>
              <a:gd name="connsiteX1927" fmla="*/ 6596620 w 7927195"/>
              <a:gd name="connsiteY1927" fmla="*/ 47357 h 4424835"/>
              <a:gd name="connsiteX1928" fmla="*/ 6591155 w 7927195"/>
              <a:gd name="connsiteY1928" fmla="*/ 73609 h 4424835"/>
              <a:gd name="connsiteX1929" fmla="*/ 6567150 w 7927195"/>
              <a:gd name="connsiteY1929" fmla="*/ 99629 h 4424835"/>
              <a:gd name="connsiteX1930" fmla="*/ 6545330 w 7927195"/>
              <a:gd name="connsiteY1930" fmla="*/ 106822 h 4424835"/>
              <a:gd name="connsiteX1931" fmla="*/ 6525738 w 7927195"/>
              <a:gd name="connsiteY1931" fmla="*/ 100630 h 4424835"/>
              <a:gd name="connsiteX1932" fmla="*/ 6495822 w 7927195"/>
              <a:gd name="connsiteY1932" fmla="*/ 64035 h 4424835"/>
              <a:gd name="connsiteX1933" fmla="*/ 6498413 w 7927195"/>
              <a:gd name="connsiteY1933" fmla="*/ 33633 h 4424835"/>
              <a:gd name="connsiteX1934" fmla="*/ 6524442 w 7927195"/>
              <a:gd name="connsiteY1934" fmla="*/ 6867 h 4424835"/>
              <a:gd name="connsiteX1935" fmla="*/ 6551013 w 7927195"/>
              <a:gd name="connsiteY1935" fmla="*/ 241 h 4424835"/>
              <a:gd name="connsiteX1936" fmla="*/ 3035985 w 7927195"/>
              <a:gd name="connsiteY1936" fmla="*/ 238 h 4424835"/>
              <a:gd name="connsiteX1937" fmla="*/ 3060903 w 7927195"/>
              <a:gd name="connsiteY1937" fmla="*/ 10679 h 4424835"/>
              <a:gd name="connsiteX1938" fmla="*/ 3082018 w 7927195"/>
              <a:gd name="connsiteY1938" fmla="*/ 54473 h 4424835"/>
              <a:gd name="connsiteX1939" fmla="*/ 3079051 w 7927195"/>
              <a:gd name="connsiteY1939" fmla="*/ 66468 h 4424835"/>
              <a:gd name="connsiteX1940" fmla="*/ 3049770 w 7927195"/>
              <a:gd name="connsiteY1940" fmla="*/ 100957 h 4424835"/>
              <a:gd name="connsiteX1941" fmla="*/ 3015831 w 7927195"/>
              <a:gd name="connsiteY1941" fmla="*/ 103093 h 4424835"/>
              <a:gd name="connsiteX1942" fmla="*/ 2980017 w 7927195"/>
              <a:gd name="connsiteY1942" fmla="*/ 59288 h 4424835"/>
              <a:gd name="connsiteX1943" fmla="*/ 2983972 w 7927195"/>
              <a:gd name="connsiteY1943" fmla="*/ 33049 h 4424835"/>
              <a:gd name="connsiteX1944" fmla="*/ 3010180 w 7927195"/>
              <a:gd name="connsiteY1944" fmla="*/ 6569 h 4424835"/>
              <a:gd name="connsiteX1945" fmla="*/ 3035985 w 7927195"/>
              <a:gd name="connsiteY1945" fmla="*/ 238 h 4424835"/>
              <a:gd name="connsiteX1946" fmla="*/ 1278464 w 7927195"/>
              <a:gd name="connsiteY1946" fmla="*/ 230 h 4424835"/>
              <a:gd name="connsiteX1947" fmla="*/ 1304515 w 7927195"/>
              <a:gd name="connsiteY1947" fmla="*/ 11444 h 4424835"/>
              <a:gd name="connsiteX1948" fmla="*/ 1324238 w 7927195"/>
              <a:gd name="connsiteY1948" fmla="*/ 51513 h 4424835"/>
              <a:gd name="connsiteX1949" fmla="*/ 1318671 w 7927195"/>
              <a:gd name="connsiteY1949" fmla="*/ 73589 h 4424835"/>
              <a:gd name="connsiteX1950" fmla="*/ 1296427 w 7927195"/>
              <a:gd name="connsiteY1950" fmla="*/ 98415 h 4424835"/>
              <a:gd name="connsiteX1951" fmla="*/ 1253274 w 7927195"/>
              <a:gd name="connsiteY1951" fmla="*/ 100635 h 4424835"/>
              <a:gd name="connsiteX1952" fmla="*/ 1224103 w 7927195"/>
              <a:gd name="connsiteY1952" fmla="*/ 66042 h 4424835"/>
              <a:gd name="connsiteX1953" fmla="*/ 1228038 w 7927195"/>
              <a:gd name="connsiteY1953" fmla="*/ 30032 h 4424835"/>
              <a:gd name="connsiteX1954" fmla="*/ 1251934 w 7927195"/>
              <a:gd name="connsiteY1954" fmla="*/ 6857 h 4424835"/>
              <a:gd name="connsiteX1955" fmla="*/ 1278464 w 7927195"/>
              <a:gd name="connsiteY1955" fmla="*/ 230 h 4424835"/>
              <a:gd name="connsiteX1956" fmla="*/ 4790590 w 7927195"/>
              <a:gd name="connsiteY1956" fmla="*/ 0 h 4424835"/>
              <a:gd name="connsiteX1957" fmla="*/ 4808563 w 7927195"/>
              <a:gd name="connsiteY1957" fmla="*/ 4103 h 4424835"/>
              <a:gd name="connsiteX1958" fmla="*/ 4839734 w 7927195"/>
              <a:gd name="connsiteY1958" fmla="*/ 48685 h 4424835"/>
              <a:gd name="connsiteX1959" fmla="*/ 4838722 w 7927195"/>
              <a:gd name="connsiteY1959" fmla="*/ 61142 h 4424835"/>
              <a:gd name="connsiteX1960" fmla="*/ 4805041 w 7927195"/>
              <a:gd name="connsiteY1960" fmla="*/ 102414 h 4424835"/>
              <a:gd name="connsiteX1961" fmla="*/ 4768932 w 7927195"/>
              <a:gd name="connsiteY1961" fmla="*/ 101060 h 4424835"/>
              <a:gd name="connsiteX1962" fmla="*/ 4736830 w 7927195"/>
              <a:gd name="connsiteY1962" fmla="*/ 58673 h 4424835"/>
              <a:gd name="connsiteX1963" fmla="*/ 4736709 w 7927195"/>
              <a:gd name="connsiteY1963" fmla="*/ 44109 h 4424835"/>
              <a:gd name="connsiteX1964" fmla="*/ 4786096 w 7927195"/>
              <a:gd name="connsiteY1964" fmla="*/ 455 h 4424835"/>
              <a:gd name="connsiteX1965" fmla="*/ 4790590 w 7927195"/>
              <a:gd name="connsiteY1965" fmla="*/ 0 h 44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</a:cxnLst>
            <a:rect l="l" t="t" r="r" b="b"/>
            <a:pathLst>
              <a:path w="7927195" h="4424835">
                <a:moveTo>
                  <a:pt x="6607985" y="4219569"/>
                </a:moveTo>
                <a:cubicBezTo>
                  <a:pt x="6616588" y="4223551"/>
                  <a:pt x="6623358" y="4231556"/>
                  <a:pt x="6627548" y="4243336"/>
                </a:cubicBezTo>
                <a:cubicBezTo>
                  <a:pt x="6629977" y="4250096"/>
                  <a:pt x="6629288" y="4257221"/>
                  <a:pt x="6627426" y="4264103"/>
                </a:cubicBezTo>
                <a:cubicBezTo>
                  <a:pt x="6624633" y="4274304"/>
                  <a:pt x="6620261" y="4283858"/>
                  <a:pt x="6614392" y="4292642"/>
                </a:cubicBezTo>
                <a:cubicBezTo>
                  <a:pt x="6610870" y="4297905"/>
                  <a:pt x="6607186" y="4303005"/>
                  <a:pt x="6603381" y="4308025"/>
                </a:cubicBezTo>
                <a:cubicBezTo>
                  <a:pt x="6579537" y="4339236"/>
                  <a:pt x="6553751" y="4368828"/>
                  <a:pt x="6526466" y="4397084"/>
                </a:cubicBezTo>
                <a:cubicBezTo>
                  <a:pt x="6519625" y="4404127"/>
                  <a:pt x="6512622" y="4411009"/>
                  <a:pt x="6504242" y="4416272"/>
                </a:cubicBezTo>
                <a:cubicBezTo>
                  <a:pt x="6496429" y="4421170"/>
                  <a:pt x="6488292" y="4425218"/>
                  <a:pt x="6479508" y="4424651"/>
                </a:cubicBezTo>
                <a:cubicBezTo>
                  <a:pt x="6459348" y="4425785"/>
                  <a:pt x="6438581" y="4405099"/>
                  <a:pt x="6445220" y="4381701"/>
                </a:cubicBezTo>
                <a:cubicBezTo>
                  <a:pt x="6447730" y="4372876"/>
                  <a:pt x="6451009" y="4364456"/>
                  <a:pt x="6455219" y="4356319"/>
                </a:cubicBezTo>
                <a:cubicBezTo>
                  <a:pt x="6464004" y="4339479"/>
                  <a:pt x="6474488" y="4323772"/>
                  <a:pt x="6486309" y="4308956"/>
                </a:cubicBezTo>
                <a:cubicBezTo>
                  <a:pt x="6504647" y="4285882"/>
                  <a:pt x="6524361" y="4264022"/>
                  <a:pt x="6545452" y="4243457"/>
                </a:cubicBezTo>
                <a:cubicBezTo>
                  <a:pt x="6551929" y="4237142"/>
                  <a:pt x="6559216" y="4231596"/>
                  <a:pt x="6566462" y="4226050"/>
                </a:cubicBezTo>
                <a:cubicBezTo>
                  <a:pt x="6569741" y="4223541"/>
                  <a:pt x="6573546" y="4221395"/>
                  <a:pt x="6577432" y="4219938"/>
                </a:cubicBezTo>
                <a:cubicBezTo>
                  <a:pt x="6588949" y="4215627"/>
                  <a:pt x="6599383" y="4215586"/>
                  <a:pt x="6607985" y="4219569"/>
                </a:cubicBezTo>
                <a:close/>
                <a:moveTo>
                  <a:pt x="3085913" y="4217468"/>
                </a:moveTo>
                <a:cubicBezTo>
                  <a:pt x="3088625" y="4217995"/>
                  <a:pt x="3091475" y="4218723"/>
                  <a:pt x="3093814" y="4220140"/>
                </a:cubicBezTo>
                <a:cubicBezTo>
                  <a:pt x="3107525" y="4228276"/>
                  <a:pt x="3115840" y="4243093"/>
                  <a:pt x="3112909" y="4259164"/>
                </a:cubicBezTo>
                <a:cubicBezTo>
                  <a:pt x="3111768" y="4265398"/>
                  <a:pt x="3110181" y="4271430"/>
                  <a:pt x="3107562" y="4277259"/>
                </a:cubicBezTo>
                <a:cubicBezTo>
                  <a:pt x="3103801" y="4285639"/>
                  <a:pt x="3099028" y="4293371"/>
                  <a:pt x="3093571" y="4300697"/>
                </a:cubicBezTo>
                <a:cubicBezTo>
                  <a:pt x="3067129" y="4336240"/>
                  <a:pt x="3038173" y="4369637"/>
                  <a:pt x="3007095" y="4401213"/>
                </a:cubicBezTo>
                <a:cubicBezTo>
                  <a:pt x="3000683" y="4407690"/>
                  <a:pt x="2993874" y="4413802"/>
                  <a:pt x="2985806" y="4418255"/>
                </a:cubicBezTo>
                <a:cubicBezTo>
                  <a:pt x="2978989" y="4422061"/>
                  <a:pt x="2971889" y="4424489"/>
                  <a:pt x="2963886" y="4424813"/>
                </a:cubicBezTo>
                <a:cubicBezTo>
                  <a:pt x="2947734" y="4425501"/>
                  <a:pt x="2928189" y="4410281"/>
                  <a:pt x="2929999" y="4385384"/>
                </a:cubicBezTo>
                <a:cubicBezTo>
                  <a:pt x="2930290" y="4384210"/>
                  <a:pt x="2931108" y="4378583"/>
                  <a:pt x="2933112" y="4373443"/>
                </a:cubicBezTo>
                <a:cubicBezTo>
                  <a:pt x="2936152" y="4365630"/>
                  <a:pt x="2939637" y="4357938"/>
                  <a:pt x="2943609" y="4350530"/>
                </a:cubicBezTo>
                <a:cubicBezTo>
                  <a:pt x="2951260" y="4336281"/>
                  <a:pt x="2960425" y="4322962"/>
                  <a:pt x="2970460" y="4310292"/>
                </a:cubicBezTo>
                <a:cubicBezTo>
                  <a:pt x="2988782" y="4287136"/>
                  <a:pt x="3008577" y="4265317"/>
                  <a:pt x="3029445" y="4244429"/>
                </a:cubicBezTo>
                <a:cubicBezTo>
                  <a:pt x="3038400" y="4235482"/>
                  <a:pt x="3048002" y="4227345"/>
                  <a:pt x="3059377" y="4221435"/>
                </a:cubicBezTo>
                <a:cubicBezTo>
                  <a:pt x="3067838" y="4217064"/>
                  <a:pt x="3076659" y="4215808"/>
                  <a:pt x="3085913" y="4217468"/>
                </a:cubicBezTo>
                <a:close/>
                <a:moveTo>
                  <a:pt x="1314223" y="4217225"/>
                </a:moveTo>
                <a:cubicBezTo>
                  <a:pt x="1342843" y="4211679"/>
                  <a:pt x="1361047" y="4240907"/>
                  <a:pt x="1355582" y="4261309"/>
                </a:cubicBezTo>
                <a:cubicBezTo>
                  <a:pt x="1352655" y="4272240"/>
                  <a:pt x="1348518" y="4282562"/>
                  <a:pt x="1342240" y="4291995"/>
                </a:cubicBezTo>
                <a:cubicBezTo>
                  <a:pt x="1338357" y="4297783"/>
                  <a:pt x="1334265" y="4303491"/>
                  <a:pt x="1330010" y="4309078"/>
                </a:cubicBezTo>
                <a:cubicBezTo>
                  <a:pt x="1306159" y="4340288"/>
                  <a:pt x="1280332" y="4369799"/>
                  <a:pt x="1253011" y="4398015"/>
                </a:cubicBezTo>
                <a:cubicBezTo>
                  <a:pt x="1246178" y="4405058"/>
                  <a:pt x="1239053" y="4411819"/>
                  <a:pt x="1230621" y="4416960"/>
                </a:cubicBezTo>
                <a:cubicBezTo>
                  <a:pt x="1223370" y="4421413"/>
                  <a:pt x="1215764" y="4424854"/>
                  <a:pt x="1207079" y="4424692"/>
                </a:cubicBezTo>
                <a:cubicBezTo>
                  <a:pt x="1188495" y="4426109"/>
                  <a:pt x="1166482" y="4407487"/>
                  <a:pt x="1172646" y="4382430"/>
                </a:cubicBezTo>
                <a:cubicBezTo>
                  <a:pt x="1174638" y="4374374"/>
                  <a:pt x="1177978" y="4366480"/>
                  <a:pt x="1181536" y="4358910"/>
                </a:cubicBezTo>
                <a:cubicBezTo>
                  <a:pt x="1187498" y="4346239"/>
                  <a:pt x="1195057" y="4334378"/>
                  <a:pt x="1203298" y="4323043"/>
                </a:cubicBezTo>
                <a:cubicBezTo>
                  <a:pt x="1225188" y="4292885"/>
                  <a:pt x="1250218" y="4265479"/>
                  <a:pt x="1276976" y="4239693"/>
                </a:cubicBezTo>
                <a:cubicBezTo>
                  <a:pt x="1283473" y="4233418"/>
                  <a:pt x="1291140" y="4228277"/>
                  <a:pt x="1298609" y="4223095"/>
                </a:cubicBezTo>
                <a:cubicBezTo>
                  <a:pt x="1303208" y="4219938"/>
                  <a:pt x="1308604" y="4218318"/>
                  <a:pt x="1314223" y="4217225"/>
                </a:cubicBezTo>
                <a:close/>
                <a:moveTo>
                  <a:pt x="4829937" y="4217144"/>
                </a:moveTo>
                <a:cubicBezTo>
                  <a:pt x="4847871" y="4214675"/>
                  <a:pt x="4860339" y="4221759"/>
                  <a:pt x="4868597" y="4239247"/>
                </a:cubicBezTo>
                <a:cubicBezTo>
                  <a:pt x="4870621" y="4243497"/>
                  <a:pt x="4870743" y="4248679"/>
                  <a:pt x="4871835" y="4253901"/>
                </a:cubicBezTo>
                <a:cubicBezTo>
                  <a:pt x="4870418" y="4259811"/>
                  <a:pt x="4869366" y="4266046"/>
                  <a:pt x="4867423" y="4271996"/>
                </a:cubicBezTo>
                <a:cubicBezTo>
                  <a:pt x="4863901" y="4282724"/>
                  <a:pt x="4857991" y="4292318"/>
                  <a:pt x="4851069" y="4301183"/>
                </a:cubicBezTo>
                <a:cubicBezTo>
                  <a:pt x="4838519" y="4317173"/>
                  <a:pt x="4826213" y="4333366"/>
                  <a:pt x="4812935" y="4348708"/>
                </a:cubicBezTo>
                <a:cubicBezTo>
                  <a:pt x="4797350" y="4366722"/>
                  <a:pt x="4780874" y="4383967"/>
                  <a:pt x="4764681" y="4401455"/>
                </a:cubicBezTo>
                <a:cubicBezTo>
                  <a:pt x="4758448" y="4408175"/>
                  <a:pt x="4751403" y="4413964"/>
                  <a:pt x="4743429" y="4418498"/>
                </a:cubicBezTo>
                <a:cubicBezTo>
                  <a:pt x="4735980" y="4422667"/>
                  <a:pt x="4728127" y="4425137"/>
                  <a:pt x="4719343" y="4424732"/>
                </a:cubicBezTo>
                <a:cubicBezTo>
                  <a:pt x="4699547" y="4423801"/>
                  <a:pt x="4684286" y="4405584"/>
                  <a:pt x="4687160" y="4385951"/>
                </a:cubicBezTo>
                <a:cubicBezTo>
                  <a:pt x="4688496" y="4376843"/>
                  <a:pt x="4691815" y="4368382"/>
                  <a:pt x="4695823" y="4360164"/>
                </a:cubicBezTo>
                <a:cubicBezTo>
                  <a:pt x="4703272" y="4345024"/>
                  <a:pt x="4712258" y="4330816"/>
                  <a:pt x="4722419" y="4317375"/>
                </a:cubicBezTo>
                <a:cubicBezTo>
                  <a:pt x="4743146" y="4289930"/>
                  <a:pt x="4766341" y="4264588"/>
                  <a:pt x="4790873" y="4240542"/>
                </a:cubicBezTo>
                <a:cubicBezTo>
                  <a:pt x="4797876" y="4233620"/>
                  <a:pt x="4805608" y="4227548"/>
                  <a:pt x="4814190" y="4222730"/>
                </a:cubicBezTo>
                <a:cubicBezTo>
                  <a:pt x="4819129" y="4219937"/>
                  <a:pt x="4824270" y="4217954"/>
                  <a:pt x="4829937" y="4217144"/>
                </a:cubicBezTo>
                <a:close/>
                <a:moveTo>
                  <a:pt x="5106344" y="3803756"/>
                </a:moveTo>
                <a:cubicBezTo>
                  <a:pt x="5112679" y="3803752"/>
                  <a:pt x="5118751" y="3805880"/>
                  <a:pt x="5122900" y="3809138"/>
                </a:cubicBezTo>
                <a:cubicBezTo>
                  <a:pt x="5127920" y="3813097"/>
                  <a:pt x="5132171" y="3817704"/>
                  <a:pt x="5135652" y="3823007"/>
                </a:cubicBezTo>
                <a:cubicBezTo>
                  <a:pt x="5143141" y="3834350"/>
                  <a:pt x="5147392" y="3846838"/>
                  <a:pt x="5148890" y="3860322"/>
                </a:cubicBezTo>
                <a:cubicBezTo>
                  <a:pt x="5151480" y="3884348"/>
                  <a:pt x="5148768" y="3907933"/>
                  <a:pt x="5142898" y="3931242"/>
                </a:cubicBezTo>
                <a:cubicBezTo>
                  <a:pt x="5141724" y="3936002"/>
                  <a:pt x="5140591" y="3940815"/>
                  <a:pt x="5138931" y="3945414"/>
                </a:cubicBezTo>
                <a:cubicBezTo>
                  <a:pt x="5131482" y="3965885"/>
                  <a:pt x="5137676" y="3963408"/>
                  <a:pt x="5153423" y="3959631"/>
                </a:cubicBezTo>
                <a:cubicBezTo>
                  <a:pt x="5174717" y="3954522"/>
                  <a:pt x="5196131" y="3951583"/>
                  <a:pt x="5218072" y="3952506"/>
                </a:cubicBezTo>
                <a:cubicBezTo>
                  <a:pt x="5231512" y="3953073"/>
                  <a:pt x="5244466" y="3955769"/>
                  <a:pt x="5257055" y="3960489"/>
                </a:cubicBezTo>
                <a:cubicBezTo>
                  <a:pt x="5265071" y="3963509"/>
                  <a:pt x="5272114" y="3968027"/>
                  <a:pt x="5277580" y="3974702"/>
                </a:cubicBezTo>
                <a:cubicBezTo>
                  <a:pt x="5281668" y="3979718"/>
                  <a:pt x="5283894" y="3985462"/>
                  <a:pt x="5284057" y="3992101"/>
                </a:cubicBezTo>
                <a:cubicBezTo>
                  <a:pt x="5284219" y="4000388"/>
                  <a:pt x="5281304" y="4007188"/>
                  <a:pt x="5275150" y="4012601"/>
                </a:cubicBezTo>
                <a:cubicBezTo>
                  <a:pt x="5267580" y="4019256"/>
                  <a:pt x="5258918" y="4023405"/>
                  <a:pt x="5248798" y="4024733"/>
                </a:cubicBezTo>
                <a:cubicBezTo>
                  <a:pt x="5233293" y="4026777"/>
                  <a:pt x="5217991" y="4025389"/>
                  <a:pt x="5202851" y="4021932"/>
                </a:cubicBezTo>
                <a:cubicBezTo>
                  <a:pt x="5185687" y="4018025"/>
                  <a:pt x="5169211" y="4012034"/>
                  <a:pt x="5152816" y="4005865"/>
                </a:cubicBezTo>
                <a:cubicBezTo>
                  <a:pt x="5148282" y="4004156"/>
                  <a:pt x="5143708" y="4002509"/>
                  <a:pt x="5139174" y="4000853"/>
                </a:cubicBezTo>
                <a:cubicBezTo>
                  <a:pt x="5138405" y="4002501"/>
                  <a:pt x="5137109" y="4003901"/>
                  <a:pt x="5137393" y="4004820"/>
                </a:cubicBezTo>
                <a:cubicBezTo>
                  <a:pt x="5139012" y="4010160"/>
                  <a:pt x="5140955" y="4015398"/>
                  <a:pt x="5142858" y="4020649"/>
                </a:cubicBezTo>
                <a:cubicBezTo>
                  <a:pt x="5150347" y="4041120"/>
                  <a:pt x="5156419" y="4061980"/>
                  <a:pt x="5159536" y="4083597"/>
                </a:cubicBezTo>
                <a:cubicBezTo>
                  <a:pt x="5161843" y="4099708"/>
                  <a:pt x="5161884" y="4115739"/>
                  <a:pt x="5157107" y="4131527"/>
                </a:cubicBezTo>
                <a:cubicBezTo>
                  <a:pt x="5154233" y="4141121"/>
                  <a:pt x="5149578" y="4149581"/>
                  <a:pt x="5142413" y="4156665"/>
                </a:cubicBezTo>
                <a:cubicBezTo>
                  <a:pt x="5131685" y="4167231"/>
                  <a:pt x="5112497" y="4165855"/>
                  <a:pt x="5103510" y="4158608"/>
                </a:cubicBezTo>
                <a:cubicBezTo>
                  <a:pt x="5097357" y="4153670"/>
                  <a:pt x="5092540" y="4147800"/>
                  <a:pt x="5089382" y="4140595"/>
                </a:cubicBezTo>
                <a:cubicBezTo>
                  <a:pt x="5084565" y="4129543"/>
                  <a:pt x="5082096" y="4117965"/>
                  <a:pt x="5081407" y="4105942"/>
                </a:cubicBezTo>
                <a:cubicBezTo>
                  <a:pt x="5080314" y="4086835"/>
                  <a:pt x="5082864" y="4068092"/>
                  <a:pt x="5087358" y="4049625"/>
                </a:cubicBezTo>
                <a:cubicBezTo>
                  <a:pt x="5089625" y="4040100"/>
                  <a:pt x="5092864" y="4030793"/>
                  <a:pt x="5095778" y="4021422"/>
                </a:cubicBezTo>
                <a:cubicBezTo>
                  <a:pt x="5097195" y="4016766"/>
                  <a:pt x="5098895" y="4012188"/>
                  <a:pt x="5100474" y="4007642"/>
                </a:cubicBezTo>
                <a:cubicBezTo>
                  <a:pt x="5098814" y="4006808"/>
                  <a:pt x="5097479" y="4005517"/>
                  <a:pt x="5096547" y="4005759"/>
                </a:cubicBezTo>
                <a:cubicBezTo>
                  <a:pt x="5091811" y="4006978"/>
                  <a:pt x="5087156" y="4008528"/>
                  <a:pt x="5082500" y="4010095"/>
                </a:cubicBezTo>
                <a:cubicBezTo>
                  <a:pt x="5065863" y="4015730"/>
                  <a:pt x="5048901" y="4019944"/>
                  <a:pt x="5031494" y="4022535"/>
                </a:cubicBezTo>
                <a:cubicBezTo>
                  <a:pt x="5012427" y="4025377"/>
                  <a:pt x="4993644" y="4023600"/>
                  <a:pt x="4975184" y="4018673"/>
                </a:cubicBezTo>
                <a:cubicBezTo>
                  <a:pt x="4965671" y="4016135"/>
                  <a:pt x="4956806" y="4011844"/>
                  <a:pt x="4949317" y="4005104"/>
                </a:cubicBezTo>
                <a:cubicBezTo>
                  <a:pt x="4931708" y="3989320"/>
                  <a:pt x="4936889" y="3969509"/>
                  <a:pt x="4946888" y="3958222"/>
                </a:cubicBezTo>
                <a:cubicBezTo>
                  <a:pt x="4953082" y="3951191"/>
                  <a:pt x="4960935" y="3946754"/>
                  <a:pt x="4969841" y="3944054"/>
                </a:cubicBezTo>
                <a:cubicBezTo>
                  <a:pt x="4984252" y="3939690"/>
                  <a:pt x="4998866" y="3939512"/>
                  <a:pt x="5013642" y="3941504"/>
                </a:cubicBezTo>
                <a:cubicBezTo>
                  <a:pt x="5036676" y="3944609"/>
                  <a:pt x="5058981" y="3950717"/>
                  <a:pt x="5080962" y="3958068"/>
                </a:cubicBezTo>
                <a:cubicBezTo>
                  <a:pt x="5084929" y="3959400"/>
                  <a:pt x="5088937" y="3960683"/>
                  <a:pt x="5093025" y="3961639"/>
                </a:cubicBezTo>
                <a:cubicBezTo>
                  <a:pt x="5094037" y="3961882"/>
                  <a:pt x="5095495" y="3960906"/>
                  <a:pt x="5096588" y="3960230"/>
                </a:cubicBezTo>
                <a:cubicBezTo>
                  <a:pt x="5096952" y="3960004"/>
                  <a:pt x="5097073" y="3958866"/>
                  <a:pt x="5096871" y="3958299"/>
                </a:cubicBezTo>
                <a:cubicBezTo>
                  <a:pt x="5095211" y="3953709"/>
                  <a:pt x="5093552" y="3949110"/>
                  <a:pt x="5091730" y="3944600"/>
                </a:cubicBezTo>
                <a:cubicBezTo>
                  <a:pt x="5084767" y="3927712"/>
                  <a:pt x="5078655" y="3910543"/>
                  <a:pt x="5074647" y="3892703"/>
                </a:cubicBezTo>
                <a:cubicBezTo>
                  <a:pt x="5070963" y="3876151"/>
                  <a:pt x="5069628" y="3859420"/>
                  <a:pt x="5072380" y="3842547"/>
                </a:cubicBezTo>
                <a:cubicBezTo>
                  <a:pt x="5074363" y="3830439"/>
                  <a:pt x="5079505" y="3819958"/>
                  <a:pt x="5088208" y="3811154"/>
                </a:cubicBezTo>
                <a:cubicBezTo>
                  <a:pt x="5093410" y="3805892"/>
                  <a:pt x="5100009" y="3803759"/>
                  <a:pt x="5106344" y="3803756"/>
                </a:cubicBezTo>
                <a:close/>
                <a:moveTo>
                  <a:pt x="3348306" y="3803698"/>
                </a:moveTo>
                <a:cubicBezTo>
                  <a:pt x="3354609" y="3803678"/>
                  <a:pt x="3360673" y="3805813"/>
                  <a:pt x="3364921" y="3809247"/>
                </a:cubicBezTo>
                <a:cubicBezTo>
                  <a:pt x="3368172" y="3811874"/>
                  <a:pt x="3371216" y="3814854"/>
                  <a:pt x="3373908" y="3818044"/>
                </a:cubicBezTo>
                <a:cubicBezTo>
                  <a:pt x="3381761" y="3827354"/>
                  <a:pt x="3386736" y="3838264"/>
                  <a:pt x="3389056" y="3850072"/>
                </a:cubicBezTo>
                <a:cubicBezTo>
                  <a:pt x="3391076" y="3860359"/>
                  <a:pt x="3391744" y="3870908"/>
                  <a:pt x="3392542" y="3877470"/>
                </a:cubicBezTo>
                <a:cubicBezTo>
                  <a:pt x="3391036" y="3900379"/>
                  <a:pt x="3388570" y="3919125"/>
                  <a:pt x="3383053" y="3937370"/>
                </a:cubicBezTo>
                <a:cubicBezTo>
                  <a:pt x="3381834" y="3941398"/>
                  <a:pt x="3381037" y="3945572"/>
                  <a:pt x="3379567" y="3949498"/>
                </a:cubicBezTo>
                <a:cubicBezTo>
                  <a:pt x="3373973" y="3964444"/>
                  <a:pt x="3380154" y="3962926"/>
                  <a:pt x="3390999" y="3960720"/>
                </a:cubicBezTo>
                <a:cubicBezTo>
                  <a:pt x="3401994" y="3958481"/>
                  <a:pt x="3412916" y="3955741"/>
                  <a:pt x="3424008" y="3954166"/>
                </a:cubicBezTo>
                <a:cubicBezTo>
                  <a:pt x="3445718" y="3951077"/>
                  <a:pt x="3467424" y="3951251"/>
                  <a:pt x="3488790" y="3956988"/>
                </a:cubicBezTo>
                <a:cubicBezTo>
                  <a:pt x="3499052" y="3959744"/>
                  <a:pt x="3508662" y="3963817"/>
                  <a:pt x="3516479" y="3971395"/>
                </a:cubicBezTo>
                <a:cubicBezTo>
                  <a:pt x="3523494" y="3978196"/>
                  <a:pt x="3526656" y="3986320"/>
                  <a:pt x="3525761" y="3996060"/>
                </a:cubicBezTo>
                <a:cubicBezTo>
                  <a:pt x="3525223" y="4001897"/>
                  <a:pt x="3522956" y="4006962"/>
                  <a:pt x="3518786" y="4011002"/>
                </a:cubicBezTo>
                <a:cubicBezTo>
                  <a:pt x="3511018" y="4018531"/>
                  <a:pt x="3501841" y="4023255"/>
                  <a:pt x="3490976" y="4024709"/>
                </a:cubicBezTo>
                <a:cubicBezTo>
                  <a:pt x="3475447" y="4026785"/>
                  <a:pt x="3460153" y="4025421"/>
                  <a:pt x="3444985" y="4021988"/>
                </a:cubicBezTo>
                <a:cubicBezTo>
                  <a:pt x="3428529" y="4018260"/>
                  <a:pt x="3412681" y="4012572"/>
                  <a:pt x="3396905" y="4006694"/>
                </a:cubicBezTo>
                <a:cubicBezTo>
                  <a:pt x="3392311" y="4004982"/>
                  <a:pt x="3387716" y="4003278"/>
                  <a:pt x="3383142" y="4001513"/>
                </a:cubicBezTo>
                <a:cubicBezTo>
                  <a:pt x="3381514" y="4000881"/>
                  <a:pt x="3380308" y="4001169"/>
                  <a:pt x="3379567" y="4002687"/>
                </a:cubicBezTo>
                <a:cubicBezTo>
                  <a:pt x="3379292" y="4003249"/>
                  <a:pt x="3378980" y="4004023"/>
                  <a:pt x="3379150" y="4004545"/>
                </a:cubicBezTo>
                <a:cubicBezTo>
                  <a:pt x="3380681" y="4009192"/>
                  <a:pt x="3382231" y="4013835"/>
                  <a:pt x="3383931" y="4018418"/>
                </a:cubicBezTo>
                <a:cubicBezTo>
                  <a:pt x="3391027" y="4037525"/>
                  <a:pt x="3396836" y="4056964"/>
                  <a:pt x="3400460" y="4077079"/>
                </a:cubicBezTo>
                <a:cubicBezTo>
                  <a:pt x="3402718" y="4089628"/>
                  <a:pt x="3403160" y="4102177"/>
                  <a:pt x="3402281" y="4114808"/>
                </a:cubicBezTo>
                <a:cubicBezTo>
                  <a:pt x="3401387" y="4127600"/>
                  <a:pt x="3397553" y="4139542"/>
                  <a:pt x="3390048" y="4150148"/>
                </a:cubicBezTo>
                <a:cubicBezTo>
                  <a:pt x="3382466" y="4160916"/>
                  <a:pt x="3372333" y="4165612"/>
                  <a:pt x="3359201" y="4164033"/>
                </a:cubicBezTo>
                <a:cubicBezTo>
                  <a:pt x="3352651" y="4163264"/>
                  <a:pt x="3347182" y="4160470"/>
                  <a:pt x="3342365" y="4156099"/>
                </a:cubicBezTo>
                <a:cubicBezTo>
                  <a:pt x="3334232" y="4148771"/>
                  <a:pt x="3329820" y="4139258"/>
                  <a:pt x="3327128" y="4128976"/>
                </a:cubicBezTo>
                <a:cubicBezTo>
                  <a:pt x="3322995" y="4113189"/>
                  <a:pt x="3321886" y="4097158"/>
                  <a:pt x="3323898" y="4080925"/>
                </a:cubicBezTo>
                <a:cubicBezTo>
                  <a:pt x="3326407" y="4060680"/>
                  <a:pt x="3330362" y="4040771"/>
                  <a:pt x="3337726" y="4021652"/>
                </a:cubicBezTo>
                <a:cubicBezTo>
                  <a:pt x="3339232" y="4017738"/>
                  <a:pt x="3340608" y="4013750"/>
                  <a:pt x="3341709" y="4009710"/>
                </a:cubicBezTo>
                <a:cubicBezTo>
                  <a:pt x="3341989" y="4008670"/>
                  <a:pt x="3341106" y="4007225"/>
                  <a:pt x="3340515" y="4006091"/>
                </a:cubicBezTo>
                <a:cubicBezTo>
                  <a:pt x="3340317" y="4005711"/>
                  <a:pt x="3339284" y="4005448"/>
                  <a:pt x="3338774" y="4005597"/>
                </a:cubicBezTo>
                <a:cubicBezTo>
                  <a:pt x="3334078" y="4006998"/>
                  <a:pt x="3329387" y="4008415"/>
                  <a:pt x="3324748" y="4009982"/>
                </a:cubicBezTo>
                <a:cubicBezTo>
                  <a:pt x="3308094" y="4015604"/>
                  <a:pt x="3291124" y="4019887"/>
                  <a:pt x="3273725" y="4022502"/>
                </a:cubicBezTo>
                <a:cubicBezTo>
                  <a:pt x="3254650" y="4025368"/>
                  <a:pt x="3235851" y="4023632"/>
                  <a:pt x="3217375" y="4018770"/>
                </a:cubicBezTo>
                <a:cubicBezTo>
                  <a:pt x="3207862" y="4016264"/>
                  <a:pt x="3198887" y="4012079"/>
                  <a:pt x="3191427" y="4005318"/>
                </a:cubicBezTo>
                <a:cubicBezTo>
                  <a:pt x="3174603" y="3990073"/>
                  <a:pt x="3177720" y="3971528"/>
                  <a:pt x="3188650" y="3958445"/>
                </a:cubicBezTo>
                <a:cubicBezTo>
                  <a:pt x="3194669" y="3951235"/>
                  <a:pt x="3202628" y="3946843"/>
                  <a:pt x="3211530" y="3944135"/>
                </a:cubicBezTo>
                <a:cubicBezTo>
                  <a:pt x="3225913" y="3939759"/>
                  <a:pt x="3240559" y="3939491"/>
                  <a:pt x="3255334" y="3941471"/>
                </a:cubicBezTo>
                <a:cubicBezTo>
                  <a:pt x="3278372" y="3944556"/>
                  <a:pt x="3300673" y="3950644"/>
                  <a:pt x="3322671" y="3957979"/>
                </a:cubicBezTo>
                <a:cubicBezTo>
                  <a:pt x="3326650" y="3959307"/>
                  <a:pt x="3330674" y="3960489"/>
                  <a:pt x="3334702" y="3961651"/>
                </a:cubicBezTo>
                <a:cubicBezTo>
                  <a:pt x="3336892" y="3962282"/>
                  <a:pt x="3339309" y="3960161"/>
                  <a:pt x="3338620" y="3958226"/>
                </a:cubicBezTo>
                <a:cubicBezTo>
                  <a:pt x="3336754" y="3952976"/>
                  <a:pt x="3334908" y="3947713"/>
                  <a:pt x="3332836" y="3942544"/>
                </a:cubicBezTo>
                <a:cubicBezTo>
                  <a:pt x="3326039" y="3925598"/>
                  <a:pt x="3320080" y="3908398"/>
                  <a:pt x="3316141" y="3890521"/>
                </a:cubicBezTo>
                <a:cubicBezTo>
                  <a:pt x="3312781" y="3875276"/>
                  <a:pt x="3312008" y="3859909"/>
                  <a:pt x="3314008" y="3844490"/>
                </a:cubicBezTo>
                <a:cubicBezTo>
                  <a:pt x="3315672" y="3831649"/>
                  <a:pt x="3320898" y="3820384"/>
                  <a:pt x="3330257" y="3811069"/>
                </a:cubicBezTo>
                <a:cubicBezTo>
                  <a:pt x="3335461" y="3805890"/>
                  <a:pt x="3342003" y="3803717"/>
                  <a:pt x="3348306" y="3803698"/>
                </a:cubicBezTo>
                <a:close/>
                <a:moveTo>
                  <a:pt x="6863235" y="3803686"/>
                </a:moveTo>
                <a:cubicBezTo>
                  <a:pt x="6869858" y="3803736"/>
                  <a:pt x="6876244" y="3806148"/>
                  <a:pt x="6880717" y="3809911"/>
                </a:cubicBezTo>
                <a:cubicBezTo>
                  <a:pt x="6892416" y="3819804"/>
                  <a:pt x="6899217" y="3832653"/>
                  <a:pt x="6903104" y="3847210"/>
                </a:cubicBezTo>
                <a:cubicBezTo>
                  <a:pt x="6907921" y="3865151"/>
                  <a:pt x="6908123" y="3883299"/>
                  <a:pt x="6905411" y="3901556"/>
                </a:cubicBezTo>
                <a:cubicBezTo>
                  <a:pt x="6902699" y="3919647"/>
                  <a:pt x="6898327" y="3937346"/>
                  <a:pt x="6892902" y="3954805"/>
                </a:cubicBezTo>
                <a:cubicBezTo>
                  <a:pt x="6892336" y="3956659"/>
                  <a:pt x="6892538" y="3958793"/>
                  <a:pt x="6892619" y="3960784"/>
                </a:cubicBezTo>
                <a:cubicBezTo>
                  <a:pt x="6892619" y="3961270"/>
                  <a:pt x="6893631" y="3962149"/>
                  <a:pt x="6894117" y="3962108"/>
                </a:cubicBezTo>
                <a:cubicBezTo>
                  <a:pt x="6897558" y="3961829"/>
                  <a:pt x="6901039" y="3961554"/>
                  <a:pt x="6904440" y="3960910"/>
                </a:cubicBezTo>
                <a:cubicBezTo>
                  <a:pt x="6914074" y="3959092"/>
                  <a:pt x="6923709" y="3957234"/>
                  <a:pt x="6933303" y="3955145"/>
                </a:cubicBezTo>
                <a:cubicBezTo>
                  <a:pt x="6948604" y="3951822"/>
                  <a:pt x="6964069" y="3951939"/>
                  <a:pt x="6979492" y="3952842"/>
                </a:cubicBezTo>
                <a:cubicBezTo>
                  <a:pt x="6992162" y="3953587"/>
                  <a:pt x="7004509" y="3956449"/>
                  <a:pt x="7016249" y="3961440"/>
                </a:cubicBezTo>
                <a:cubicBezTo>
                  <a:pt x="7023454" y="3964501"/>
                  <a:pt x="7029688" y="3968970"/>
                  <a:pt x="7034627" y="3975184"/>
                </a:cubicBezTo>
                <a:cubicBezTo>
                  <a:pt x="7044383" y="3987543"/>
                  <a:pt x="7043209" y="4002537"/>
                  <a:pt x="7031510" y="4012868"/>
                </a:cubicBezTo>
                <a:cubicBezTo>
                  <a:pt x="7024507" y="4019041"/>
                  <a:pt x="7016492" y="4023073"/>
                  <a:pt x="7007141" y="4024510"/>
                </a:cubicBezTo>
                <a:cubicBezTo>
                  <a:pt x="6991636" y="4026890"/>
                  <a:pt x="6976172" y="4025931"/>
                  <a:pt x="6961113" y="4022190"/>
                </a:cubicBezTo>
                <a:cubicBezTo>
                  <a:pt x="6946864" y="4018648"/>
                  <a:pt x="6932898" y="4013787"/>
                  <a:pt x="6918891" y="4009265"/>
                </a:cubicBezTo>
                <a:cubicBezTo>
                  <a:pt x="6912900" y="4007330"/>
                  <a:pt x="6907111" y="4004682"/>
                  <a:pt x="6901161" y="4002606"/>
                </a:cubicBezTo>
                <a:cubicBezTo>
                  <a:pt x="6899380" y="4001986"/>
                  <a:pt x="6897274" y="4001994"/>
                  <a:pt x="6895372" y="4002112"/>
                </a:cubicBezTo>
                <a:cubicBezTo>
                  <a:pt x="6893834" y="4002205"/>
                  <a:pt x="6893834" y="4005889"/>
                  <a:pt x="6895331" y="4009933"/>
                </a:cubicBezTo>
                <a:cubicBezTo>
                  <a:pt x="6898651" y="4019163"/>
                  <a:pt x="6902294" y="4028303"/>
                  <a:pt x="6905371" y="4037638"/>
                </a:cubicBezTo>
                <a:cubicBezTo>
                  <a:pt x="6911443" y="4056377"/>
                  <a:pt x="6916422" y="4075419"/>
                  <a:pt x="6916948" y="4095255"/>
                </a:cubicBezTo>
                <a:cubicBezTo>
                  <a:pt x="6917191" y="4104363"/>
                  <a:pt x="6916786" y="4113512"/>
                  <a:pt x="6915774" y="4122580"/>
                </a:cubicBezTo>
                <a:cubicBezTo>
                  <a:pt x="6914520" y="4133955"/>
                  <a:pt x="6909783" y="4144076"/>
                  <a:pt x="6902618" y="4153103"/>
                </a:cubicBezTo>
                <a:cubicBezTo>
                  <a:pt x="6890554" y="4168243"/>
                  <a:pt x="6867763" y="4167352"/>
                  <a:pt x="6855903" y="4155046"/>
                </a:cubicBezTo>
                <a:cubicBezTo>
                  <a:pt x="6851449" y="4150431"/>
                  <a:pt x="6847968" y="4145209"/>
                  <a:pt x="6845539" y="4139339"/>
                </a:cubicBezTo>
                <a:cubicBezTo>
                  <a:pt x="6842301" y="4131526"/>
                  <a:pt x="6840115" y="4123430"/>
                  <a:pt x="6839305" y="4114970"/>
                </a:cubicBezTo>
                <a:cubicBezTo>
                  <a:pt x="6836755" y="4089426"/>
                  <a:pt x="6839386" y="4064449"/>
                  <a:pt x="6846673" y="4039966"/>
                </a:cubicBezTo>
                <a:cubicBezTo>
                  <a:pt x="6849466" y="4030558"/>
                  <a:pt x="6852826" y="4021316"/>
                  <a:pt x="6855943" y="4011997"/>
                </a:cubicBezTo>
                <a:cubicBezTo>
                  <a:pt x="6856712" y="4009621"/>
                  <a:pt x="6856024" y="4006358"/>
                  <a:pt x="6854769" y="4006285"/>
                </a:cubicBezTo>
                <a:cubicBezTo>
                  <a:pt x="6853473" y="4006209"/>
                  <a:pt x="6852097" y="4005844"/>
                  <a:pt x="6850923" y="4006196"/>
                </a:cubicBezTo>
                <a:cubicBezTo>
                  <a:pt x="6844204" y="4008233"/>
                  <a:pt x="6837484" y="4010277"/>
                  <a:pt x="6830885" y="4012621"/>
                </a:cubicBezTo>
                <a:cubicBezTo>
                  <a:pt x="6816231" y="4017810"/>
                  <a:pt x="6801050" y="4020616"/>
                  <a:pt x="6785748" y="4022818"/>
                </a:cubicBezTo>
                <a:cubicBezTo>
                  <a:pt x="6767410" y="4025461"/>
                  <a:pt x="6749234" y="4023393"/>
                  <a:pt x="6731463" y="4018547"/>
                </a:cubicBezTo>
                <a:cubicBezTo>
                  <a:pt x="6721950" y="4015948"/>
                  <a:pt x="6713246" y="4011427"/>
                  <a:pt x="6705636" y="4004836"/>
                </a:cubicBezTo>
                <a:cubicBezTo>
                  <a:pt x="6690861" y="3992072"/>
                  <a:pt x="6692966" y="3970468"/>
                  <a:pt x="6702721" y="3959242"/>
                </a:cubicBezTo>
                <a:cubicBezTo>
                  <a:pt x="6709360" y="3951591"/>
                  <a:pt x="6717659" y="3946677"/>
                  <a:pt x="6727334" y="3943859"/>
                </a:cubicBezTo>
                <a:cubicBezTo>
                  <a:pt x="6741826" y="3939657"/>
                  <a:pt x="6756440" y="3939605"/>
                  <a:pt x="6771216" y="3941653"/>
                </a:cubicBezTo>
                <a:cubicBezTo>
                  <a:pt x="6790040" y="3944268"/>
                  <a:pt x="6808458" y="3948672"/>
                  <a:pt x="6826513" y="3954502"/>
                </a:cubicBezTo>
                <a:cubicBezTo>
                  <a:pt x="6832545" y="3956445"/>
                  <a:pt x="6838415" y="3958781"/>
                  <a:pt x="6844527" y="3960465"/>
                </a:cubicBezTo>
                <a:lnTo>
                  <a:pt x="6852281" y="3960691"/>
                </a:lnTo>
                <a:lnTo>
                  <a:pt x="6852300" y="3961218"/>
                </a:lnTo>
                <a:cubicBezTo>
                  <a:pt x="6852300" y="3961218"/>
                  <a:pt x="6852705" y="3960704"/>
                  <a:pt x="6852705" y="3960704"/>
                </a:cubicBezTo>
                <a:cubicBezTo>
                  <a:pt x="6852826" y="3962283"/>
                  <a:pt x="6853109" y="3962352"/>
                  <a:pt x="6853555" y="3960898"/>
                </a:cubicBezTo>
                <a:cubicBezTo>
                  <a:pt x="6853109" y="3962351"/>
                  <a:pt x="6852826" y="3962282"/>
                  <a:pt x="6852705" y="3960703"/>
                </a:cubicBezTo>
                <a:lnTo>
                  <a:pt x="6852281" y="3960691"/>
                </a:lnTo>
                <a:lnTo>
                  <a:pt x="6852016" y="3953121"/>
                </a:lnTo>
                <a:cubicBezTo>
                  <a:pt x="6848656" y="3944641"/>
                  <a:pt x="6845135" y="3936208"/>
                  <a:pt x="6841896" y="3927683"/>
                </a:cubicBezTo>
                <a:cubicBezTo>
                  <a:pt x="6835905" y="3911887"/>
                  <a:pt x="6831411" y="3895634"/>
                  <a:pt x="6828780" y="3878960"/>
                </a:cubicBezTo>
                <a:cubicBezTo>
                  <a:pt x="6826311" y="3863548"/>
                  <a:pt x="6826432" y="3848170"/>
                  <a:pt x="6831452" y="3833123"/>
                </a:cubicBezTo>
                <a:cubicBezTo>
                  <a:pt x="6834124" y="3824990"/>
                  <a:pt x="6838415" y="3817845"/>
                  <a:pt x="6844325" y="3811639"/>
                </a:cubicBezTo>
                <a:cubicBezTo>
                  <a:pt x="6849750" y="3805950"/>
                  <a:pt x="6856611" y="3803636"/>
                  <a:pt x="6863235" y="3803686"/>
                </a:cubicBezTo>
                <a:close/>
                <a:moveTo>
                  <a:pt x="1590099" y="3803685"/>
                </a:moveTo>
                <a:cubicBezTo>
                  <a:pt x="1596021" y="3803409"/>
                  <a:pt x="1602062" y="3805064"/>
                  <a:pt x="1606995" y="3808721"/>
                </a:cubicBezTo>
                <a:cubicBezTo>
                  <a:pt x="1619398" y="3817918"/>
                  <a:pt x="1626430" y="3830726"/>
                  <a:pt x="1630615" y="3845174"/>
                </a:cubicBezTo>
                <a:cubicBezTo>
                  <a:pt x="1635987" y="3863694"/>
                  <a:pt x="1636291" y="3882567"/>
                  <a:pt x="1633441" y="3901552"/>
                </a:cubicBezTo>
                <a:cubicBezTo>
                  <a:pt x="1630725" y="3919643"/>
                  <a:pt x="1626324" y="3937334"/>
                  <a:pt x="1620940" y="3954806"/>
                </a:cubicBezTo>
                <a:cubicBezTo>
                  <a:pt x="1620365" y="3956664"/>
                  <a:pt x="1620560" y="3958793"/>
                  <a:pt x="1620633" y="3960789"/>
                </a:cubicBezTo>
                <a:cubicBezTo>
                  <a:pt x="1620653" y="3961274"/>
                  <a:pt x="1621657" y="3962165"/>
                  <a:pt x="1622135" y="3962116"/>
                </a:cubicBezTo>
                <a:cubicBezTo>
                  <a:pt x="1626272" y="3961700"/>
                  <a:pt x="1630433" y="3961311"/>
                  <a:pt x="1634518" y="3960534"/>
                </a:cubicBezTo>
                <a:cubicBezTo>
                  <a:pt x="1644861" y="3958570"/>
                  <a:pt x="1655098" y="3956008"/>
                  <a:pt x="1665494" y="3954405"/>
                </a:cubicBezTo>
                <a:cubicBezTo>
                  <a:pt x="1687216" y="3951057"/>
                  <a:pt x="1708878" y="3951324"/>
                  <a:pt x="1730353" y="3956672"/>
                </a:cubicBezTo>
                <a:cubicBezTo>
                  <a:pt x="1737923" y="3958554"/>
                  <a:pt x="1745108" y="3961242"/>
                  <a:pt x="1751679" y="3965444"/>
                </a:cubicBezTo>
                <a:cubicBezTo>
                  <a:pt x="1758305" y="3969682"/>
                  <a:pt x="1763677" y="3975026"/>
                  <a:pt x="1766899" y="3982422"/>
                </a:cubicBezTo>
                <a:cubicBezTo>
                  <a:pt x="1771336" y="3992595"/>
                  <a:pt x="1769466" y="4001816"/>
                  <a:pt x="1762447" y="4009832"/>
                </a:cubicBezTo>
                <a:cubicBezTo>
                  <a:pt x="1755290" y="4018005"/>
                  <a:pt x="1746019" y="4022786"/>
                  <a:pt x="1735182" y="4024494"/>
                </a:cubicBezTo>
                <a:cubicBezTo>
                  <a:pt x="1719666" y="4026935"/>
                  <a:pt x="1704235" y="4025870"/>
                  <a:pt x="1689155" y="4022203"/>
                </a:cubicBezTo>
                <a:cubicBezTo>
                  <a:pt x="1675541" y="4018891"/>
                  <a:pt x="1662223" y="4014329"/>
                  <a:pt x="1648840" y="4010107"/>
                </a:cubicBezTo>
                <a:cubicBezTo>
                  <a:pt x="1644173" y="4008630"/>
                  <a:pt x="1639764" y="4006346"/>
                  <a:pt x="1635129" y="4004739"/>
                </a:cubicBezTo>
                <a:cubicBezTo>
                  <a:pt x="1631336" y="4003428"/>
                  <a:pt x="1626907" y="3999610"/>
                  <a:pt x="1623616" y="4002339"/>
                </a:cubicBezTo>
                <a:cubicBezTo>
                  <a:pt x="1619819" y="4005488"/>
                  <a:pt x="1623661" y="4010038"/>
                  <a:pt x="1624980" y="4013831"/>
                </a:cubicBezTo>
                <a:cubicBezTo>
                  <a:pt x="1627980" y="4022450"/>
                  <a:pt x="1631413" y="4030927"/>
                  <a:pt x="1634097" y="4039638"/>
                </a:cubicBezTo>
                <a:cubicBezTo>
                  <a:pt x="1639683" y="4057782"/>
                  <a:pt x="1644545" y="4076148"/>
                  <a:pt x="1644978" y="4095296"/>
                </a:cubicBezTo>
                <a:cubicBezTo>
                  <a:pt x="1645185" y="4104364"/>
                  <a:pt x="1644893" y="4113553"/>
                  <a:pt x="1643808" y="4122580"/>
                </a:cubicBezTo>
                <a:cubicBezTo>
                  <a:pt x="1642359" y="4134684"/>
                  <a:pt x="1637315" y="4145331"/>
                  <a:pt x="1629207" y="4154641"/>
                </a:cubicBezTo>
                <a:cubicBezTo>
                  <a:pt x="1618269" y="4167231"/>
                  <a:pt x="1597178" y="4167231"/>
                  <a:pt x="1585471" y="4156503"/>
                </a:cubicBezTo>
                <a:cubicBezTo>
                  <a:pt x="1580192" y="4151646"/>
                  <a:pt x="1576277" y="4145857"/>
                  <a:pt x="1573557" y="4139299"/>
                </a:cubicBezTo>
                <a:cubicBezTo>
                  <a:pt x="1570315" y="4131526"/>
                  <a:pt x="1568161" y="4123430"/>
                  <a:pt x="1567315" y="4114929"/>
                </a:cubicBezTo>
                <a:cubicBezTo>
                  <a:pt x="1564777" y="4089426"/>
                  <a:pt x="1567469" y="4064449"/>
                  <a:pt x="1574715" y="4039942"/>
                </a:cubicBezTo>
                <a:cubicBezTo>
                  <a:pt x="1577496" y="4030530"/>
                  <a:pt x="1580880" y="4021296"/>
                  <a:pt x="1583981" y="4011977"/>
                </a:cubicBezTo>
                <a:cubicBezTo>
                  <a:pt x="1584770" y="4009601"/>
                  <a:pt x="1584066" y="4006330"/>
                  <a:pt x="1582779" y="4006269"/>
                </a:cubicBezTo>
                <a:cubicBezTo>
                  <a:pt x="1581491" y="4006204"/>
                  <a:pt x="1580103" y="4005852"/>
                  <a:pt x="1578937" y="4006209"/>
                </a:cubicBezTo>
                <a:cubicBezTo>
                  <a:pt x="1572221" y="4008241"/>
                  <a:pt x="1565505" y="4010293"/>
                  <a:pt x="1558891" y="4012629"/>
                </a:cubicBezTo>
                <a:cubicBezTo>
                  <a:pt x="1544240" y="4017806"/>
                  <a:pt x="1529044" y="4020624"/>
                  <a:pt x="1513758" y="4022822"/>
                </a:cubicBezTo>
                <a:cubicBezTo>
                  <a:pt x="1495412" y="4025457"/>
                  <a:pt x="1477256" y="4023352"/>
                  <a:pt x="1459481" y="4018551"/>
                </a:cubicBezTo>
                <a:cubicBezTo>
                  <a:pt x="1450644" y="4016163"/>
                  <a:pt x="1442475" y="4012034"/>
                  <a:pt x="1435220" y="4006217"/>
                </a:cubicBezTo>
                <a:cubicBezTo>
                  <a:pt x="1417826" y="3992267"/>
                  <a:pt x="1420793" y="3969436"/>
                  <a:pt x="1432156" y="3957655"/>
                </a:cubicBezTo>
                <a:cubicBezTo>
                  <a:pt x="1438645" y="3950927"/>
                  <a:pt x="1446409" y="3946446"/>
                  <a:pt x="1455396" y="3943843"/>
                </a:cubicBezTo>
                <a:cubicBezTo>
                  <a:pt x="1469872" y="3939649"/>
                  <a:pt x="1484490" y="3939609"/>
                  <a:pt x="1499262" y="3941657"/>
                </a:cubicBezTo>
                <a:cubicBezTo>
                  <a:pt x="1518098" y="3944264"/>
                  <a:pt x="1536504" y="3948664"/>
                  <a:pt x="1554575" y="3954510"/>
                </a:cubicBezTo>
                <a:cubicBezTo>
                  <a:pt x="1560587" y="3956453"/>
                  <a:pt x="1566481" y="3958789"/>
                  <a:pt x="1572557" y="3960469"/>
                </a:cubicBezTo>
                <a:lnTo>
                  <a:pt x="1580315" y="3960688"/>
                </a:lnTo>
                <a:lnTo>
                  <a:pt x="1580334" y="3961214"/>
                </a:lnTo>
                <a:cubicBezTo>
                  <a:pt x="1580334" y="3961214"/>
                  <a:pt x="1580747" y="3960704"/>
                  <a:pt x="1580747" y="3960700"/>
                </a:cubicBezTo>
                <a:lnTo>
                  <a:pt x="1580315" y="3960688"/>
                </a:lnTo>
                <a:lnTo>
                  <a:pt x="1580046" y="3953121"/>
                </a:lnTo>
                <a:cubicBezTo>
                  <a:pt x="1576670" y="3944641"/>
                  <a:pt x="1573164" y="3936212"/>
                  <a:pt x="1569926" y="3927683"/>
                </a:cubicBezTo>
                <a:cubicBezTo>
                  <a:pt x="1563922" y="3911887"/>
                  <a:pt x="1559465" y="3895630"/>
                  <a:pt x="1556810" y="3878956"/>
                </a:cubicBezTo>
                <a:cubicBezTo>
                  <a:pt x="1554353" y="3863549"/>
                  <a:pt x="1554466" y="3848162"/>
                  <a:pt x="1559470" y="3833119"/>
                </a:cubicBezTo>
                <a:cubicBezTo>
                  <a:pt x="1562400" y="3824298"/>
                  <a:pt x="1567011" y="3816542"/>
                  <a:pt x="1573921" y="3810231"/>
                </a:cubicBezTo>
                <a:cubicBezTo>
                  <a:pt x="1578376" y="3806167"/>
                  <a:pt x="1584178" y="3803960"/>
                  <a:pt x="1590099" y="3803685"/>
                </a:cubicBezTo>
                <a:close/>
                <a:moveTo>
                  <a:pt x="7295924" y="3672504"/>
                </a:moveTo>
                <a:cubicBezTo>
                  <a:pt x="7304688" y="3673295"/>
                  <a:pt x="7313220" y="3676886"/>
                  <a:pt x="7320709" y="3683189"/>
                </a:cubicBezTo>
                <a:cubicBezTo>
                  <a:pt x="7333744" y="3694151"/>
                  <a:pt x="7341152" y="3707939"/>
                  <a:pt x="7341557" y="3727087"/>
                </a:cubicBezTo>
                <a:cubicBezTo>
                  <a:pt x="7340706" y="3730078"/>
                  <a:pt x="7339897" y="3734956"/>
                  <a:pt x="7338075" y="3739449"/>
                </a:cubicBezTo>
                <a:cubicBezTo>
                  <a:pt x="7332408" y="3753585"/>
                  <a:pt x="7322571" y="3764366"/>
                  <a:pt x="7309900" y="3772608"/>
                </a:cubicBezTo>
                <a:cubicBezTo>
                  <a:pt x="7298363" y="3780133"/>
                  <a:pt x="7286097" y="3781072"/>
                  <a:pt x="7273953" y="3774624"/>
                </a:cubicBezTo>
                <a:cubicBezTo>
                  <a:pt x="7257113" y="3765706"/>
                  <a:pt x="7245292" y="3752371"/>
                  <a:pt x="7239989" y="3733685"/>
                </a:cubicBezTo>
                <a:cubicBezTo>
                  <a:pt x="7237115" y="3723662"/>
                  <a:pt x="7238289" y="3714230"/>
                  <a:pt x="7243430" y="3705283"/>
                </a:cubicBezTo>
                <a:cubicBezTo>
                  <a:pt x="7249867" y="3694102"/>
                  <a:pt x="7258611" y="3685103"/>
                  <a:pt x="7269743" y="3678614"/>
                </a:cubicBezTo>
                <a:cubicBezTo>
                  <a:pt x="7278163" y="3673720"/>
                  <a:pt x="7287160" y="3671712"/>
                  <a:pt x="7295924" y="3672504"/>
                </a:cubicBezTo>
                <a:close/>
                <a:moveTo>
                  <a:pt x="263307" y="3672419"/>
                </a:moveTo>
                <a:cubicBezTo>
                  <a:pt x="272574" y="3672535"/>
                  <a:pt x="282302" y="3675639"/>
                  <a:pt x="291109" y="3683196"/>
                </a:cubicBezTo>
                <a:cubicBezTo>
                  <a:pt x="303752" y="3694045"/>
                  <a:pt x="311592" y="3708963"/>
                  <a:pt x="311292" y="3723880"/>
                </a:cubicBezTo>
                <a:cubicBezTo>
                  <a:pt x="311700" y="3730434"/>
                  <a:pt x="310010" y="3737162"/>
                  <a:pt x="306673" y="3743505"/>
                </a:cubicBezTo>
                <a:cubicBezTo>
                  <a:pt x="300336" y="3755561"/>
                  <a:pt x="291505" y="3765365"/>
                  <a:pt x="280018" y="3772705"/>
                </a:cubicBezTo>
                <a:cubicBezTo>
                  <a:pt x="268395" y="3780133"/>
                  <a:pt x="256214" y="3780902"/>
                  <a:pt x="244015" y="3774550"/>
                </a:cubicBezTo>
                <a:cubicBezTo>
                  <a:pt x="227757" y="3766086"/>
                  <a:pt x="216293" y="3753124"/>
                  <a:pt x="210682" y="3735595"/>
                </a:cubicBezTo>
                <a:cubicBezTo>
                  <a:pt x="207100" y="3724402"/>
                  <a:pt x="208192" y="3713399"/>
                  <a:pt x="214722" y="3703267"/>
                </a:cubicBezTo>
                <a:cubicBezTo>
                  <a:pt x="220891" y="3693693"/>
                  <a:pt x="228623" y="3685654"/>
                  <a:pt x="238276" y="3679565"/>
                </a:cubicBezTo>
                <a:cubicBezTo>
                  <a:pt x="245235" y="3675173"/>
                  <a:pt x="254041" y="3672302"/>
                  <a:pt x="263307" y="3672419"/>
                </a:cubicBezTo>
                <a:close/>
                <a:moveTo>
                  <a:pt x="3782465" y="3672402"/>
                </a:moveTo>
                <a:cubicBezTo>
                  <a:pt x="3789811" y="3673226"/>
                  <a:pt x="3796943" y="3676189"/>
                  <a:pt x="3803681" y="3681399"/>
                </a:cubicBezTo>
                <a:cubicBezTo>
                  <a:pt x="3815165" y="3690281"/>
                  <a:pt x="3823104" y="3701389"/>
                  <a:pt x="3825662" y="3716112"/>
                </a:cubicBezTo>
                <a:cubicBezTo>
                  <a:pt x="3827294" y="3725508"/>
                  <a:pt x="3826152" y="3734369"/>
                  <a:pt x="3822023" y="3742733"/>
                </a:cubicBezTo>
                <a:cubicBezTo>
                  <a:pt x="3815999" y="3754938"/>
                  <a:pt x="3807081" y="3764758"/>
                  <a:pt x="3795718" y="3772284"/>
                </a:cubicBezTo>
                <a:cubicBezTo>
                  <a:pt x="3784242" y="3779882"/>
                  <a:pt x="3772114" y="3781226"/>
                  <a:pt x="3759759" y="3774887"/>
                </a:cubicBezTo>
                <a:cubicBezTo>
                  <a:pt x="3740514" y="3765021"/>
                  <a:pt x="3728321" y="3749501"/>
                  <a:pt x="3723759" y="3728224"/>
                </a:cubicBezTo>
                <a:cubicBezTo>
                  <a:pt x="3723463" y="3726864"/>
                  <a:pt x="3723512" y="3725431"/>
                  <a:pt x="3723273" y="3722447"/>
                </a:cubicBezTo>
                <a:cubicBezTo>
                  <a:pt x="3723852" y="3719861"/>
                  <a:pt x="3724228" y="3715574"/>
                  <a:pt x="3725767" y="3711752"/>
                </a:cubicBezTo>
                <a:cubicBezTo>
                  <a:pt x="3732357" y="3695369"/>
                  <a:pt x="3743975" y="3683278"/>
                  <a:pt x="3759969" y="3676234"/>
                </a:cubicBezTo>
                <a:cubicBezTo>
                  <a:pt x="3767560" y="3672891"/>
                  <a:pt x="3775119" y="3671577"/>
                  <a:pt x="3782465" y="3672402"/>
                </a:cubicBezTo>
                <a:close/>
                <a:moveTo>
                  <a:pt x="2021473" y="3672401"/>
                </a:moveTo>
                <a:cubicBezTo>
                  <a:pt x="2030477" y="3672582"/>
                  <a:pt x="2040034" y="3675582"/>
                  <a:pt x="2048653" y="3683035"/>
                </a:cubicBezTo>
                <a:cubicBezTo>
                  <a:pt x="2061522" y="3694163"/>
                  <a:pt x="2069148" y="3707744"/>
                  <a:pt x="2069577" y="3726949"/>
                </a:cubicBezTo>
                <a:cubicBezTo>
                  <a:pt x="2068788" y="3729896"/>
                  <a:pt x="2067978" y="3734782"/>
                  <a:pt x="2066189" y="3739279"/>
                </a:cubicBezTo>
                <a:cubicBezTo>
                  <a:pt x="2060267" y="3754152"/>
                  <a:pt x="2049891" y="3765414"/>
                  <a:pt x="2036330" y="3773628"/>
                </a:cubicBezTo>
                <a:cubicBezTo>
                  <a:pt x="2025283" y="3780319"/>
                  <a:pt x="2013547" y="3780712"/>
                  <a:pt x="2002132" y="3774712"/>
                </a:cubicBezTo>
                <a:cubicBezTo>
                  <a:pt x="1985247" y="3765831"/>
                  <a:pt x="1973463" y="3752480"/>
                  <a:pt x="1968050" y="3733867"/>
                </a:cubicBezTo>
                <a:cubicBezTo>
                  <a:pt x="1965148" y="3723876"/>
                  <a:pt x="1966229" y="3714428"/>
                  <a:pt x="1971370" y="3705441"/>
                </a:cubicBezTo>
                <a:cubicBezTo>
                  <a:pt x="1977778" y="3694240"/>
                  <a:pt x="1986546" y="3685302"/>
                  <a:pt x="1997618" y="3678687"/>
                </a:cubicBezTo>
                <a:cubicBezTo>
                  <a:pt x="2004020" y="3674860"/>
                  <a:pt x="2012469" y="3672220"/>
                  <a:pt x="2021473" y="3672401"/>
                </a:cubicBezTo>
                <a:close/>
                <a:moveTo>
                  <a:pt x="5538471" y="3672257"/>
                </a:moveTo>
                <a:cubicBezTo>
                  <a:pt x="5545849" y="3672701"/>
                  <a:pt x="5553075" y="3675268"/>
                  <a:pt x="5559977" y="3680128"/>
                </a:cubicBezTo>
                <a:cubicBezTo>
                  <a:pt x="5575117" y="3690807"/>
                  <a:pt x="5584306" y="3705174"/>
                  <a:pt x="5584144" y="3724418"/>
                </a:cubicBezTo>
                <a:cubicBezTo>
                  <a:pt x="5584185" y="3732320"/>
                  <a:pt x="5582242" y="3739684"/>
                  <a:pt x="5578193" y="3746477"/>
                </a:cubicBezTo>
                <a:cubicBezTo>
                  <a:pt x="5572323" y="3756237"/>
                  <a:pt x="5564875" y="3764624"/>
                  <a:pt x="5555483" y="3771020"/>
                </a:cubicBezTo>
                <a:cubicBezTo>
                  <a:pt x="5551475" y="3773741"/>
                  <a:pt x="5546820" y="3775583"/>
                  <a:pt x="5542287" y="3777400"/>
                </a:cubicBezTo>
                <a:cubicBezTo>
                  <a:pt x="5536902" y="3779562"/>
                  <a:pt x="5531275" y="3779477"/>
                  <a:pt x="5525770" y="3777680"/>
                </a:cubicBezTo>
                <a:cubicBezTo>
                  <a:pt x="5502453" y="3770053"/>
                  <a:pt x="5488365" y="3753727"/>
                  <a:pt x="5482334" y="3730337"/>
                </a:cubicBezTo>
                <a:cubicBezTo>
                  <a:pt x="5480391" y="3722698"/>
                  <a:pt x="5481605" y="3715031"/>
                  <a:pt x="5485329" y="3707858"/>
                </a:cubicBezTo>
                <a:cubicBezTo>
                  <a:pt x="5492373" y="3694373"/>
                  <a:pt x="5502372" y="3683747"/>
                  <a:pt x="5516054" y="3677128"/>
                </a:cubicBezTo>
                <a:cubicBezTo>
                  <a:pt x="5523564" y="3673493"/>
                  <a:pt x="5531093" y="3671813"/>
                  <a:pt x="5538471" y="3672257"/>
                </a:cubicBezTo>
                <a:close/>
                <a:moveTo>
                  <a:pt x="3751789" y="3542071"/>
                </a:moveTo>
                <a:cubicBezTo>
                  <a:pt x="3762229" y="3540322"/>
                  <a:pt x="3771370" y="3542885"/>
                  <a:pt x="3778676" y="3550617"/>
                </a:cubicBezTo>
                <a:cubicBezTo>
                  <a:pt x="3788003" y="3560486"/>
                  <a:pt x="3791801" y="3571776"/>
                  <a:pt x="3787740" y="3585394"/>
                </a:cubicBezTo>
                <a:cubicBezTo>
                  <a:pt x="3784886" y="3594952"/>
                  <a:pt x="3780725" y="3603765"/>
                  <a:pt x="3774932" y="3611760"/>
                </a:cubicBezTo>
                <a:cubicBezTo>
                  <a:pt x="3767933" y="3621418"/>
                  <a:pt x="3760792" y="3631000"/>
                  <a:pt x="3753266" y="3640254"/>
                </a:cubicBezTo>
                <a:cubicBezTo>
                  <a:pt x="3728881" y="3670235"/>
                  <a:pt x="3702904" y="3698810"/>
                  <a:pt x="3675951" y="3726500"/>
                </a:cubicBezTo>
                <a:cubicBezTo>
                  <a:pt x="3669086" y="3733552"/>
                  <a:pt x="3661969" y="3740296"/>
                  <a:pt x="3653561" y="3745570"/>
                </a:cubicBezTo>
                <a:cubicBezTo>
                  <a:pt x="3646813" y="3749801"/>
                  <a:pt x="3639461" y="3751671"/>
                  <a:pt x="3633207" y="3752027"/>
                </a:cubicBezTo>
                <a:cubicBezTo>
                  <a:pt x="3612752" y="3751861"/>
                  <a:pt x="3597086" y="3734640"/>
                  <a:pt x="3601563" y="3714914"/>
                </a:cubicBezTo>
                <a:cubicBezTo>
                  <a:pt x="3602943" y="3708822"/>
                  <a:pt x="3605255" y="3702778"/>
                  <a:pt x="3608141" y="3697236"/>
                </a:cubicBezTo>
                <a:cubicBezTo>
                  <a:pt x="3612991" y="3687917"/>
                  <a:pt x="3618282" y="3678780"/>
                  <a:pt x="3624034" y="3669992"/>
                </a:cubicBezTo>
                <a:cubicBezTo>
                  <a:pt x="3634430" y="3654107"/>
                  <a:pt x="3646485" y="3639461"/>
                  <a:pt x="3658763" y="3624997"/>
                </a:cubicBezTo>
                <a:cubicBezTo>
                  <a:pt x="3676040" y="3604643"/>
                  <a:pt x="3694176" y="3585082"/>
                  <a:pt x="3713149" y="3566295"/>
                </a:cubicBezTo>
                <a:cubicBezTo>
                  <a:pt x="3720153" y="3559361"/>
                  <a:pt x="3727613" y="3553005"/>
                  <a:pt x="3736102" y="3547900"/>
                </a:cubicBezTo>
                <a:cubicBezTo>
                  <a:pt x="3740988" y="3544966"/>
                  <a:pt x="3746174" y="3543006"/>
                  <a:pt x="3751789" y="3542071"/>
                </a:cubicBezTo>
                <a:close/>
                <a:moveTo>
                  <a:pt x="237174" y="3541978"/>
                </a:moveTo>
                <a:cubicBezTo>
                  <a:pt x="254107" y="3539136"/>
                  <a:pt x="271350" y="3551952"/>
                  <a:pt x="273489" y="3569197"/>
                </a:cubicBezTo>
                <a:cubicBezTo>
                  <a:pt x="273834" y="3571970"/>
                  <a:pt x="273860" y="3574783"/>
                  <a:pt x="274101" y="3578662"/>
                </a:cubicBezTo>
                <a:cubicBezTo>
                  <a:pt x="273106" y="3582447"/>
                  <a:pt x="272454" y="3587430"/>
                  <a:pt x="270492" y="3591822"/>
                </a:cubicBezTo>
                <a:cubicBezTo>
                  <a:pt x="267362" y="3598834"/>
                  <a:pt x="263810" y="3605752"/>
                  <a:pt x="259611" y="3612168"/>
                </a:cubicBezTo>
                <a:cubicBezTo>
                  <a:pt x="254627" y="3619786"/>
                  <a:pt x="248961" y="3626984"/>
                  <a:pt x="243252" y="3634093"/>
                </a:cubicBezTo>
                <a:cubicBezTo>
                  <a:pt x="216867" y="3666955"/>
                  <a:pt x="188672" y="3698215"/>
                  <a:pt x="159105" y="3728240"/>
                </a:cubicBezTo>
                <a:cubicBezTo>
                  <a:pt x="152693" y="3734753"/>
                  <a:pt x="146054" y="3740959"/>
                  <a:pt x="138211" y="3745801"/>
                </a:cubicBezTo>
                <a:cubicBezTo>
                  <a:pt x="132706" y="3749201"/>
                  <a:pt x="126774" y="3751181"/>
                  <a:pt x="120414" y="3751768"/>
                </a:cubicBezTo>
                <a:cubicBezTo>
                  <a:pt x="107292" y="3752982"/>
                  <a:pt x="97256" y="3747748"/>
                  <a:pt x="90053" y="3736826"/>
                </a:cubicBezTo>
                <a:cubicBezTo>
                  <a:pt x="87240" y="3732563"/>
                  <a:pt x="86308" y="3727746"/>
                  <a:pt x="86200" y="3722811"/>
                </a:cubicBezTo>
                <a:cubicBezTo>
                  <a:pt x="86061" y="3716440"/>
                  <a:pt x="87105" y="3710177"/>
                  <a:pt x="89800" y="3704368"/>
                </a:cubicBezTo>
                <a:cubicBezTo>
                  <a:pt x="92744" y="3698017"/>
                  <a:pt x="95602" y="3691560"/>
                  <a:pt x="99245" y="3685605"/>
                </a:cubicBezTo>
                <a:cubicBezTo>
                  <a:pt x="105096" y="3676039"/>
                  <a:pt x="111152" y="3666546"/>
                  <a:pt x="117838" y="3657556"/>
                </a:cubicBezTo>
                <a:cubicBezTo>
                  <a:pt x="142602" y="3624264"/>
                  <a:pt x="170373" y="3593567"/>
                  <a:pt x="199992" y="3564554"/>
                </a:cubicBezTo>
                <a:cubicBezTo>
                  <a:pt x="205966" y="3558704"/>
                  <a:pt x="212875" y="3553741"/>
                  <a:pt x="219687" y="3548831"/>
                </a:cubicBezTo>
                <a:cubicBezTo>
                  <a:pt x="224836" y="3545119"/>
                  <a:pt x="230824" y="3543046"/>
                  <a:pt x="237174" y="3541978"/>
                </a:cubicBezTo>
                <a:close/>
                <a:moveTo>
                  <a:pt x="7267759" y="3541910"/>
                </a:moveTo>
                <a:cubicBezTo>
                  <a:pt x="7277394" y="3540509"/>
                  <a:pt x="7285854" y="3543120"/>
                  <a:pt x="7292776" y="3549982"/>
                </a:cubicBezTo>
                <a:cubicBezTo>
                  <a:pt x="7299496" y="3556608"/>
                  <a:pt x="7303990" y="3564356"/>
                  <a:pt x="7303909" y="3574149"/>
                </a:cubicBezTo>
                <a:cubicBezTo>
                  <a:pt x="7303990" y="3579828"/>
                  <a:pt x="7302856" y="3585241"/>
                  <a:pt x="7300913" y="3590600"/>
                </a:cubicBezTo>
                <a:cubicBezTo>
                  <a:pt x="7297998" y="3598587"/>
                  <a:pt x="7293950" y="3605943"/>
                  <a:pt x="7289012" y="3612800"/>
                </a:cubicBezTo>
                <a:cubicBezTo>
                  <a:pt x="7283708" y="3620204"/>
                  <a:pt x="7278325" y="3627580"/>
                  <a:pt x="7272576" y="3634676"/>
                </a:cubicBezTo>
                <a:cubicBezTo>
                  <a:pt x="7246101" y="3667482"/>
                  <a:pt x="7217967" y="3698819"/>
                  <a:pt x="7188375" y="3728816"/>
                </a:cubicBezTo>
                <a:cubicBezTo>
                  <a:pt x="7181939" y="3735325"/>
                  <a:pt x="7175218" y="3741409"/>
                  <a:pt x="7167284" y="3746158"/>
                </a:cubicBezTo>
                <a:cubicBezTo>
                  <a:pt x="7161698" y="3749505"/>
                  <a:pt x="7155747" y="3751343"/>
                  <a:pt x="7149392" y="3751902"/>
                </a:cubicBezTo>
                <a:cubicBezTo>
                  <a:pt x="7134009" y="3753262"/>
                  <a:pt x="7120205" y="3743211"/>
                  <a:pt x="7116400" y="3728281"/>
                </a:cubicBezTo>
                <a:cubicBezTo>
                  <a:pt x="7115347" y="3724108"/>
                  <a:pt x="7115023" y="3719893"/>
                  <a:pt x="7116319" y="3715813"/>
                </a:cubicBezTo>
                <a:cubicBezTo>
                  <a:pt x="7118424" y="3709150"/>
                  <a:pt x="7120124" y="3702187"/>
                  <a:pt x="7123403" y="3696082"/>
                </a:cubicBezTo>
                <a:cubicBezTo>
                  <a:pt x="7128989" y="3685582"/>
                  <a:pt x="7135061" y="3675235"/>
                  <a:pt x="7141943" y="3665531"/>
                </a:cubicBezTo>
                <a:cubicBezTo>
                  <a:pt x="7168418" y="3628187"/>
                  <a:pt x="7199103" y="3594458"/>
                  <a:pt x="7231892" y="3562620"/>
                </a:cubicBezTo>
                <a:cubicBezTo>
                  <a:pt x="7237884" y="3556811"/>
                  <a:pt x="7245130" y="3552277"/>
                  <a:pt x="7251971" y="3547374"/>
                </a:cubicBezTo>
                <a:cubicBezTo>
                  <a:pt x="7256627" y="3544031"/>
                  <a:pt x="7262173" y="3542723"/>
                  <a:pt x="7267759" y="3541910"/>
                </a:cubicBezTo>
                <a:close/>
                <a:moveTo>
                  <a:pt x="2000436" y="3541395"/>
                </a:moveTo>
                <a:cubicBezTo>
                  <a:pt x="2007929" y="3542031"/>
                  <a:pt x="2014527" y="3543957"/>
                  <a:pt x="2019940" y="3549050"/>
                </a:cubicBezTo>
                <a:cubicBezTo>
                  <a:pt x="2031319" y="3559749"/>
                  <a:pt x="2034655" y="3572574"/>
                  <a:pt x="2030036" y="3587394"/>
                </a:cubicBezTo>
                <a:cubicBezTo>
                  <a:pt x="2027522" y="3595470"/>
                  <a:pt x="2023879" y="3603084"/>
                  <a:pt x="2018960" y="3609991"/>
                </a:cubicBezTo>
                <a:cubicBezTo>
                  <a:pt x="2013665" y="3617419"/>
                  <a:pt x="2008386" y="3624875"/>
                  <a:pt x="2002703" y="3632000"/>
                </a:cubicBezTo>
                <a:cubicBezTo>
                  <a:pt x="1975540" y="3666069"/>
                  <a:pt x="1946406" y="3698385"/>
                  <a:pt x="1915814" y="3729402"/>
                </a:cubicBezTo>
                <a:cubicBezTo>
                  <a:pt x="1909390" y="3735920"/>
                  <a:pt x="1902601" y="3741927"/>
                  <a:pt x="1894602" y="3746558"/>
                </a:cubicBezTo>
                <a:cubicBezTo>
                  <a:pt x="1888971" y="3749821"/>
                  <a:pt x="1882959" y="3751558"/>
                  <a:pt x="1876620" y="3751934"/>
                </a:cubicBezTo>
                <a:cubicBezTo>
                  <a:pt x="1859229" y="3752966"/>
                  <a:pt x="1846753" y="3740567"/>
                  <a:pt x="1844340" y="3727467"/>
                </a:cubicBezTo>
                <a:cubicBezTo>
                  <a:pt x="1843721" y="3724095"/>
                  <a:pt x="1843591" y="3720452"/>
                  <a:pt x="1844122" y="3717072"/>
                </a:cubicBezTo>
                <a:cubicBezTo>
                  <a:pt x="1845555" y="3707971"/>
                  <a:pt x="1849230" y="3699632"/>
                  <a:pt x="1853594" y="3691548"/>
                </a:cubicBezTo>
                <a:cubicBezTo>
                  <a:pt x="1861286" y="3677295"/>
                  <a:pt x="1870248" y="3663851"/>
                  <a:pt x="1880368" y="3651265"/>
                </a:cubicBezTo>
                <a:cubicBezTo>
                  <a:pt x="1893120" y="3635405"/>
                  <a:pt x="1906135" y="3619734"/>
                  <a:pt x="1919631" y="3604509"/>
                </a:cubicBezTo>
                <a:cubicBezTo>
                  <a:pt x="1931270" y="3591385"/>
                  <a:pt x="1943616" y="3578881"/>
                  <a:pt x="1955886" y="3566336"/>
                </a:cubicBezTo>
                <a:cubicBezTo>
                  <a:pt x="1963258" y="3558794"/>
                  <a:pt x="1971387" y="3552123"/>
                  <a:pt x="1980661" y="3546900"/>
                </a:cubicBezTo>
                <a:cubicBezTo>
                  <a:pt x="1986960" y="3543354"/>
                  <a:pt x="1993716" y="3541945"/>
                  <a:pt x="2000436" y="3541395"/>
                </a:cubicBezTo>
                <a:close/>
                <a:moveTo>
                  <a:pt x="5515002" y="3541354"/>
                </a:moveTo>
                <a:cubicBezTo>
                  <a:pt x="5529899" y="3542265"/>
                  <a:pt x="5539575" y="3550143"/>
                  <a:pt x="5544918" y="3563052"/>
                </a:cubicBezTo>
                <a:cubicBezTo>
                  <a:pt x="5547387" y="3568926"/>
                  <a:pt x="5547873" y="3575164"/>
                  <a:pt x="5546537" y="3581645"/>
                </a:cubicBezTo>
                <a:cubicBezTo>
                  <a:pt x="5544837" y="3590033"/>
                  <a:pt x="5541882" y="3597862"/>
                  <a:pt x="5537227" y="3604954"/>
                </a:cubicBezTo>
                <a:cubicBezTo>
                  <a:pt x="5532207" y="3612569"/>
                  <a:pt x="5527106" y="3620159"/>
                  <a:pt x="5521520" y="3627340"/>
                </a:cubicBezTo>
                <a:cubicBezTo>
                  <a:pt x="5493466" y="3663389"/>
                  <a:pt x="5462782" y="3697158"/>
                  <a:pt x="5430720" y="3729669"/>
                </a:cubicBezTo>
                <a:cubicBezTo>
                  <a:pt x="5424851" y="3735616"/>
                  <a:pt x="5417969" y="3740639"/>
                  <a:pt x="5411249" y="3745651"/>
                </a:cubicBezTo>
                <a:cubicBezTo>
                  <a:pt x="5405460" y="3749950"/>
                  <a:pt x="5398538" y="3751545"/>
                  <a:pt x="5391413" y="3751938"/>
                </a:cubicBezTo>
                <a:cubicBezTo>
                  <a:pt x="5373278" y="3752946"/>
                  <a:pt x="5356964" y="3737631"/>
                  <a:pt x="5359230" y="3718731"/>
                </a:cubicBezTo>
                <a:cubicBezTo>
                  <a:pt x="5359757" y="3714598"/>
                  <a:pt x="5360526" y="3710319"/>
                  <a:pt x="5362185" y="3706550"/>
                </a:cubicBezTo>
                <a:cubicBezTo>
                  <a:pt x="5365869" y="3698223"/>
                  <a:pt x="5369513" y="3689750"/>
                  <a:pt x="5374370" y="3682116"/>
                </a:cubicBezTo>
                <a:cubicBezTo>
                  <a:pt x="5382264" y="3669708"/>
                  <a:pt x="5390725" y="3657572"/>
                  <a:pt x="5399752" y="3645946"/>
                </a:cubicBezTo>
                <a:cubicBezTo>
                  <a:pt x="5420843" y="3618738"/>
                  <a:pt x="5444160" y="3593421"/>
                  <a:pt x="5468368" y="3568958"/>
                </a:cubicBezTo>
                <a:cubicBezTo>
                  <a:pt x="5476302" y="3560959"/>
                  <a:pt x="5484722" y="3553604"/>
                  <a:pt x="5494397" y="3547722"/>
                </a:cubicBezTo>
                <a:cubicBezTo>
                  <a:pt x="5501198" y="3543585"/>
                  <a:pt x="5508606" y="3541941"/>
                  <a:pt x="5515002" y="3541354"/>
                </a:cubicBezTo>
                <a:close/>
                <a:moveTo>
                  <a:pt x="1869414" y="3514106"/>
                </a:moveTo>
                <a:cubicBezTo>
                  <a:pt x="1871475" y="3514402"/>
                  <a:pt x="1873568" y="3514888"/>
                  <a:pt x="1875495" y="3515665"/>
                </a:cubicBezTo>
                <a:cubicBezTo>
                  <a:pt x="1893177" y="3522789"/>
                  <a:pt x="1910438" y="3542285"/>
                  <a:pt x="1910062" y="3564975"/>
                </a:cubicBezTo>
                <a:cubicBezTo>
                  <a:pt x="1910466" y="3572241"/>
                  <a:pt x="1908487" y="3579621"/>
                  <a:pt x="1904585" y="3586470"/>
                </a:cubicBezTo>
                <a:cubicBezTo>
                  <a:pt x="1898585" y="3596996"/>
                  <a:pt x="1890619" y="3605808"/>
                  <a:pt x="1880632" y="3612662"/>
                </a:cubicBezTo>
                <a:cubicBezTo>
                  <a:pt x="1867868" y="3621426"/>
                  <a:pt x="1854424" y="3622211"/>
                  <a:pt x="1840944" y="3614637"/>
                </a:cubicBezTo>
                <a:cubicBezTo>
                  <a:pt x="1826367" y="3606444"/>
                  <a:pt x="1815838" y="3594482"/>
                  <a:pt x="1810146" y="3578633"/>
                </a:cubicBezTo>
                <a:cubicBezTo>
                  <a:pt x="1805875" y="3566732"/>
                  <a:pt x="1806656" y="3555130"/>
                  <a:pt x="1813575" y="3544330"/>
                </a:cubicBezTo>
                <a:cubicBezTo>
                  <a:pt x="1819708" y="3534756"/>
                  <a:pt x="1827468" y="3526752"/>
                  <a:pt x="1837143" y="3520636"/>
                </a:cubicBezTo>
                <a:cubicBezTo>
                  <a:pt x="1847101" y="3514341"/>
                  <a:pt x="1857898" y="3512451"/>
                  <a:pt x="1869414" y="3514106"/>
                </a:cubicBezTo>
                <a:close/>
                <a:moveTo>
                  <a:pt x="7134090" y="3513677"/>
                </a:moveTo>
                <a:cubicBezTo>
                  <a:pt x="7142024" y="3513252"/>
                  <a:pt x="7148663" y="3515462"/>
                  <a:pt x="7154735" y="3519231"/>
                </a:cubicBezTo>
                <a:cubicBezTo>
                  <a:pt x="7163803" y="3524882"/>
                  <a:pt x="7171373" y="3532221"/>
                  <a:pt x="7176271" y="3541816"/>
                </a:cubicBezTo>
                <a:cubicBezTo>
                  <a:pt x="7184529" y="3558045"/>
                  <a:pt x="7184529" y="3574197"/>
                  <a:pt x="7174571" y="3589806"/>
                </a:cubicBezTo>
                <a:cubicBezTo>
                  <a:pt x="7168823" y="3598752"/>
                  <a:pt x="7161657" y="3606419"/>
                  <a:pt x="7152873" y="3612496"/>
                </a:cubicBezTo>
                <a:cubicBezTo>
                  <a:pt x="7139312" y="3621871"/>
                  <a:pt x="7125265" y="3622118"/>
                  <a:pt x="7111339" y="3613779"/>
                </a:cubicBezTo>
                <a:cubicBezTo>
                  <a:pt x="7098385" y="3606007"/>
                  <a:pt x="7088670" y="3595154"/>
                  <a:pt x="7082962" y="3580904"/>
                </a:cubicBezTo>
                <a:cubicBezTo>
                  <a:pt x="7077659" y="3567566"/>
                  <a:pt x="7078388" y="3554891"/>
                  <a:pt x="7086524" y="3542852"/>
                </a:cubicBezTo>
                <a:cubicBezTo>
                  <a:pt x="7092516" y="3534027"/>
                  <a:pt x="7099762" y="3526497"/>
                  <a:pt x="7108870" y="3520850"/>
                </a:cubicBezTo>
                <a:cubicBezTo>
                  <a:pt x="7116804" y="3515932"/>
                  <a:pt x="7125265" y="3512908"/>
                  <a:pt x="7134090" y="3513677"/>
                </a:cubicBezTo>
                <a:close/>
                <a:moveTo>
                  <a:pt x="103202" y="3513649"/>
                </a:moveTo>
                <a:cubicBezTo>
                  <a:pt x="111945" y="3513054"/>
                  <a:pt x="119768" y="3515681"/>
                  <a:pt x="126976" y="3520539"/>
                </a:cubicBezTo>
                <a:cubicBezTo>
                  <a:pt x="135906" y="3526555"/>
                  <a:pt x="143091" y="3534161"/>
                  <a:pt x="147502" y="3544006"/>
                </a:cubicBezTo>
                <a:cubicBezTo>
                  <a:pt x="154222" y="3559012"/>
                  <a:pt x="154316" y="3574015"/>
                  <a:pt x="145657" y="3588345"/>
                </a:cubicBezTo>
                <a:cubicBezTo>
                  <a:pt x="139043" y="3599291"/>
                  <a:pt x="130479" y="3608517"/>
                  <a:pt x="119189" y="3614897"/>
                </a:cubicBezTo>
                <a:cubicBezTo>
                  <a:pt x="108689" y="3620823"/>
                  <a:pt x="97788" y="3621516"/>
                  <a:pt x="86897" y="3616346"/>
                </a:cubicBezTo>
                <a:cubicBezTo>
                  <a:pt x="68050" y="3607396"/>
                  <a:pt x="55831" y="3592661"/>
                  <a:pt x="50491" y="3572521"/>
                </a:cubicBezTo>
                <a:cubicBezTo>
                  <a:pt x="48466" y="3564882"/>
                  <a:pt x="49286" y="3557260"/>
                  <a:pt x="52853" y="3549969"/>
                </a:cubicBezTo>
                <a:cubicBezTo>
                  <a:pt x="59559" y="3536270"/>
                  <a:pt x="69835" y="3526049"/>
                  <a:pt x="82984" y="3518608"/>
                </a:cubicBezTo>
                <a:cubicBezTo>
                  <a:pt x="89213" y="3515082"/>
                  <a:pt x="95976" y="3513354"/>
                  <a:pt x="103202" y="3513649"/>
                </a:cubicBezTo>
                <a:close/>
                <a:moveTo>
                  <a:pt x="5380579" y="3513290"/>
                </a:moveTo>
                <a:cubicBezTo>
                  <a:pt x="5386393" y="3513791"/>
                  <a:pt x="5392121" y="3515651"/>
                  <a:pt x="5397566" y="3518992"/>
                </a:cubicBezTo>
                <a:cubicBezTo>
                  <a:pt x="5412786" y="3528287"/>
                  <a:pt x="5422300" y="3541581"/>
                  <a:pt x="5425255" y="3559316"/>
                </a:cubicBezTo>
                <a:cubicBezTo>
                  <a:pt x="5425619" y="3561384"/>
                  <a:pt x="5425659" y="3563501"/>
                  <a:pt x="5425781" y="3564926"/>
                </a:cubicBezTo>
                <a:cubicBezTo>
                  <a:pt x="5425619" y="3572043"/>
                  <a:pt x="5423959" y="3578192"/>
                  <a:pt x="5421125" y="3583839"/>
                </a:cubicBezTo>
                <a:cubicBezTo>
                  <a:pt x="5414649" y="3596635"/>
                  <a:pt x="5405378" y="3607136"/>
                  <a:pt x="5392991" y="3614476"/>
                </a:cubicBezTo>
                <a:cubicBezTo>
                  <a:pt x="5381939" y="3621001"/>
                  <a:pt x="5370362" y="3621701"/>
                  <a:pt x="5358784" y="3615852"/>
                </a:cubicBezTo>
                <a:cubicBezTo>
                  <a:pt x="5339394" y="3606051"/>
                  <a:pt x="5327411" y="3590409"/>
                  <a:pt x="5322756" y="3569197"/>
                </a:cubicBezTo>
                <a:cubicBezTo>
                  <a:pt x="5321703" y="3564295"/>
                  <a:pt x="5322270" y="3559401"/>
                  <a:pt x="5324133" y="3554709"/>
                </a:cubicBezTo>
                <a:cubicBezTo>
                  <a:pt x="5331419" y="3536039"/>
                  <a:pt x="5344252" y="3522542"/>
                  <a:pt x="5363075" y="3515746"/>
                </a:cubicBezTo>
                <a:cubicBezTo>
                  <a:pt x="5368864" y="3513649"/>
                  <a:pt x="5374764" y="3512790"/>
                  <a:pt x="5380579" y="3513290"/>
                </a:cubicBezTo>
                <a:close/>
                <a:moveTo>
                  <a:pt x="3619463" y="3512815"/>
                </a:moveTo>
                <a:cubicBezTo>
                  <a:pt x="3626884" y="3513236"/>
                  <a:pt x="3633543" y="3515284"/>
                  <a:pt x="3639635" y="3519065"/>
                </a:cubicBezTo>
                <a:cubicBezTo>
                  <a:pt x="3652666" y="3527153"/>
                  <a:pt x="3661726" y="3538286"/>
                  <a:pt x="3665997" y="3553240"/>
                </a:cubicBezTo>
                <a:cubicBezTo>
                  <a:pt x="3668830" y="3563170"/>
                  <a:pt x="3668138" y="3572723"/>
                  <a:pt x="3663900" y="3581998"/>
                </a:cubicBezTo>
                <a:cubicBezTo>
                  <a:pt x="3657597" y="3595802"/>
                  <a:pt x="3647784" y="3606687"/>
                  <a:pt x="3634871" y="3614504"/>
                </a:cubicBezTo>
                <a:cubicBezTo>
                  <a:pt x="3623892" y="3621151"/>
                  <a:pt x="3612221" y="3621669"/>
                  <a:pt x="3600672" y="3615807"/>
                </a:cubicBezTo>
                <a:cubicBezTo>
                  <a:pt x="3583573" y="3607132"/>
                  <a:pt x="3572056" y="3593753"/>
                  <a:pt x="3566279" y="3575257"/>
                </a:cubicBezTo>
                <a:cubicBezTo>
                  <a:pt x="3563356" y="3565894"/>
                  <a:pt x="3564122" y="3557025"/>
                  <a:pt x="3568465" y="3548718"/>
                </a:cubicBezTo>
                <a:cubicBezTo>
                  <a:pt x="3576173" y="3533979"/>
                  <a:pt x="3587398" y="3522518"/>
                  <a:pt x="3603174" y="3516430"/>
                </a:cubicBezTo>
                <a:cubicBezTo>
                  <a:pt x="3608303" y="3514450"/>
                  <a:pt x="3614015" y="3513981"/>
                  <a:pt x="3619463" y="3512815"/>
                </a:cubicBezTo>
                <a:close/>
                <a:moveTo>
                  <a:pt x="2406556" y="3233373"/>
                </a:moveTo>
                <a:cubicBezTo>
                  <a:pt x="2413580" y="3231474"/>
                  <a:pt x="2420381" y="3232033"/>
                  <a:pt x="2427129" y="3234850"/>
                </a:cubicBezTo>
                <a:cubicBezTo>
                  <a:pt x="2441281" y="3240761"/>
                  <a:pt x="2451863" y="3256309"/>
                  <a:pt x="2451600" y="3271627"/>
                </a:cubicBezTo>
                <a:cubicBezTo>
                  <a:pt x="2450681" y="3278821"/>
                  <a:pt x="2449373" y="3286347"/>
                  <a:pt x="2446212" y="3293540"/>
                </a:cubicBezTo>
                <a:cubicBezTo>
                  <a:pt x="2442512" y="3301948"/>
                  <a:pt x="2437978" y="3309838"/>
                  <a:pt x="2432480" y="3317120"/>
                </a:cubicBezTo>
                <a:cubicBezTo>
                  <a:pt x="2423611" y="3328880"/>
                  <a:pt x="2414738" y="3340660"/>
                  <a:pt x="2405346" y="3351999"/>
                </a:cubicBezTo>
                <a:cubicBezTo>
                  <a:pt x="2378483" y="3384441"/>
                  <a:pt x="2350311" y="3415729"/>
                  <a:pt x="2320683" y="3445673"/>
                </a:cubicBezTo>
                <a:cubicBezTo>
                  <a:pt x="2314295" y="3452133"/>
                  <a:pt x="2307304" y="3458036"/>
                  <a:pt x="2300273" y="3463808"/>
                </a:cubicBezTo>
                <a:cubicBezTo>
                  <a:pt x="2294820" y="3468285"/>
                  <a:pt x="2288306" y="3470824"/>
                  <a:pt x="2281607" y="3473188"/>
                </a:cubicBezTo>
                <a:cubicBezTo>
                  <a:pt x="2265313" y="3478932"/>
                  <a:pt x="2243757" y="3469342"/>
                  <a:pt x="2237102" y="3451077"/>
                </a:cubicBezTo>
                <a:cubicBezTo>
                  <a:pt x="2234863" y="3444928"/>
                  <a:pt x="2234284" y="3438787"/>
                  <a:pt x="2235741" y="3432492"/>
                </a:cubicBezTo>
                <a:cubicBezTo>
                  <a:pt x="2237648" y="3424262"/>
                  <a:pt x="2240449" y="3416283"/>
                  <a:pt x="2244542" y="3408904"/>
                </a:cubicBezTo>
                <a:cubicBezTo>
                  <a:pt x="2249639" y="3399714"/>
                  <a:pt x="2254820" y="3390517"/>
                  <a:pt x="2260714" y="3381834"/>
                </a:cubicBezTo>
                <a:cubicBezTo>
                  <a:pt x="2268195" y="3370815"/>
                  <a:pt x="2276109" y="3360055"/>
                  <a:pt x="2284392" y="3349623"/>
                </a:cubicBezTo>
                <a:cubicBezTo>
                  <a:pt x="2308413" y="3319371"/>
                  <a:pt x="2334281" y="3290727"/>
                  <a:pt x="2361743" y="3263568"/>
                </a:cubicBezTo>
                <a:cubicBezTo>
                  <a:pt x="2369192" y="3256200"/>
                  <a:pt x="2377507" y="3249666"/>
                  <a:pt x="2385733" y="3243137"/>
                </a:cubicBezTo>
                <a:cubicBezTo>
                  <a:pt x="2391829" y="3238299"/>
                  <a:pt x="2399043" y="3235401"/>
                  <a:pt x="2406556" y="3233373"/>
                </a:cubicBezTo>
                <a:close/>
                <a:moveTo>
                  <a:pt x="5937910" y="3233148"/>
                </a:moveTo>
                <a:cubicBezTo>
                  <a:pt x="5943436" y="3234535"/>
                  <a:pt x="5948557" y="3237479"/>
                  <a:pt x="5953252" y="3241806"/>
                </a:cubicBezTo>
                <a:cubicBezTo>
                  <a:pt x="5964384" y="3252092"/>
                  <a:pt x="5967542" y="3263168"/>
                  <a:pt x="5966408" y="3276260"/>
                </a:cubicBezTo>
                <a:cubicBezTo>
                  <a:pt x="5966044" y="3277749"/>
                  <a:pt x="5965316" y="3281882"/>
                  <a:pt x="5964142" y="3285894"/>
                </a:cubicBezTo>
                <a:cubicBezTo>
                  <a:pt x="5961187" y="3296111"/>
                  <a:pt x="5956207" y="3305402"/>
                  <a:pt x="5949933" y="3313895"/>
                </a:cubicBezTo>
                <a:cubicBezTo>
                  <a:pt x="5941189" y="3325732"/>
                  <a:pt x="5932364" y="3337556"/>
                  <a:pt x="5923053" y="3348948"/>
                </a:cubicBezTo>
                <a:cubicBezTo>
                  <a:pt x="5896376" y="3381547"/>
                  <a:pt x="5868120" y="3412754"/>
                  <a:pt x="5838690" y="3442868"/>
                </a:cubicBezTo>
                <a:cubicBezTo>
                  <a:pt x="5832820" y="3448880"/>
                  <a:pt x="5826708" y="3454705"/>
                  <a:pt x="5820352" y="3460194"/>
                </a:cubicBezTo>
                <a:cubicBezTo>
                  <a:pt x="5813390" y="3466189"/>
                  <a:pt x="5805455" y="3470347"/>
                  <a:pt x="5796590" y="3473286"/>
                </a:cubicBezTo>
                <a:cubicBezTo>
                  <a:pt x="5782259" y="3478042"/>
                  <a:pt x="5762747" y="3471683"/>
                  <a:pt x="5753963" y="3454648"/>
                </a:cubicBezTo>
                <a:cubicBezTo>
                  <a:pt x="5752425" y="3451616"/>
                  <a:pt x="5751534" y="3448078"/>
                  <a:pt x="5751048" y="3444670"/>
                </a:cubicBezTo>
                <a:cubicBezTo>
                  <a:pt x="5749955" y="3436889"/>
                  <a:pt x="5750886" y="3429165"/>
                  <a:pt x="5754125" y="3422016"/>
                </a:cubicBezTo>
                <a:cubicBezTo>
                  <a:pt x="5758133" y="3413094"/>
                  <a:pt x="5762302" y="3404180"/>
                  <a:pt x="5767200" y="3395695"/>
                </a:cubicBezTo>
                <a:cubicBezTo>
                  <a:pt x="5776268" y="3379851"/>
                  <a:pt x="5787158" y="3365201"/>
                  <a:pt x="5798533" y="3350911"/>
                </a:cubicBezTo>
                <a:cubicBezTo>
                  <a:pt x="5822579" y="3320675"/>
                  <a:pt x="5848486" y="3292120"/>
                  <a:pt x="5875690" y="3264702"/>
                </a:cubicBezTo>
                <a:cubicBezTo>
                  <a:pt x="5883584" y="3256727"/>
                  <a:pt x="5891802" y="3249101"/>
                  <a:pt x="5901234" y="3242858"/>
                </a:cubicBezTo>
                <a:cubicBezTo>
                  <a:pt x="5907144" y="3238952"/>
                  <a:pt x="5913337" y="3235879"/>
                  <a:pt x="5920139" y="3233835"/>
                </a:cubicBezTo>
                <a:cubicBezTo>
                  <a:pt x="5926454" y="3231933"/>
                  <a:pt x="5932385" y="3231762"/>
                  <a:pt x="5937910" y="3233148"/>
                </a:cubicBezTo>
                <a:close/>
                <a:moveTo>
                  <a:pt x="7694694" y="3233136"/>
                </a:moveTo>
                <a:cubicBezTo>
                  <a:pt x="7699916" y="3234459"/>
                  <a:pt x="7704774" y="3237186"/>
                  <a:pt x="7709247" y="3241161"/>
                </a:cubicBezTo>
                <a:cubicBezTo>
                  <a:pt x="7721190" y="3251804"/>
                  <a:pt x="7726169" y="3265086"/>
                  <a:pt x="7722040" y="3280934"/>
                </a:cubicBezTo>
                <a:cubicBezTo>
                  <a:pt x="7720420" y="3286998"/>
                  <a:pt x="7718558" y="3293127"/>
                  <a:pt x="7715724" y="3298693"/>
                </a:cubicBezTo>
                <a:cubicBezTo>
                  <a:pt x="7712284" y="3305543"/>
                  <a:pt x="7708073" y="3312101"/>
                  <a:pt x="7703539" y="3318315"/>
                </a:cubicBezTo>
                <a:cubicBezTo>
                  <a:pt x="7696091" y="3328508"/>
                  <a:pt x="7688359" y="3338503"/>
                  <a:pt x="7680344" y="3348267"/>
                </a:cubicBezTo>
                <a:cubicBezTo>
                  <a:pt x="7652331" y="3382485"/>
                  <a:pt x="7622577" y="3415178"/>
                  <a:pt x="7591690" y="3446843"/>
                </a:cubicBezTo>
                <a:cubicBezTo>
                  <a:pt x="7584808" y="3453898"/>
                  <a:pt x="7577602" y="3460549"/>
                  <a:pt x="7569385" y="3465978"/>
                </a:cubicBezTo>
                <a:cubicBezTo>
                  <a:pt x="7561612" y="3471083"/>
                  <a:pt x="7553030" y="3473965"/>
                  <a:pt x="7545298" y="3474892"/>
                </a:cubicBezTo>
                <a:cubicBezTo>
                  <a:pt x="7518986" y="3474718"/>
                  <a:pt x="7502145" y="3451599"/>
                  <a:pt x="7508015" y="3431031"/>
                </a:cubicBezTo>
                <a:cubicBezTo>
                  <a:pt x="7510525" y="3422214"/>
                  <a:pt x="7513885" y="3413814"/>
                  <a:pt x="7518176" y="3405714"/>
                </a:cubicBezTo>
                <a:cubicBezTo>
                  <a:pt x="7525746" y="3391408"/>
                  <a:pt x="7534733" y="3377992"/>
                  <a:pt x="7544408" y="3365091"/>
                </a:cubicBezTo>
                <a:cubicBezTo>
                  <a:pt x="7572704" y="3327435"/>
                  <a:pt x="7604280" y="3292605"/>
                  <a:pt x="7637757" y="3259540"/>
                </a:cubicBezTo>
                <a:cubicBezTo>
                  <a:pt x="7644235" y="3253168"/>
                  <a:pt x="7651643" y="3247727"/>
                  <a:pt x="7658930" y="3242283"/>
                </a:cubicBezTo>
                <a:cubicBezTo>
                  <a:pt x="7664596" y="3238065"/>
                  <a:pt x="7671114" y="3235421"/>
                  <a:pt x="7677955" y="3233535"/>
                </a:cubicBezTo>
                <a:cubicBezTo>
                  <a:pt x="7683886" y="3231894"/>
                  <a:pt x="7689472" y="3231813"/>
                  <a:pt x="7694694" y="3233136"/>
                </a:cubicBezTo>
                <a:close/>
                <a:moveTo>
                  <a:pt x="4179465" y="3233081"/>
                </a:moveTo>
                <a:cubicBezTo>
                  <a:pt x="4184687" y="3234352"/>
                  <a:pt x="4189565" y="3237022"/>
                  <a:pt x="4194099" y="3240910"/>
                </a:cubicBezTo>
                <a:cubicBezTo>
                  <a:pt x="4202964" y="3248513"/>
                  <a:pt x="4208551" y="3258001"/>
                  <a:pt x="4208469" y="3270130"/>
                </a:cubicBezTo>
                <a:cubicBezTo>
                  <a:pt x="4208469" y="3276481"/>
                  <a:pt x="4207538" y="3282610"/>
                  <a:pt x="4205272" y="3288658"/>
                </a:cubicBezTo>
                <a:cubicBezTo>
                  <a:pt x="4201871" y="3297960"/>
                  <a:pt x="4197256" y="3306595"/>
                  <a:pt x="4191427" y="3314533"/>
                </a:cubicBezTo>
                <a:cubicBezTo>
                  <a:pt x="4183938" y="3324702"/>
                  <a:pt x="4176449" y="3334879"/>
                  <a:pt x="4168514" y="3344672"/>
                </a:cubicBezTo>
                <a:cubicBezTo>
                  <a:pt x="4139773" y="3380101"/>
                  <a:pt x="4109141" y="3413891"/>
                  <a:pt x="4077156" y="3446426"/>
                </a:cubicBezTo>
                <a:cubicBezTo>
                  <a:pt x="4071274" y="3452409"/>
                  <a:pt x="4064850" y="3457902"/>
                  <a:pt x="4058353" y="3463225"/>
                </a:cubicBezTo>
                <a:cubicBezTo>
                  <a:pt x="4052337" y="3468152"/>
                  <a:pt x="4045285" y="3471131"/>
                  <a:pt x="4037796" y="3473467"/>
                </a:cubicBezTo>
                <a:cubicBezTo>
                  <a:pt x="4022231" y="3478321"/>
                  <a:pt x="4002477" y="3470265"/>
                  <a:pt x="3994651" y="3452089"/>
                </a:cubicBezTo>
                <a:cubicBezTo>
                  <a:pt x="3991194" y="3444061"/>
                  <a:pt x="3991749" y="3435471"/>
                  <a:pt x="3994283" y="3427314"/>
                </a:cubicBezTo>
                <a:cubicBezTo>
                  <a:pt x="3996352" y="3420651"/>
                  <a:pt x="3999100" y="3414121"/>
                  <a:pt x="4002278" y="3407903"/>
                </a:cubicBezTo>
                <a:cubicBezTo>
                  <a:pt x="4006100" y="3400427"/>
                  <a:pt x="4010293" y="3393067"/>
                  <a:pt x="4015046" y="3386149"/>
                </a:cubicBezTo>
                <a:cubicBezTo>
                  <a:pt x="4023381" y="3374017"/>
                  <a:pt x="4031878" y="3361957"/>
                  <a:pt x="4040986" y="3350404"/>
                </a:cubicBezTo>
                <a:cubicBezTo>
                  <a:pt x="4064899" y="3320071"/>
                  <a:pt x="4090904" y="3291577"/>
                  <a:pt x="4118148" y="3264207"/>
                </a:cubicBezTo>
                <a:cubicBezTo>
                  <a:pt x="4126090" y="3256236"/>
                  <a:pt x="4134348" y="3248691"/>
                  <a:pt x="4143781" y="3242453"/>
                </a:cubicBezTo>
                <a:cubicBezTo>
                  <a:pt x="4149650" y="3238546"/>
                  <a:pt x="4155965" y="3235607"/>
                  <a:pt x="4162766" y="3233644"/>
                </a:cubicBezTo>
                <a:cubicBezTo>
                  <a:pt x="4168677" y="3231938"/>
                  <a:pt x="4174243" y="3231810"/>
                  <a:pt x="4179465" y="3233081"/>
                </a:cubicBezTo>
                <a:close/>
                <a:moveTo>
                  <a:pt x="663330" y="3232868"/>
                </a:moveTo>
                <a:cubicBezTo>
                  <a:pt x="668291" y="3233877"/>
                  <a:pt x="672992" y="3236115"/>
                  <a:pt x="677435" y="3239465"/>
                </a:cubicBezTo>
                <a:cubicBezTo>
                  <a:pt x="691207" y="3249840"/>
                  <a:pt x="696314" y="3265555"/>
                  <a:pt x="692084" y="3282392"/>
                </a:cubicBezTo>
                <a:cubicBezTo>
                  <a:pt x="689483" y="3292751"/>
                  <a:pt x="684846" y="3302142"/>
                  <a:pt x="678913" y="3310886"/>
                </a:cubicBezTo>
                <a:cubicBezTo>
                  <a:pt x="673791" y="3318424"/>
                  <a:pt x="668435" y="3325824"/>
                  <a:pt x="662794" y="3332981"/>
                </a:cubicBezTo>
                <a:cubicBezTo>
                  <a:pt x="630613" y="3373806"/>
                  <a:pt x="595797" y="3412304"/>
                  <a:pt x="559340" y="3449332"/>
                </a:cubicBezTo>
                <a:cubicBezTo>
                  <a:pt x="552430" y="3456356"/>
                  <a:pt x="545074" y="3462812"/>
                  <a:pt x="536484" y="3467779"/>
                </a:cubicBezTo>
                <a:cubicBezTo>
                  <a:pt x="529056" y="3472075"/>
                  <a:pt x="521095" y="3474455"/>
                  <a:pt x="513518" y="3474961"/>
                </a:cubicBezTo>
                <a:cubicBezTo>
                  <a:pt x="495589" y="3473928"/>
                  <a:pt x="480328" y="3462258"/>
                  <a:pt x="477612" y="3444082"/>
                </a:cubicBezTo>
                <a:cubicBezTo>
                  <a:pt x="477103" y="3440697"/>
                  <a:pt x="477438" y="3437090"/>
                  <a:pt x="477968" y="3433678"/>
                </a:cubicBezTo>
                <a:cubicBezTo>
                  <a:pt x="479276" y="3425294"/>
                  <a:pt x="482405" y="3417485"/>
                  <a:pt x="486189" y="3409920"/>
                </a:cubicBezTo>
                <a:cubicBezTo>
                  <a:pt x="492485" y="3397334"/>
                  <a:pt x="500118" y="3385578"/>
                  <a:pt x="508160" y="3374065"/>
                </a:cubicBezTo>
                <a:cubicBezTo>
                  <a:pt x="522652" y="3353327"/>
                  <a:pt x="538784" y="3333880"/>
                  <a:pt x="555614" y="3315044"/>
                </a:cubicBezTo>
                <a:cubicBezTo>
                  <a:pt x="570106" y="3298831"/>
                  <a:pt x="585003" y="3282958"/>
                  <a:pt x="600128" y="3267332"/>
                </a:cubicBezTo>
                <a:cubicBezTo>
                  <a:pt x="607424" y="3259795"/>
                  <a:pt x="615426" y="3252881"/>
                  <a:pt x="623539" y="3246201"/>
                </a:cubicBezTo>
                <a:cubicBezTo>
                  <a:pt x="630610" y="3240384"/>
                  <a:pt x="638707" y="3236202"/>
                  <a:pt x="647643" y="3233652"/>
                </a:cubicBezTo>
                <a:cubicBezTo>
                  <a:pt x="653142" y="3232082"/>
                  <a:pt x="658367" y="3231860"/>
                  <a:pt x="663330" y="3232868"/>
                </a:cubicBezTo>
                <a:close/>
                <a:moveTo>
                  <a:pt x="5824805" y="3121779"/>
                </a:moveTo>
                <a:cubicBezTo>
                  <a:pt x="5826870" y="3122054"/>
                  <a:pt x="5829056" y="3122382"/>
                  <a:pt x="5830918" y="3123216"/>
                </a:cubicBezTo>
                <a:cubicBezTo>
                  <a:pt x="5847434" y="3130503"/>
                  <a:pt x="5857028" y="3147950"/>
                  <a:pt x="5854842" y="3163867"/>
                </a:cubicBezTo>
                <a:cubicBezTo>
                  <a:pt x="5853587" y="3172988"/>
                  <a:pt x="5850956" y="3181736"/>
                  <a:pt x="5846179" y="3189613"/>
                </a:cubicBezTo>
                <a:cubicBezTo>
                  <a:pt x="5841443" y="3197394"/>
                  <a:pt x="5836747" y="3205292"/>
                  <a:pt x="5831080" y="3212376"/>
                </a:cubicBezTo>
                <a:cubicBezTo>
                  <a:pt x="5815333" y="3232090"/>
                  <a:pt x="5799585" y="3251861"/>
                  <a:pt x="5782907" y="3270770"/>
                </a:cubicBezTo>
                <a:cubicBezTo>
                  <a:pt x="5762950" y="3293363"/>
                  <a:pt x="5742062" y="3315166"/>
                  <a:pt x="5721416" y="3337135"/>
                </a:cubicBezTo>
                <a:cubicBezTo>
                  <a:pt x="5713725" y="3345324"/>
                  <a:pt x="5705224" y="3352656"/>
                  <a:pt x="5695063" y="3357837"/>
                </a:cubicBezTo>
                <a:cubicBezTo>
                  <a:pt x="5687776" y="3361566"/>
                  <a:pt x="5682959" y="3362788"/>
                  <a:pt x="5674903" y="3362833"/>
                </a:cubicBezTo>
                <a:cubicBezTo>
                  <a:pt x="5659035" y="3363084"/>
                  <a:pt x="5648469" y="3355060"/>
                  <a:pt x="5641587" y="3341422"/>
                </a:cubicBezTo>
                <a:cubicBezTo>
                  <a:pt x="5638308" y="3334929"/>
                  <a:pt x="5637498" y="3327950"/>
                  <a:pt x="5639442" y="3320951"/>
                </a:cubicBezTo>
                <a:cubicBezTo>
                  <a:pt x="5641142" y="3314899"/>
                  <a:pt x="5643004" y="3308811"/>
                  <a:pt x="5645635" y="3303123"/>
                </a:cubicBezTo>
                <a:cubicBezTo>
                  <a:pt x="5649197" y="3295512"/>
                  <a:pt x="5653003" y="3287938"/>
                  <a:pt x="5657618" y="3280947"/>
                </a:cubicBezTo>
                <a:cubicBezTo>
                  <a:pt x="5666078" y="3268070"/>
                  <a:pt x="5674701" y="3255246"/>
                  <a:pt x="5684173" y="3243085"/>
                </a:cubicBezTo>
                <a:cubicBezTo>
                  <a:pt x="5709596" y="3210364"/>
                  <a:pt x="5737447" y="3179784"/>
                  <a:pt x="5766796" y="3150545"/>
                </a:cubicBezTo>
                <a:cubicBezTo>
                  <a:pt x="5775782" y="3141603"/>
                  <a:pt x="5785336" y="3133450"/>
                  <a:pt x="5796428" y="3127147"/>
                </a:cubicBezTo>
                <a:cubicBezTo>
                  <a:pt x="5805293" y="3122091"/>
                  <a:pt x="5814766" y="3120443"/>
                  <a:pt x="5824805" y="3121779"/>
                </a:cubicBezTo>
                <a:close/>
                <a:moveTo>
                  <a:pt x="4065802" y="3121645"/>
                </a:moveTo>
                <a:cubicBezTo>
                  <a:pt x="4067886" y="3121884"/>
                  <a:pt x="4070073" y="3122066"/>
                  <a:pt x="4071983" y="3122839"/>
                </a:cubicBezTo>
                <a:cubicBezTo>
                  <a:pt x="4089592" y="3129952"/>
                  <a:pt x="4099855" y="3149715"/>
                  <a:pt x="4096903" y="3164928"/>
                </a:cubicBezTo>
                <a:cubicBezTo>
                  <a:pt x="4095159" y="3173910"/>
                  <a:pt x="4092511" y="3182671"/>
                  <a:pt x="4087658" y="3190512"/>
                </a:cubicBezTo>
                <a:cubicBezTo>
                  <a:pt x="4083237" y="3197657"/>
                  <a:pt x="4078881" y="3204923"/>
                  <a:pt x="4073695" y="3211501"/>
                </a:cubicBezTo>
                <a:cubicBezTo>
                  <a:pt x="4060236" y="3228564"/>
                  <a:pt x="4046613" y="3245518"/>
                  <a:pt x="4032550" y="3262087"/>
                </a:cubicBezTo>
                <a:cubicBezTo>
                  <a:pt x="4010310" y="3288302"/>
                  <a:pt x="3986867" y="3313437"/>
                  <a:pt x="3962684" y="3337880"/>
                </a:cubicBezTo>
                <a:cubicBezTo>
                  <a:pt x="3955251" y="3345389"/>
                  <a:pt x="3947333" y="3352299"/>
                  <a:pt x="3938002" y="3357359"/>
                </a:cubicBezTo>
                <a:cubicBezTo>
                  <a:pt x="3931121" y="3361096"/>
                  <a:pt x="3923846" y="3363537"/>
                  <a:pt x="3918252" y="3362861"/>
                </a:cubicBezTo>
                <a:cubicBezTo>
                  <a:pt x="3899804" y="3362638"/>
                  <a:pt x="3886097" y="3351979"/>
                  <a:pt x="3881827" y="3336483"/>
                </a:cubicBezTo>
                <a:cubicBezTo>
                  <a:pt x="3880491" y="3331650"/>
                  <a:pt x="3880321" y="3326869"/>
                  <a:pt x="3881308" y="3321938"/>
                </a:cubicBezTo>
                <a:cubicBezTo>
                  <a:pt x="3882839" y="3314320"/>
                  <a:pt x="3885106" y="3306920"/>
                  <a:pt x="3888809" y="3300135"/>
                </a:cubicBezTo>
                <a:cubicBezTo>
                  <a:pt x="3894178" y="3290302"/>
                  <a:pt x="3899448" y="3280323"/>
                  <a:pt x="3905840" y="3271159"/>
                </a:cubicBezTo>
                <a:cubicBezTo>
                  <a:pt x="3915859" y="3256792"/>
                  <a:pt x="3926437" y="3242785"/>
                  <a:pt x="3937387" y="3229111"/>
                </a:cubicBezTo>
                <a:cubicBezTo>
                  <a:pt x="3958891" y="3202264"/>
                  <a:pt x="3982325" y="3177116"/>
                  <a:pt x="4006513" y="3152674"/>
                </a:cubicBezTo>
                <a:cubicBezTo>
                  <a:pt x="4015913" y="3143177"/>
                  <a:pt x="4025912" y="3134421"/>
                  <a:pt x="4037518" y="3127624"/>
                </a:cubicBezTo>
                <a:cubicBezTo>
                  <a:pt x="4046314" y="3122475"/>
                  <a:pt x="4055718" y="3120475"/>
                  <a:pt x="4065802" y="3121645"/>
                </a:cubicBezTo>
                <a:close/>
                <a:moveTo>
                  <a:pt x="2308685" y="3121625"/>
                </a:moveTo>
                <a:cubicBezTo>
                  <a:pt x="2312935" y="3122127"/>
                  <a:pt x="2316882" y="3123273"/>
                  <a:pt x="2320461" y="3125722"/>
                </a:cubicBezTo>
                <a:cubicBezTo>
                  <a:pt x="2339103" y="3138465"/>
                  <a:pt x="2342721" y="3154901"/>
                  <a:pt x="2338293" y="3171198"/>
                </a:cubicBezTo>
                <a:cubicBezTo>
                  <a:pt x="2336297" y="3178554"/>
                  <a:pt x="2332929" y="3185654"/>
                  <a:pt x="2329342" y="3192427"/>
                </a:cubicBezTo>
                <a:cubicBezTo>
                  <a:pt x="2326080" y="3198588"/>
                  <a:pt x="2322036" y="3204421"/>
                  <a:pt x="2317712" y="3209915"/>
                </a:cubicBezTo>
                <a:cubicBezTo>
                  <a:pt x="2305143" y="3225889"/>
                  <a:pt x="2292561" y="3241879"/>
                  <a:pt x="2279433" y="3257391"/>
                </a:cubicBezTo>
                <a:cubicBezTo>
                  <a:pt x="2256323" y="3284700"/>
                  <a:pt x="2232070" y="3310984"/>
                  <a:pt x="2206972" y="3336487"/>
                </a:cubicBezTo>
                <a:cubicBezTo>
                  <a:pt x="2199564" y="3344017"/>
                  <a:pt x="2191771" y="3351081"/>
                  <a:pt x="2182614" y="3356400"/>
                </a:cubicBezTo>
                <a:cubicBezTo>
                  <a:pt x="2175247" y="3360683"/>
                  <a:pt x="2167332" y="3363436"/>
                  <a:pt x="2159208" y="3362804"/>
                </a:cubicBezTo>
                <a:cubicBezTo>
                  <a:pt x="2141505" y="3363748"/>
                  <a:pt x="2122006" y="3347219"/>
                  <a:pt x="2123868" y="3326015"/>
                </a:cubicBezTo>
                <a:cubicBezTo>
                  <a:pt x="2124358" y="3320392"/>
                  <a:pt x="2125523" y="3315016"/>
                  <a:pt x="2127552" y="3309693"/>
                </a:cubicBezTo>
                <a:cubicBezTo>
                  <a:pt x="2131571" y="3299148"/>
                  <a:pt x="2136976" y="3289355"/>
                  <a:pt x="2142902" y="3279826"/>
                </a:cubicBezTo>
                <a:cubicBezTo>
                  <a:pt x="2153290" y="3263127"/>
                  <a:pt x="2165090" y="3247445"/>
                  <a:pt x="2177481" y="3232196"/>
                </a:cubicBezTo>
                <a:cubicBezTo>
                  <a:pt x="2199620" y="3204964"/>
                  <a:pt x="2223298" y="3179117"/>
                  <a:pt x="2247890" y="3154095"/>
                </a:cubicBezTo>
                <a:cubicBezTo>
                  <a:pt x="2257245" y="3144578"/>
                  <a:pt x="2267143" y="3135713"/>
                  <a:pt x="2278599" y="3128681"/>
                </a:cubicBezTo>
                <a:cubicBezTo>
                  <a:pt x="2287898" y="3122969"/>
                  <a:pt x="2297787" y="3120338"/>
                  <a:pt x="2308685" y="3121625"/>
                </a:cubicBezTo>
                <a:close/>
                <a:moveTo>
                  <a:pt x="7576712" y="3121422"/>
                </a:moveTo>
                <a:cubicBezTo>
                  <a:pt x="7584687" y="3121111"/>
                  <a:pt x="7591610" y="3124102"/>
                  <a:pt x="7597560" y="3129494"/>
                </a:cubicBezTo>
                <a:cubicBezTo>
                  <a:pt x="7610838" y="3141525"/>
                  <a:pt x="7614927" y="3156163"/>
                  <a:pt x="7609745" y="3173311"/>
                </a:cubicBezTo>
                <a:cubicBezTo>
                  <a:pt x="7606911" y="3182780"/>
                  <a:pt x="7602621" y="3191617"/>
                  <a:pt x="7596953" y="3199681"/>
                </a:cubicBezTo>
                <a:cubicBezTo>
                  <a:pt x="7590881" y="3208271"/>
                  <a:pt x="7584728" y="3216812"/>
                  <a:pt x="7578170" y="3225038"/>
                </a:cubicBezTo>
                <a:cubicBezTo>
                  <a:pt x="7547161" y="3264046"/>
                  <a:pt x="7513724" y="3300916"/>
                  <a:pt x="7478869" y="3336532"/>
                </a:cubicBezTo>
                <a:cubicBezTo>
                  <a:pt x="7471502" y="3344086"/>
                  <a:pt x="7463648" y="3351085"/>
                  <a:pt x="7454540" y="3356436"/>
                </a:cubicBezTo>
                <a:cubicBezTo>
                  <a:pt x="7447132" y="3360760"/>
                  <a:pt x="7439198" y="3362719"/>
                  <a:pt x="7430494" y="3362966"/>
                </a:cubicBezTo>
                <a:cubicBezTo>
                  <a:pt x="7413613" y="3363444"/>
                  <a:pt x="7393778" y="3347263"/>
                  <a:pt x="7395923" y="3325954"/>
                </a:cubicBezTo>
                <a:cubicBezTo>
                  <a:pt x="7396449" y="3321125"/>
                  <a:pt x="7397138" y="3316085"/>
                  <a:pt x="7398959" y="3311660"/>
                </a:cubicBezTo>
                <a:cubicBezTo>
                  <a:pt x="7402724" y="3302641"/>
                  <a:pt x="7406651" y="3293516"/>
                  <a:pt x="7411792" y="3285258"/>
                </a:cubicBezTo>
                <a:cubicBezTo>
                  <a:pt x="7420333" y="3271612"/>
                  <a:pt x="7429401" y="3258213"/>
                  <a:pt x="7439157" y="3245416"/>
                </a:cubicBezTo>
                <a:cubicBezTo>
                  <a:pt x="7464701" y="3211918"/>
                  <a:pt x="7493240" y="3180966"/>
                  <a:pt x="7522913" y="3151091"/>
                </a:cubicBezTo>
                <a:cubicBezTo>
                  <a:pt x="7532305" y="3141618"/>
                  <a:pt x="7542384" y="3132947"/>
                  <a:pt x="7554286" y="3126592"/>
                </a:cubicBezTo>
                <a:cubicBezTo>
                  <a:pt x="7561249" y="3122868"/>
                  <a:pt x="7568616" y="3120993"/>
                  <a:pt x="7576712" y="3121422"/>
                </a:cubicBezTo>
                <a:close/>
                <a:moveTo>
                  <a:pt x="545480" y="3121296"/>
                </a:moveTo>
                <a:cubicBezTo>
                  <a:pt x="563034" y="3121357"/>
                  <a:pt x="579362" y="3135797"/>
                  <a:pt x="581415" y="3153410"/>
                </a:cubicBezTo>
                <a:cubicBezTo>
                  <a:pt x="582401" y="3161899"/>
                  <a:pt x="581883" y="3170307"/>
                  <a:pt x="578204" y="3178124"/>
                </a:cubicBezTo>
                <a:cubicBezTo>
                  <a:pt x="574637" y="3185710"/>
                  <a:pt x="571029" y="3193353"/>
                  <a:pt x="566573" y="3200425"/>
                </a:cubicBezTo>
                <a:cubicBezTo>
                  <a:pt x="561724" y="3208113"/>
                  <a:pt x="556083" y="3215330"/>
                  <a:pt x="550426" y="3222475"/>
                </a:cubicBezTo>
                <a:cubicBezTo>
                  <a:pt x="518183" y="3263207"/>
                  <a:pt x="483453" y="3301733"/>
                  <a:pt x="446868" y="3338604"/>
                </a:cubicBezTo>
                <a:cubicBezTo>
                  <a:pt x="439422" y="3346109"/>
                  <a:pt x="431485" y="3352918"/>
                  <a:pt x="422051" y="3357861"/>
                </a:cubicBezTo>
                <a:cubicBezTo>
                  <a:pt x="415709" y="3361188"/>
                  <a:pt x="409047" y="3363026"/>
                  <a:pt x="402813" y="3362832"/>
                </a:cubicBezTo>
                <a:cubicBezTo>
                  <a:pt x="385813" y="3363500"/>
                  <a:pt x="373061" y="3353088"/>
                  <a:pt x="367641" y="3339559"/>
                </a:cubicBezTo>
                <a:cubicBezTo>
                  <a:pt x="364673" y="3332151"/>
                  <a:pt x="365032" y="3324302"/>
                  <a:pt x="367394" y="3316825"/>
                </a:cubicBezTo>
                <a:cubicBezTo>
                  <a:pt x="369496" y="3310170"/>
                  <a:pt x="372101" y="3303596"/>
                  <a:pt x="375237" y="3297366"/>
                </a:cubicBezTo>
                <a:cubicBezTo>
                  <a:pt x="379010" y="3289864"/>
                  <a:pt x="383199" y="3282513"/>
                  <a:pt x="387886" y="3275554"/>
                </a:cubicBezTo>
                <a:cubicBezTo>
                  <a:pt x="395320" y="3264511"/>
                  <a:pt x="402974" y="3253581"/>
                  <a:pt x="411137" y="3243072"/>
                </a:cubicBezTo>
                <a:cubicBezTo>
                  <a:pt x="436553" y="3210351"/>
                  <a:pt x="464464" y="3179828"/>
                  <a:pt x="493780" y="3150568"/>
                </a:cubicBezTo>
                <a:cubicBezTo>
                  <a:pt x="502742" y="3141622"/>
                  <a:pt x="512256" y="3133356"/>
                  <a:pt x="523384" y="3127166"/>
                </a:cubicBezTo>
                <a:cubicBezTo>
                  <a:pt x="530235" y="3123353"/>
                  <a:pt x="537524" y="3121268"/>
                  <a:pt x="545480" y="3121296"/>
                </a:cubicBezTo>
                <a:close/>
                <a:moveTo>
                  <a:pt x="6697433" y="2778945"/>
                </a:moveTo>
                <a:cubicBezTo>
                  <a:pt x="6703409" y="2778676"/>
                  <a:pt x="6709461" y="2780273"/>
                  <a:pt x="6715473" y="2783683"/>
                </a:cubicBezTo>
                <a:cubicBezTo>
                  <a:pt x="6720857" y="2786752"/>
                  <a:pt x="6725836" y="2790889"/>
                  <a:pt x="6730330" y="2795257"/>
                </a:cubicBezTo>
                <a:cubicBezTo>
                  <a:pt x="6743446" y="2808085"/>
                  <a:pt x="6754375" y="2822650"/>
                  <a:pt x="6762876" y="2838985"/>
                </a:cubicBezTo>
                <a:cubicBezTo>
                  <a:pt x="6764779" y="2842697"/>
                  <a:pt x="6766074" y="2846830"/>
                  <a:pt x="6770649" y="2849530"/>
                </a:cubicBezTo>
                <a:cubicBezTo>
                  <a:pt x="6773928" y="2845166"/>
                  <a:pt x="6777328" y="2840810"/>
                  <a:pt x="6780526" y="2836297"/>
                </a:cubicBezTo>
                <a:cubicBezTo>
                  <a:pt x="6789068" y="2824233"/>
                  <a:pt x="6798459" y="2812903"/>
                  <a:pt x="6808944" y="2802503"/>
                </a:cubicBezTo>
                <a:cubicBezTo>
                  <a:pt x="6816028" y="2795504"/>
                  <a:pt x="6823963" y="2789938"/>
                  <a:pt x="6833557" y="2786825"/>
                </a:cubicBezTo>
                <a:cubicBezTo>
                  <a:pt x="6840560" y="2784558"/>
                  <a:pt x="6847280" y="2784622"/>
                  <a:pt x="6854040" y="2787630"/>
                </a:cubicBezTo>
                <a:cubicBezTo>
                  <a:pt x="6865375" y="2792666"/>
                  <a:pt x="6874119" y="2800613"/>
                  <a:pt x="6879584" y="2811644"/>
                </a:cubicBezTo>
                <a:cubicBezTo>
                  <a:pt x="6884523" y="2821626"/>
                  <a:pt x="6883632" y="2832156"/>
                  <a:pt x="6879989" y="2842365"/>
                </a:cubicBezTo>
                <a:cubicBezTo>
                  <a:pt x="6876588" y="2851736"/>
                  <a:pt x="6871123" y="2859962"/>
                  <a:pt x="6863918" y="2866811"/>
                </a:cubicBezTo>
                <a:cubicBezTo>
                  <a:pt x="6854283" y="2875993"/>
                  <a:pt x="6844284" y="2884842"/>
                  <a:pt x="6834407" y="2893796"/>
                </a:cubicBezTo>
                <a:cubicBezTo>
                  <a:pt x="6831290" y="2896622"/>
                  <a:pt x="6828052" y="2899302"/>
                  <a:pt x="6824934" y="2902095"/>
                </a:cubicBezTo>
                <a:cubicBezTo>
                  <a:pt x="6823356" y="2903487"/>
                  <a:pt x="6823639" y="2906236"/>
                  <a:pt x="6825501" y="2907325"/>
                </a:cubicBezTo>
                <a:cubicBezTo>
                  <a:pt x="6830926" y="2910511"/>
                  <a:pt x="6836431" y="2913616"/>
                  <a:pt x="6841855" y="2916786"/>
                </a:cubicBezTo>
                <a:cubicBezTo>
                  <a:pt x="6855255" y="2924550"/>
                  <a:pt x="6868168" y="2932942"/>
                  <a:pt x="6879908" y="2943086"/>
                </a:cubicBezTo>
                <a:cubicBezTo>
                  <a:pt x="6886304" y="2948624"/>
                  <a:pt x="6892174" y="2954652"/>
                  <a:pt x="6896708" y="2961849"/>
                </a:cubicBezTo>
                <a:cubicBezTo>
                  <a:pt x="6900877" y="2968484"/>
                  <a:pt x="6903387" y="2975641"/>
                  <a:pt x="6903711" y="2983608"/>
                </a:cubicBezTo>
                <a:cubicBezTo>
                  <a:pt x="6904034" y="2992384"/>
                  <a:pt x="6901687" y="3000302"/>
                  <a:pt x="6896789" y="3007415"/>
                </a:cubicBezTo>
                <a:cubicBezTo>
                  <a:pt x="6891162" y="3015592"/>
                  <a:pt x="6884077" y="3022401"/>
                  <a:pt x="6875657" y="3027652"/>
                </a:cubicBezTo>
                <a:cubicBezTo>
                  <a:pt x="6862622" y="3035748"/>
                  <a:pt x="6849183" y="3035979"/>
                  <a:pt x="6835621" y="3029052"/>
                </a:cubicBezTo>
                <a:cubicBezTo>
                  <a:pt x="6826756" y="3024530"/>
                  <a:pt x="6819388" y="3018054"/>
                  <a:pt x="6812506" y="3010961"/>
                </a:cubicBezTo>
                <a:cubicBezTo>
                  <a:pt x="6800767" y="2998829"/>
                  <a:pt x="6790201" y="2985758"/>
                  <a:pt x="6780121" y="2972212"/>
                </a:cubicBezTo>
                <a:cubicBezTo>
                  <a:pt x="6777247" y="2968334"/>
                  <a:pt x="6773968" y="2964756"/>
                  <a:pt x="6770244" y="2960270"/>
                </a:cubicBezTo>
                <a:cubicBezTo>
                  <a:pt x="6767249" y="2964420"/>
                  <a:pt x="6764698" y="2967654"/>
                  <a:pt x="6762512" y="2971128"/>
                </a:cubicBezTo>
                <a:cubicBezTo>
                  <a:pt x="6753080" y="2986053"/>
                  <a:pt x="6741988" y="2999586"/>
                  <a:pt x="6729156" y="3011670"/>
                </a:cubicBezTo>
                <a:cubicBezTo>
                  <a:pt x="6722436" y="3017973"/>
                  <a:pt x="6715068" y="3023069"/>
                  <a:pt x="6706081" y="3025850"/>
                </a:cubicBezTo>
                <a:cubicBezTo>
                  <a:pt x="6696649" y="3028761"/>
                  <a:pt x="6687905" y="3027449"/>
                  <a:pt x="6679809" y="3022531"/>
                </a:cubicBezTo>
                <a:cubicBezTo>
                  <a:pt x="6669972" y="3016576"/>
                  <a:pt x="6662645" y="3008221"/>
                  <a:pt x="6657990" y="2997586"/>
                </a:cubicBezTo>
                <a:cubicBezTo>
                  <a:pt x="6653861" y="2988146"/>
                  <a:pt x="6653496" y="2978653"/>
                  <a:pt x="6656735" y="2968881"/>
                </a:cubicBezTo>
                <a:cubicBezTo>
                  <a:pt x="6659649" y="2960028"/>
                  <a:pt x="6664507" y="2952450"/>
                  <a:pt x="6670903" y="2945750"/>
                </a:cubicBezTo>
                <a:cubicBezTo>
                  <a:pt x="6680578" y="2935557"/>
                  <a:pt x="6691144" y="2926299"/>
                  <a:pt x="6702317" y="2917794"/>
                </a:cubicBezTo>
                <a:cubicBezTo>
                  <a:pt x="6705110" y="2915672"/>
                  <a:pt x="6707903" y="2913523"/>
                  <a:pt x="6710615" y="2911325"/>
                </a:cubicBezTo>
                <a:cubicBezTo>
                  <a:pt x="6712923" y="2909467"/>
                  <a:pt x="6712923" y="2906552"/>
                  <a:pt x="6710534" y="2904103"/>
                </a:cubicBezTo>
                <a:cubicBezTo>
                  <a:pt x="6706608" y="2900083"/>
                  <a:pt x="6702560" y="2896189"/>
                  <a:pt x="6698673" y="2892133"/>
                </a:cubicBezTo>
                <a:cubicBezTo>
                  <a:pt x="6689930" y="2882988"/>
                  <a:pt x="6681631" y="2873487"/>
                  <a:pt x="6674506" y="2863006"/>
                </a:cubicBezTo>
                <a:cubicBezTo>
                  <a:pt x="6668110" y="2853635"/>
                  <a:pt x="6663374" y="2843563"/>
                  <a:pt x="6660419" y="2832613"/>
                </a:cubicBezTo>
                <a:cubicBezTo>
                  <a:pt x="6656654" y="2818619"/>
                  <a:pt x="6659730" y="2806171"/>
                  <a:pt x="6669041" y="2795326"/>
                </a:cubicBezTo>
                <a:cubicBezTo>
                  <a:pt x="6672239" y="2791634"/>
                  <a:pt x="6675882" y="2788209"/>
                  <a:pt x="6679849" y="2785392"/>
                </a:cubicBezTo>
                <a:cubicBezTo>
                  <a:pt x="6685557" y="2781346"/>
                  <a:pt x="6691457" y="2779213"/>
                  <a:pt x="6697433" y="2778945"/>
                </a:cubicBezTo>
                <a:close/>
                <a:moveTo>
                  <a:pt x="1425653" y="2778944"/>
                </a:moveTo>
                <a:cubicBezTo>
                  <a:pt x="1431630" y="2778702"/>
                  <a:pt x="1437676" y="2780323"/>
                  <a:pt x="1443665" y="2783772"/>
                </a:cubicBezTo>
                <a:cubicBezTo>
                  <a:pt x="1449057" y="2786877"/>
                  <a:pt x="1454021" y="2791014"/>
                  <a:pt x="1458486" y="2795386"/>
                </a:cubicBezTo>
                <a:cubicBezTo>
                  <a:pt x="1471597" y="2808239"/>
                  <a:pt x="1482544" y="2822792"/>
                  <a:pt x="1490988" y="2839143"/>
                </a:cubicBezTo>
                <a:cubicBezTo>
                  <a:pt x="1492895" y="2842835"/>
                  <a:pt x="1494101" y="2846992"/>
                  <a:pt x="1498837" y="2849457"/>
                </a:cubicBezTo>
                <a:cubicBezTo>
                  <a:pt x="1502080" y="2845081"/>
                  <a:pt x="1505484" y="2840685"/>
                  <a:pt x="1508682" y="2836143"/>
                </a:cubicBezTo>
                <a:cubicBezTo>
                  <a:pt x="1517191" y="2824063"/>
                  <a:pt x="1526603" y="2812741"/>
                  <a:pt x="1537108" y="2802349"/>
                </a:cubicBezTo>
                <a:cubicBezTo>
                  <a:pt x="1544172" y="2795362"/>
                  <a:pt x="1552171" y="2789832"/>
                  <a:pt x="1561786" y="2786764"/>
                </a:cubicBezTo>
                <a:cubicBezTo>
                  <a:pt x="1568793" y="2784529"/>
                  <a:pt x="1575497" y="2784671"/>
                  <a:pt x="1582261" y="2787699"/>
                </a:cubicBezTo>
                <a:cubicBezTo>
                  <a:pt x="1593600" y="2792771"/>
                  <a:pt x="1602307" y="2800746"/>
                  <a:pt x="1607691" y="2811806"/>
                </a:cubicBezTo>
                <a:cubicBezTo>
                  <a:pt x="1612553" y="2821792"/>
                  <a:pt x="1611671" y="2832326"/>
                  <a:pt x="1607942" y="2842535"/>
                </a:cubicBezTo>
                <a:cubicBezTo>
                  <a:pt x="1604522" y="2851898"/>
                  <a:pt x="1599032" y="2860096"/>
                  <a:pt x="1591843" y="2866945"/>
                </a:cubicBezTo>
                <a:cubicBezTo>
                  <a:pt x="1582192" y="2876138"/>
                  <a:pt x="1572157" y="2884927"/>
                  <a:pt x="1562340" y="2893942"/>
                </a:cubicBezTo>
                <a:cubicBezTo>
                  <a:pt x="1558762" y="2897225"/>
                  <a:pt x="1554110" y="2899419"/>
                  <a:pt x="1551665" y="2904597"/>
                </a:cubicBezTo>
                <a:cubicBezTo>
                  <a:pt x="1552823" y="2905880"/>
                  <a:pt x="1553855" y="2907698"/>
                  <a:pt x="1555418" y="2908633"/>
                </a:cubicBezTo>
                <a:cubicBezTo>
                  <a:pt x="1562037" y="2912600"/>
                  <a:pt x="1568870" y="2916195"/>
                  <a:pt x="1575509" y="2920121"/>
                </a:cubicBezTo>
                <a:cubicBezTo>
                  <a:pt x="1587613" y="2927278"/>
                  <a:pt x="1599150" y="2935249"/>
                  <a:pt x="1609675" y="2944621"/>
                </a:cubicBezTo>
                <a:cubicBezTo>
                  <a:pt x="1616002" y="2950260"/>
                  <a:pt x="1621698" y="2956429"/>
                  <a:pt x="1625912" y="2963825"/>
                </a:cubicBezTo>
                <a:cubicBezTo>
                  <a:pt x="1634194" y="2978349"/>
                  <a:pt x="1634433" y="2996319"/>
                  <a:pt x="1622220" y="3010973"/>
                </a:cubicBezTo>
                <a:cubicBezTo>
                  <a:pt x="1616792" y="3017483"/>
                  <a:pt x="1610748" y="3023328"/>
                  <a:pt x="1603497" y="3027769"/>
                </a:cubicBezTo>
                <a:cubicBezTo>
                  <a:pt x="1590414" y="3035780"/>
                  <a:pt x="1576962" y="3035963"/>
                  <a:pt x="1563461" y="3028963"/>
                </a:cubicBezTo>
                <a:cubicBezTo>
                  <a:pt x="1554005" y="3024061"/>
                  <a:pt x="1545885" y="3017248"/>
                  <a:pt x="1538991" y="3009253"/>
                </a:cubicBezTo>
                <a:cubicBezTo>
                  <a:pt x="1527996" y="2996509"/>
                  <a:pt x="1517495" y="2983345"/>
                  <a:pt x="1506808" y="2970338"/>
                </a:cubicBezTo>
                <a:cubicBezTo>
                  <a:pt x="1504181" y="2967144"/>
                  <a:pt x="1502452" y="2963084"/>
                  <a:pt x="1497400" y="2961287"/>
                </a:cubicBezTo>
                <a:cubicBezTo>
                  <a:pt x="1494753" y="2965080"/>
                  <a:pt x="1491830" y="2968950"/>
                  <a:pt x="1489243" y="2973030"/>
                </a:cubicBezTo>
                <a:cubicBezTo>
                  <a:pt x="1480183" y="2987352"/>
                  <a:pt x="1469359" y="3000201"/>
                  <a:pt x="1457036" y="3011795"/>
                </a:cubicBezTo>
                <a:cubicBezTo>
                  <a:pt x="1450341" y="3018094"/>
                  <a:pt x="1442929" y="3023146"/>
                  <a:pt x="1433918" y="3025907"/>
                </a:cubicBezTo>
                <a:cubicBezTo>
                  <a:pt x="1424469" y="3028797"/>
                  <a:pt x="1415770" y="3027388"/>
                  <a:pt x="1407682" y="3022421"/>
                </a:cubicBezTo>
                <a:cubicBezTo>
                  <a:pt x="1397901" y="3016410"/>
                  <a:pt x="1390546" y="3008099"/>
                  <a:pt x="1385943" y="2997412"/>
                </a:cubicBezTo>
                <a:cubicBezTo>
                  <a:pt x="1381859" y="2987931"/>
                  <a:pt x="1381575" y="2978455"/>
                  <a:pt x="1384810" y="2968699"/>
                </a:cubicBezTo>
                <a:cubicBezTo>
                  <a:pt x="1387741" y="2959850"/>
                  <a:pt x="1392663" y="2952292"/>
                  <a:pt x="1399051" y="2945608"/>
                </a:cubicBezTo>
                <a:cubicBezTo>
                  <a:pt x="1408766" y="2935439"/>
                  <a:pt x="1419296" y="2926173"/>
                  <a:pt x="1430505" y="2917672"/>
                </a:cubicBezTo>
                <a:cubicBezTo>
                  <a:pt x="1433298" y="2915555"/>
                  <a:pt x="1436055" y="2913389"/>
                  <a:pt x="1438800" y="2911203"/>
                </a:cubicBezTo>
                <a:cubicBezTo>
                  <a:pt x="1440342" y="2909981"/>
                  <a:pt x="1440852" y="2906876"/>
                  <a:pt x="1439690" y="2905637"/>
                </a:cubicBezTo>
                <a:cubicBezTo>
                  <a:pt x="1436330" y="2902063"/>
                  <a:pt x="1432962" y="2898500"/>
                  <a:pt x="1429521" y="2895003"/>
                </a:cubicBezTo>
                <a:cubicBezTo>
                  <a:pt x="1420158" y="2885478"/>
                  <a:pt x="1411292" y="2875535"/>
                  <a:pt x="1403593" y="2864597"/>
                </a:cubicBezTo>
                <a:cubicBezTo>
                  <a:pt x="1396663" y="2854752"/>
                  <a:pt x="1391489" y="2844102"/>
                  <a:pt x="1388396" y="2832427"/>
                </a:cubicBezTo>
                <a:cubicBezTo>
                  <a:pt x="1384680" y="2818392"/>
                  <a:pt x="1387866" y="2805984"/>
                  <a:pt x="1397201" y="2795172"/>
                </a:cubicBezTo>
                <a:cubicBezTo>
                  <a:pt x="1400379" y="2791488"/>
                  <a:pt x="1404067" y="2788072"/>
                  <a:pt x="1408050" y="2785286"/>
                </a:cubicBezTo>
                <a:cubicBezTo>
                  <a:pt x="1413766" y="2781289"/>
                  <a:pt x="1419675" y="2779186"/>
                  <a:pt x="1425653" y="2778944"/>
                </a:cubicBezTo>
                <a:close/>
                <a:moveTo>
                  <a:pt x="4941034" y="2778900"/>
                </a:moveTo>
                <a:cubicBezTo>
                  <a:pt x="4947020" y="2778736"/>
                  <a:pt x="4953082" y="2780439"/>
                  <a:pt x="4959073" y="2783841"/>
                </a:cubicBezTo>
                <a:cubicBezTo>
                  <a:pt x="4963891" y="2786574"/>
                  <a:pt x="4968303" y="2790258"/>
                  <a:pt x="4972311" y="2794099"/>
                </a:cubicBezTo>
                <a:cubicBezTo>
                  <a:pt x="4985103" y="2806272"/>
                  <a:pt x="4995790" y="2820129"/>
                  <a:pt x="5004331" y="2835605"/>
                </a:cubicBezTo>
                <a:cubicBezTo>
                  <a:pt x="5006679" y="2839872"/>
                  <a:pt x="5008825" y="2844243"/>
                  <a:pt x="5011010" y="2848421"/>
                </a:cubicBezTo>
                <a:cubicBezTo>
                  <a:pt x="5012954" y="2847992"/>
                  <a:pt x="5014694" y="2848142"/>
                  <a:pt x="5015464" y="2847340"/>
                </a:cubicBezTo>
                <a:cubicBezTo>
                  <a:pt x="5017771" y="2844782"/>
                  <a:pt x="5019835" y="2841944"/>
                  <a:pt x="5021819" y="2839086"/>
                </a:cubicBezTo>
                <a:cubicBezTo>
                  <a:pt x="5031049" y="2825808"/>
                  <a:pt x="5041210" y="2813332"/>
                  <a:pt x="5052747" y="2801961"/>
                </a:cubicBezTo>
                <a:cubicBezTo>
                  <a:pt x="5059871" y="2794945"/>
                  <a:pt x="5067968" y="2789606"/>
                  <a:pt x="5077521" y="2786574"/>
                </a:cubicBezTo>
                <a:cubicBezTo>
                  <a:pt x="5084524" y="2784355"/>
                  <a:pt x="5091285" y="2784845"/>
                  <a:pt x="5098005" y="2787902"/>
                </a:cubicBezTo>
                <a:cubicBezTo>
                  <a:pt x="5107194" y="2792087"/>
                  <a:pt x="5114602" y="2798342"/>
                  <a:pt x="5120067" y="2806762"/>
                </a:cubicBezTo>
                <a:cubicBezTo>
                  <a:pt x="5126058" y="2816004"/>
                  <a:pt x="5128123" y="2825853"/>
                  <a:pt x="5124965" y="2836839"/>
                </a:cubicBezTo>
                <a:cubicBezTo>
                  <a:pt x="5121767" y="2847927"/>
                  <a:pt x="5116383" y="2857683"/>
                  <a:pt x="5108246" y="2865613"/>
                </a:cubicBezTo>
                <a:cubicBezTo>
                  <a:pt x="5097681" y="2875876"/>
                  <a:pt x="5086589" y="2885542"/>
                  <a:pt x="5075659" y="2895440"/>
                </a:cubicBezTo>
                <a:cubicBezTo>
                  <a:pt x="5072583" y="2898233"/>
                  <a:pt x="5069425" y="2900925"/>
                  <a:pt x="5066510" y="2903496"/>
                </a:cubicBezTo>
                <a:cubicBezTo>
                  <a:pt x="5067846" y="2907921"/>
                  <a:pt x="5071287" y="2908997"/>
                  <a:pt x="5074080" y="2910730"/>
                </a:cubicBezTo>
                <a:cubicBezTo>
                  <a:pt x="5086022" y="2918077"/>
                  <a:pt x="5098329" y="2924898"/>
                  <a:pt x="5109825" y="2932853"/>
                </a:cubicBezTo>
                <a:cubicBezTo>
                  <a:pt x="5117840" y="2938395"/>
                  <a:pt x="5125087" y="2945179"/>
                  <a:pt x="5132171" y="2951936"/>
                </a:cubicBezTo>
                <a:cubicBezTo>
                  <a:pt x="5138324" y="2957793"/>
                  <a:pt x="5142453" y="2965080"/>
                  <a:pt x="5145206" y="2973257"/>
                </a:cubicBezTo>
                <a:cubicBezTo>
                  <a:pt x="5149092" y="2984774"/>
                  <a:pt x="5147311" y="2995348"/>
                  <a:pt x="5141198" y="3005497"/>
                </a:cubicBezTo>
                <a:cubicBezTo>
                  <a:pt x="5135693" y="3014714"/>
                  <a:pt x="5128042" y="3021900"/>
                  <a:pt x="5119015" y="3027543"/>
                </a:cubicBezTo>
                <a:cubicBezTo>
                  <a:pt x="5106061" y="3035639"/>
                  <a:pt x="5092702" y="3036137"/>
                  <a:pt x="5079060" y="3029113"/>
                </a:cubicBezTo>
                <a:cubicBezTo>
                  <a:pt x="5071490" y="3025215"/>
                  <a:pt x="5065013" y="3019900"/>
                  <a:pt x="5058940" y="3014002"/>
                </a:cubicBezTo>
                <a:cubicBezTo>
                  <a:pt x="5045825" y="3001238"/>
                  <a:pt x="5034490" y="2986985"/>
                  <a:pt x="5023479" y="2972403"/>
                </a:cubicBezTo>
                <a:cubicBezTo>
                  <a:pt x="5020969" y="2969067"/>
                  <a:pt x="5018297" y="2965805"/>
                  <a:pt x="5015423" y="2962797"/>
                </a:cubicBezTo>
                <a:cubicBezTo>
                  <a:pt x="5014775" y="2962141"/>
                  <a:pt x="5012225" y="2962170"/>
                  <a:pt x="5011699" y="2962821"/>
                </a:cubicBezTo>
                <a:cubicBezTo>
                  <a:pt x="5009067" y="2966072"/>
                  <a:pt x="5006720" y="2969569"/>
                  <a:pt x="5004452" y="2973095"/>
                </a:cubicBezTo>
                <a:cubicBezTo>
                  <a:pt x="4995344" y="2987341"/>
                  <a:pt x="4984576" y="3000266"/>
                  <a:pt x="4972229" y="3011804"/>
                </a:cubicBezTo>
                <a:cubicBezTo>
                  <a:pt x="4965550" y="3018058"/>
                  <a:pt x="4958142" y="3023158"/>
                  <a:pt x="4949115" y="3025931"/>
                </a:cubicBezTo>
                <a:cubicBezTo>
                  <a:pt x="4939642" y="3028842"/>
                  <a:pt x="4930979" y="3027417"/>
                  <a:pt x="4922924" y="3022345"/>
                </a:cubicBezTo>
                <a:cubicBezTo>
                  <a:pt x="4918268" y="3019382"/>
                  <a:pt x="4913936" y="3015609"/>
                  <a:pt x="4910172" y="3011544"/>
                </a:cubicBezTo>
                <a:cubicBezTo>
                  <a:pt x="4893696" y="2993830"/>
                  <a:pt x="4896125" y="2971233"/>
                  <a:pt x="4905435" y="2957146"/>
                </a:cubicBezTo>
                <a:cubicBezTo>
                  <a:pt x="4908876" y="2951916"/>
                  <a:pt x="4912884" y="2946880"/>
                  <a:pt x="4917337" y="2942512"/>
                </a:cubicBezTo>
                <a:cubicBezTo>
                  <a:pt x="4924867" y="2935180"/>
                  <a:pt x="4932882" y="2928351"/>
                  <a:pt x="4940897" y="2921518"/>
                </a:cubicBezTo>
                <a:cubicBezTo>
                  <a:pt x="4945674" y="2917438"/>
                  <a:pt x="4950774" y="2913754"/>
                  <a:pt x="4956118" y="2909592"/>
                </a:cubicBezTo>
                <a:cubicBezTo>
                  <a:pt x="4954053" y="2902435"/>
                  <a:pt x="4949357" y="2900022"/>
                  <a:pt x="4946200" y="2896379"/>
                </a:cubicBezTo>
                <a:cubicBezTo>
                  <a:pt x="4938347" y="2887404"/>
                  <a:pt x="4930129" y="2878742"/>
                  <a:pt x="4922559" y="2869560"/>
                </a:cubicBezTo>
                <a:cubicBezTo>
                  <a:pt x="4918592" y="2864727"/>
                  <a:pt x="4915273" y="2859242"/>
                  <a:pt x="4912236" y="2853748"/>
                </a:cubicBezTo>
                <a:cubicBezTo>
                  <a:pt x="4909524" y="2848870"/>
                  <a:pt x="4906893" y="2843758"/>
                  <a:pt x="4905354" y="2838430"/>
                </a:cubicBezTo>
                <a:cubicBezTo>
                  <a:pt x="4898999" y="2816368"/>
                  <a:pt x="4902763" y="2799888"/>
                  <a:pt x="4923449" y="2785149"/>
                </a:cubicBezTo>
                <a:cubicBezTo>
                  <a:pt x="4929137" y="2781091"/>
                  <a:pt x="4935048" y="2779063"/>
                  <a:pt x="4941034" y="2778900"/>
                </a:cubicBezTo>
                <a:close/>
                <a:moveTo>
                  <a:pt x="3183615" y="2778848"/>
                </a:moveTo>
                <a:cubicBezTo>
                  <a:pt x="3189617" y="2778764"/>
                  <a:pt x="3195662" y="2780568"/>
                  <a:pt x="3201584" y="2784177"/>
                </a:cubicBezTo>
                <a:cubicBezTo>
                  <a:pt x="3206915" y="2787428"/>
                  <a:pt x="3211866" y="2791557"/>
                  <a:pt x="3216303" y="2795977"/>
                </a:cubicBezTo>
                <a:cubicBezTo>
                  <a:pt x="3228297" y="2807927"/>
                  <a:pt x="3238551" y="2821270"/>
                  <a:pt x="3246603" y="2836240"/>
                </a:cubicBezTo>
                <a:cubicBezTo>
                  <a:pt x="3248591" y="2839932"/>
                  <a:pt x="3250680" y="2843591"/>
                  <a:pt x="3253060" y="2847028"/>
                </a:cubicBezTo>
                <a:cubicBezTo>
                  <a:pt x="3253562" y="2847753"/>
                  <a:pt x="3256177" y="2848077"/>
                  <a:pt x="3256752" y="2847510"/>
                </a:cubicBezTo>
                <a:cubicBezTo>
                  <a:pt x="3259217" y="2845069"/>
                  <a:pt x="3261472" y="2842357"/>
                  <a:pt x="3263464" y="2839507"/>
                </a:cubicBezTo>
                <a:cubicBezTo>
                  <a:pt x="3272742" y="2826237"/>
                  <a:pt x="3282826" y="2813668"/>
                  <a:pt x="3294395" y="2802289"/>
                </a:cubicBezTo>
                <a:cubicBezTo>
                  <a:pt x="3301520" y="2795281"/>
                  <a:pt x="3309531" y="2789812"/>
                  <a:pt x="3319097" y="2786703"/>
                </a:cubicBezTo>
                <a:cubicBezTo>
                  <a:pt x="3326084" y="2784432"/>
                  <a:pt x="3332800" y="2784805"/>
                  <a:pt x="3339605" y="2787748"/>
                </a:cubicBezTo>
                <a:cubicBezTo>
                  <a:pt x="3348260" y="2791488"/>
                  <a:pt x="3355133" y="2797329"/>
                  <a:pt x="3360647" y="2804766"/>
                </a:cubicBezTo>
                <a:cubicBezTo>
                  <a:pt x="3368237" y="2814999"/>
                  <a:pt x="3370395" y="2826193"/>
                  <a:pt x="3366448" y="2838600"/>
                </a:cubicBezTo>
                <a:cubicBezTo>
                  <a:pt x="3363177" y="2848882"/>
                  <a:pt x="3358011" y="2857999"/>
                  <a:pt x="3350349" y="2865419"/>
                </a:cubicBezTo>
                <a:cubicBezTo>
                  <a:pt x="3339759" y="2875665"/>
                  <a:pt x="3328642" y="2885368"/>
                  <a:pt x="3317806" y="2895367"/>
                </a:cubicBezTo>
                <a:cubicBezTo>
                  <a:pt x="3314749" y="2898188"/>
                  <a:pt x="3310592" y="2899901"/>
                  <a:pt x="3308888" y="2904107"/>
                </a:cubicBezTo>
                <a:cubicBezTo>
                  <a:pt x="3309252" y="2907317"/>
                  <a:pt x="3312005" y="2908386"/>
                  <a:pt x="3314223" y="2909734"/>
                </a:cubicBezTo>
                <a:cubicBezTo>
                  <a:pt x="3325614" y="2916656"/>
                  <a:pt x="3337245" y="2923202"/>
                  <a:pt x="3348478" y="2930367"/>
                </a:cubicBezTo>
                <a:cubicBezTo>
                  <a:pt x="3357971" y="2936419"/>
                  <a:pt x="3366577" y="2943677"/>
                  <a:pt x="3374309" y="2951919"/>
                </a:cubicBezTo>
                <a:cubicBezTo>
                  <a:pt x="3380669" y="2958696"/>
                  <a:pt x="3385328" y="2966440"/>
                  <a:pt x="3387887" y="2975394"/>
                </a:cubicBezTo>
                <a:cubicBezTo>
                  <a:pt x="3390081" y="2983070"/>
                  <a:pt x="3389886" y="2990611"/>
                  <a:pt x="3386757" y="2998064"/>
                </a:cubicBezTo>
                <a:cubicBezTo>
                  <a:pt x="3379835" y="3014532"/>
                  <a:pt x="3367646" y="3025810"/>
                  <a:pt x="3351304" y="3032109"/>
                </a:cubicBezTo>
                <a:cubicBezTo>
                  <a:pt x="3342657" y="3035444"/>
                  <a:pt x="3333391" y="3034671"/>
                  <a:pt x="3324594" y="3030789"/>
                </a:cubicBezTo>
                <a:cubicBezTo>
                  <a:pt x="3315437" y="3026749"/>
                  <a:pt x="3307730" y="3020774"/>
                  <a:pt x="3300650" y="3013864"/>
                </a:cubicBezTo>
                <a:cubicBezTo>
                  <a:pt x="3289056" y="3002545"/>
                  <a:pt x="3278903" y="2989984"/>
                  <a:pt x="3269034" y="2977176"/>
                </a:cubicBezTo>
                <a:cubicBezTo>
                  <a:pt x="3265609" y="2972731"/>
                  <a:pt x="3262298" y="2968193"/>
                  <a:pt x="3258877" y="2963736"/>
                </a:cubicBezTo>
                <a:cubicBezTo>
                  <a:pt x="3257205" y="2961558"/>
                  <a:pt x="3253440" y="2961955"/>
                  <a:pt x="3251797" y="2964481"/>
                </a:cubicBezTo>
                <a:cubicBezTo>
                  <a:pt x="3249117" y="2968602"/>
                  <a:pt x="3246591" y="2972816"/>
                  <a:pt x="3243862" y="2976900"/>
                </a:cubicBezTo>
                <a:cubicBezTo>
                  <a:pt x="3235248" y="2989806"/>
                  <a:pt x="3225310" y="3001630"/>
                  <a:pt x="3213902" y="3012139"/>
                </a:cubicBezTo>
                <a:cubicBezTo>
                  <a:pt x="3207158" y="3018349"/>
                  <a:pt x="3199714" y="3023405"/>
                  <a:pt x="3190622" y="3026036"/>
                </a:cubicBezTo>
                <a:cubicBezTo>
                  <a:pt x="3181100" y="3028797"/>
                  <a:pt x="3172539" y="3027146"/>
                  <a:pt x="3164406" y="3022175"/>
                </a:cubicBezTo>
                <a:cubicBezTo>
                  <a:pt x="3154512" y="3016127"/>
                  <a:pt x="3147137" y="3007646"/>
                  <a:pt x="3142918" y="2996922"/>
                </a:cubicBezTo>
                <a:cubicBezTo>
                  <a:pt x="3138644" y="2986045"/>
                  <a:pt x="3139178" y="2974933"/>
                  <a:pt x="3143760" y="2964104"/>
                </a:cubicBezTo>
                <a:cubicBezTo>
                  <a:pt x="3147096" y="2956222"/>
                  <a:pt x="3151938" y="2949296"/>
                  <a:pt x="3158208" y="2943576"/>
                </a:cubicBezTo>
                <a:cubicBezTo>
                  <a:pt x="3168053" y="2934589"/>
                  <a:pt x="3178218" y="2925951"/>
                  <a:pt x="3188314" y="2917239"/>
                </a:cubicBezTo>
                <a:cubicBezTo>
                  <a:pt x="3191484" y="2914502"/>
                  <a:pt x="3194868" y="2912017"/>
                  <a:pt x="3197888" y="2909620"/>
                </a:cubicBezTo>
                <a:cubicBezTo>
                  <a:pt x="3197455" y="2905248"/>
                  <a:pt x="3194641" y="2903054"/>
                  <a:pt x="3192281" y="2900516"/>
                </a:cubicBezTo>
                <a:cubicBezTo>
                  <a:pt x="3184157" y="2891776"/>
                  <a:pt x="3175858" y="2883182"/>
                  <a:pt x="3168102" y="2874126"/>
                </a:cubicBezTo>
                <a:cubicBezTo>
                  <a:pt x="3163560" y="2868819"/>
                  <a:pt x="3159544" y="2862962"/>
                  <a:pt x="3155982" y="2856942"/>
                </a:cubicBezTo>
                <a:cubicBezTo>
                  <a:pt x="3152784" y="2851542"/>
                  <a:pt x="3150023" y="2845761"/>
                  <a:pt x="3147950" y="2839839"/>
                </a:cubicBezTo>
                <a:cubicBezTo>
                  <a:pt x="3139316" y="2815222"/>
                  <a:pt x="3146825" y="2797892"/>
                  <a:pt x="3165904" y="2784837"/>
                </a:cubicBezTo>
                <a:cubicBezTo>
                  <a:pt x="3171654" y="2780900"/>
                  <a:pt x="3177613" y="2778931"/>
                  <a:pt x="3183615" y="2778848"/>
                </a:cubicBezTo>
                <a:close/>
                <a:moveTo>
                  <a:pt x="1899796" y="2460622"/>
                </a:moveTo>
                <a:cubicBezTo>
                  <a:pt x="1928141" y="2454502"/>
                  <a:pt x="1945900" y="2483903"/>
                  <a:pt x="1941738" y="2502452"/>
                </a:cubicBezTo>
                <a:cubicBezTo>
                  <a:pt x="1939573" y="2512094"/>
                  <a:pt x="1936537" y="2521417"/>
                  <a:pt x="1931246" y="2529833"/>
                </a:cubicBezTo>
                <a:cubicBezTo>
                  <a:pt x="1927513" y="2535764"/>
                  <a:pt x="1923753" y="2541706"/>
                  <a:pt x="1919563" y="2547313"/>
                </a:cubicBezTo>
                <a:cubicBezTo>
                  <a:pt x="1894311" y="2581094"/>
                  <a:pt x="1866646" y="2612816"/>
                  <a:pt x="1837183" y="2642990"/>
                </a:cubicBezTo>
                <a:cubicBezTo>
                  <a:pt x="1830293" y="2650046"/>
                  <a:pt x="1822934" y="2656511"/>
                  <a:pt x="1814457" y="2661620"/>
                </a:cubicBezTo>
                <a:cubicBezTo>
                  <a:pt x="1807685" y="2665700"/>
                  <a:pt x="1800358" y="2667793"/>
                  <a:pt x="1793249" y="2667737"/>
                </a:cubicBezTo>
                <a:cubicBezTo>
                  <a:pt x="1771887" y="2668664"/>
                  <a:pt x="1753667" y="2648937"/>
                  <a:pt x="1758727" y="2626891"/>
                </a:cubicBezTo>
                <a:cubicBezTo>
                  <a:pt x="1760593" y="2618766"/>
                  <a:pt x="1763771" y="2610808"/>
                  <a:pt x="1767341" y="2603242"/>
                </a:cubicBezTo>
                <a:cubicBezTo>
                  <a:pt x="1774239" y="2588612"/>
                  <a:pt x="1783003" y="2575014"/>
                  <a:pt x="1792711" y="2562085"/>
                </a:cubicBezTo>
                <a:cubicBezTo>
                  <a:pt x="1813830" y="2533958"/>
                  <a:pt x="1837370" y="2507937"/>
                  <a:pt x="1862699" y="2483575"/>
                </a:cubicBezTo>
                <a:cubicBezTo>
                  <a:pt x="1869224" y="2477301"/>
                  <a:pt x="1876738" y="2471912"/>
                  <a:pt x="1884344" y="2466958"/>
                </a:cubicBezTo>
                <a:cubicBezTo>
                  <a:pt x="1888939" y="2463962"/>
                  <a:pt x="1894416" y="2461784"/>
                  <a:pt x="1899796" y="2460622"/>
                </a:cubicBezTo>
                <a:close/>
                <a:moveTo>
                  <a:pt x="7171819" y="2460614"/>
                </a:moveTo>
                <a:cubicBezTo>
                  <a:pt x="7200156" y="2454502"/>
                  <a:pt x="7217886" y="2483988"/>
                  <a:pt x="7213676" y="2502500"/>
                </a:cubicBezTo>
                <a:cubicBezTo>
                  <a:pt x="7211531" y="2512139"/>
                  <a:pt x="7208454" y="2521458"/>
                  <a:pt x="7203192" y="2529878"/>
                </a:cubicBezTo>
                <a:cubicBezTo>
                  <a:pt x="7199468" y="2535812"/>
                  <a:pt x="7195703" y="2541755"/>
                  <a:pt x="7191533" y="2547362"/>
                </a:cubicBezTo>
                <a:cubicBezTo>
                  <a:pt x="7166273" y="2581155"/>
                  <a:pt x="7138543" y="2612820"/>
                  <a:pt x="7109154" y="2643059"/>
                </a:cubicBezTo>
                <a:cubicBezTo>
                  <a:pt x="7102272" y="2650131"/>
                  <a:pt x="7094864" y="2656552"/>
                  <a:pt x="7086363" y="2661644"/>
                </a:cubicBezTo>
                <a:cubicBezTo>
                  <a:pt x="7079602" y="2665709"/>
                  <a:pt x="7072275" y="2667797"/>
                  <a:pt x="7065151" y="2667737"/>
                </a:cubicBezTo>
                <a:cubicBezTo>
                  <a:pt x="7043655" y="2668640"/>
                  <a:pt x="7025600" y="2648707"/>
                  <a:pt x="7030701" y="2626847"/>
                </a:cubicBezTo>
                <a:cubicBezTo>
                  <a:pt x="7032604" y="2618722"/>
                  <a:pt x="7035761" y="2610755"/>
                  <a:pt x="7039324" y="2603194"/>
                </a:cubicBezTo>
                <a:cubicBezTo>
                  <a:pt x="7046246" y="2588572"/>
                  <a:pt x="7054990" y="2574970"/>
                  <a:pt x="7064705" y="2562044"/>
                </a:cubicBezTo>
                <a:cubicBezTo>
                  <a:pt x="7085837" y="2533930"/>
                  <a:pt x="7109356" y="2507892"/>
                  <a:pt x="7134698" y="2483547"/>
                </a:cubicBezTo>
                <a:cubicBezTo>
                  <a:pt x="7141256" y="2477281"/>
                  <a:pt x="7148745" y="2471884"/>
                  <a:pt x="7156355" y="2466934"/>
                </a:cubicBezTo>
                <a:cubicBezTo>
                  <a:pt x="7160970" y="2463942"/>
                  <a:pt x="7166435" y="2461776"/>
                  <a:pt x="7171819" y="2460614"/>
                </a:cubicBezTo>
                <a:close/>
                <a:moveTo>
                  <a:pt x="5426469" y="2460145"/>
                </a:moveTo>
                <a:cubicBezTo>
                  <a:pt x="5429222" y="2460477"/>
                  <a:pt x="5432096" y="2460999"/>
                  <a:pt x="5434606" y="2462104"/>
                </a:cubicBezTo>
                <a:cubicBezTo>
                  <a:pt x="5447236" y="2467682"/>
                  <a:pt x="5458166" y="2481851"/>
                  <a:pt x="5456911" y="2497185"/>
                </a:cubicBezTo>
                <a:cubicBezTo>
                  <a:pt x="5456466" y="2502715"/>
                  <a:pt x="5455454" y="2508318"/>
                  <a:pt x="5453835" y="2513609"/>
                </a:cubicBezTo>
                <a:cubicBezTo>
                  <a:pt x="5450030" y="2525813"/>
                  <a:pt x="5443067" y="2536355"/>
                  <a:pt x="5435456" y="2546516"/>
                </a:cubicBezTo>
                <a:cubicBezTo>
                  <a:pt x="5413192" y="2576330"/>
                  <a:pt x="5388984" y="2604541"/>
                  <a:pt x="5363400" y="2631563"/>
                </a:cubicBezTo>
                <a:cubicBezTo>
                  <a:pt x="5357611" y="2637676"/>
                  <a:pt x="5351822" y="2643841"/>
                  <a:pt x="5345547" y="2649427"/>
                </a:cubicBezTo>
                <a:cubicBezTo>
                  <a:pt x="5340366" y="2654062"/>
                  <a:pt x="5334577" y="2658131"/>
                  <a:pt x="5328788" y="2662005"/>
                </a:cubicBezTo>
                <a:cubicBezTo>
                  <a:pt x="5322149" y="2666409"/>
                  <a:pt x="5314620" y="2667943"/>
                  <a:pt x="5308305" y="2667765"/>
                </a:cubicBezTo>
                <a:cubicBezTo>
                  <a:pt x="5287457" y="2668097"/>
                  <a:pt x="5270697" y="2650135"/>
                  <a:pt x="5273815" y="2630004"/>
                </a:cubicBezTo>
                <a:cubicBezTo>
                  <a:pt x="5274665" y="2624511"/>
                  <a:pt x="5276001" y="2618953"/>
                  <a:pt x="5278065" y="2613828"/>
                </a:cubicBezTo>
                <a:cubicBezTo>
                  <a:pt x="5281223" y="2606055"/>
                  <a:pt x="5284664" y="2598279"/>
                  <a:pt x="5289036" y="2591150"/>
                </a:cubicBezTo>
                <a:cubicBezTo>
                  <a:pt x="5296403" y="2579216"/>
                  <a:pt x="5304013" y="2567376"/>
                  <a:pt x="5312474" y="2556231"/>
                </a:cubicBezTo>
                <a:cubicBezTo>
                  <a:pt x="5331177" y="2531619"/>
                  <a:pt x="5352146" y="2508969"/>
                  <a:pt x="5374006" y="2487122"/>
                </a:cubicBezTo>
                <a:cubicBezTo>
                  <a:pt x="5382466" y="2478665"/>
                  <a:pt x="5391615" y="2471030"/>
                  <a:pt x="5402181" y="2465237"/>
                </a:cubicBezTo>
                <a:cubicBezTo>
                  <a:pt x="5409750" y="2461076"/>
                  <a:pt x="5417847" y="2459105"/>
                  <a:pt x="5426469" y="2460145"/>
                </a:cubicBezTo>
                <a:close/>
                <a:moveTo>
                  <a:pt x="3667288" y="2459946"/>
                </a:moveTo>
                <a:cubicBezTo>
                  <a:pt x="3672356" y="2460278"/>
                  <a:pt x="3676975" y="2461695"/>
                  <a:pt x="3681096" y="2464493"/>
                </a:cubicBezTo>
                <a:cubicBezTo>
                  <a:pt x="3692961" y="2472532"/>
                  <a:pt x="3699552" y="2483462"/>
                  <a:pt x="3698815" y="2498153"/>
                </a:cubicBezTo>
                <a:cubicBezTo>
                  <a:pt x="3698495" y="2504488"/>
                  <a:pt x="3697220" y="2510580"/>
                  <a:pt x="3694844" y="2516551"/>
                </a:cubicBezTo>
                <a:cubicBezTo>
                  <a:pt x="3691188" y="2525757"/>
                  <a:pt x="3686407" y="2534270"/>
                  <a:pt x="3680566" y="2542208"/>
                </a:cubicBezTo>
                <a:cubicBezTo>
                  <a:pt x="3653500" y="2579010"/>
                  <a:pt x="3623560" y="2613358"/>
                  <a:pt x="3591467" y="2645844"/>
                </a:cubicBezTo>
                <a:cubicBezTo>
                  <a:pt x="3585046" y="2652342"/>
                  <a:pt x="3577994" y="2658074"/>
                  <a:pt x="3569926" y="2662547"/>
                </a:cubicBezTo>
                <a:cubicBezTo>
                  <a:pt x="3563603" y="2666045"/>
                  <a:pt x="3556920" y="2667640"/>
                  <a:pt x="3545549" y="2667834"/>
                </a:cubicBezTo>
                <a:cubicBezTo>
                  <a:pt x="3535695" y="2668077"/>
                  <a:pt x="3525737" y="2661239"/>
                  <a:pt x="3518973" y="2649427"/>
                </a:cubicBezTo>
                <a:cubicBezTo>
                  <a:pt x="3517289" y="2646488"/>
                  <a:pt x="3516394" y="2642901"/>
                  <a:pt x="3515921" y="2639505"/>
                </a:cubicBezTo>
                <a:cubicBezTo>
                  <a:pt x="3514840" y="2631745"/>
                  <a:pt x="3515633" y="2624037"/>
                  <a:pt x="3518738" y="2616799"/>
                </a:cubicBezTo>
                <a:cubicBezTo>
                  <a:pt x="3522045" y="2609079"/>
                  <a:pt x="3525389" y="2601335"/>
                  <a:pt x="3529376" y="2593955"/>
                </a:cubicBezTo>
                <a:cubicBezTo>
                  <a:pt x="3537392" y="2579115"/>
                  <a:pt x="3546958" y="2565254"/>
                  <a:pt x="3557491" y="2552082"/>
                </a:cubicBezTo>
                <a:cubicBezTo>
                  <a:pt x="3575914" y="2529048"/>
                  <a:pt x="3595729" y="2507257"/>
                  <a:pt x="3616695" y="2486510"/>
                </a:cubicBezTo>
                <a:cubicBezTo>
                  <a:pt x="3625200" y="2478098"/>
                  <a:pt x="3634292" y="2470419"/>
                  <a:pt x="3644983" y="2464849"/>
                </a:cubicBezTo>
                <a:cubicBezTo>
                  <a:pt x="3651970" y="2461209"/>
                  <a:pt x="3659321" y="2459424"/>
                  <a:pt x="3667288" y="2459946"/>
                </a:cubicBezTo>
                <a:close/>
                <a:moveTo>
                  <a:pt x="152151" y="2459922"/>
                </a:moveTo>
                <a:cubicBezTo>
                  <a:pt x="158001" y="2460258"/>
                  <a:pt x="163226" y="2462161"/>
                  <a:pt x="167743" y="2465598"/>
                </a:cubicBezTo>
                <a:cubicBezTo>
                  <a:pt x="181329" y="2475929"/>
                  <a:pt x="187732" y="2490923"/>
                  <a:pt x="182588" y="2508322"/>
                </a:cubicBezTo>
                <a:cubicBezTo>
                  <a:pt x="179985" y="2517131"/>
                  <a:pt x="176384" y="2525478"/>
                  <a:pt x="171552" y="2533266"/>
                </a:cubicBezTo>
                <a:cubicBezTo>
                  <a:pt x="168966" y="2537436"/>
                  <a:pt x="166175" y="2541496"/>
                  <a:pt x="163237" y="2545427"/>
                </a:cubicBezTo>
                <a:cubicBezTo>
                  <a:pt x="137138" y="2580338"/>
                  <a:pt x="108625" y="2613176"/>
                  <a:pt x="78106" y="2644286"/>
                </a:cubicBezTo>
                <a:cubicBezTo>
                  <a:pt x="71198" y="2651330"/>
                  <a:pt x="63701" y="2657588"/>
                  <a:pt x="55050" y="2662474"/>
                </a:cubicBezTo>
                <a:cubicBezTo>
                  <a:pt x="48750" y="2666033"/>
                  <a:pt x="42034" y="2667547"/>
                  <a:pt x="32339" y="2667887"/>
                </a:cubicBezTo>
                <a:cubicBezTo>
                  <a:pt x="16166" y="2668377"/>
                  <a:pt x="2443" y="2654301"/>
                  <a:pt x="190" y="2637619"/>
                </a:cubicBezTo>
                <a:cubicBezTo>
                  <a:pt x="-267" y="2634231"/>
                  <a:pt x="157" y="2630587"/>
                  <a:pt x="852" y="2627203"/>
                </a:cubicBezTo>
                <a:cubicBezTo>
                  <a:pt x="2689" y="2618220"/>
                  <a:pt x="6104" y="2609776"/>
                  <a:pt x="10269" y="2601607"/>
                </a:cubicBezTo>
                <a:cubicBezTo>
                  <a:pt x="17940" y="2586552"/>
                  <a:pt x="26970" y="2572355"/>
                  <a:pt x="37229" y="2558956"/>
                </a:cubicBezTo>
                <a:cubicBezTo>
                  <a:pt x="57322" y="2532716"/>
                  <a:pt x="79530" y="2508338"/>
                  <a:pt x="103028" y="2485126"/>
                </a:cubicBezTo>
                <a:cubicBezTo>
                  <a:pt x="111049" y="2477204"/>
                  <a:pt x="119835" y="2470209"/>
                  <a:pt x="129847" y="2464922"/>
                </a:cubicBezTo>
                <a:cubicBezTo>
                  <a:pt x="136794" y="2461250"/>
                  <a:pt x="144179" y="2459465"/>
                  <a:pt x="152151" y="2459922"/>
                </a:cubicBezTo>
                <a:close/>
                <a:moveTo>
                  <a:pt x="7459195" y="2048989"/>
                </a:moveTo>
                <a:cubicBezTo>
                  <a:pt x="7464417" y="2051171"/>
                  <a:pt x="7468789" y="2054754"/>
                  <a:pt x="7472554" y="2059053"/>
                </a:cubicBezTo>
                <a:cubicBezTo>
                  <a:pt x="7480569" y="2068218"/>
                  <a:pt x="7485993" y="2078759"/>
                  <a:pt x="7488908" y="2090491"/>
                </a:cubicBezTo>
                <a:cubicBezTo>
                  <a:pt x="7493037" y="2106991"/>
                  <a:pt x="7494211" y="2123705"/>
                  <a:pt x="7491742" y="2140606"/>
                </a:cubicBezTo>
                <a:cubicBezTo>
                  <a:pt x="7489394" y="2156584"/>
                  <a:pt x="7486560" y="2172437"/>
                  <a:pt x="7481581" y="2187852"/>
                </a:cubicBezTo>
                <a:cubicBezTo>
                  <a:pt x="7479840" y="2193143"/>
                  <a:pt x="7478666" y="2198604"/>
                  <a:pt x="7477250" y="2203854"/>
                </a:cubicBezTo>
                <a:cubicBezTo>
                  <a:pt x="7478909" y="2204781"/>
                  <a:pt x="7480042" y="2205963"/>
                  <a:pt x="7481257" y="2206000"/>
                </a:cubicBezTo>
                <a:cubicBezTo>
                  <a:pt x="7483281" y="2206069"/>
                  <a:pt x="7485386" y="2205591"/>
                  <a:pt x="7487410" y="2205048"/>
                </a:cubicBezTo>
                <a:cubicBezTo>
                  <a:pt x="7502348" y="2201025"/>
                  <a:pt x="7517569" y="2198729"/>
                  <a:pt x="7532871" y="2196628"/>
                </a:cubicBezTo>
                <a:cubicBezTo>
                  <a:pt x="7551289" y="2194106"/>
                  <a:pt x="7569344" y="2196058"/>
                  <a:pt x="7587237" y="2199814"/>
                </a:cubicBezTo>
                <a:cubicBezTo>
                  <a:pt x="7595455" y="2201539"/>
                  <a:pt x="7603389" y="2204652"/>
                  <a:pt x="7610432" y="2209433"/>
                </a:cubicBezTo>
                <a:cubicBezTo>
                  <a:pt x="7616343" y="2213428"/>
                  <a:pt x="7621322" y="2218302"/>
                  <a:pt x="7624237" y="2224941"/>
                </a:cubicBezTo>
                <a:cubicBezTo>
                  <a:pt x="7629459" y="2236628"/>
                  <a:pt x="7626504" y="2248788"/>
                  <a:pt x="7616464" y="2257111"/>
                </a:cubicBezTo>
                <a:cubicBezTo>
                  <a:pt x="7606263" y="2265544"/>
                  <a:pt x="7594280" y="2268871"/>
                  <a:pt x="7581367" y="2269531"/>
                </a:cubicBezTo>
                <a:cubicBezTo>
                  <a:pt x="7567199" y="2270256"/>
                  <a:pt x="7553435" y="2267309"/>
                  <a:pt x="7539793" y="2263977"/>
                </a:cubicBezTo>
                <a:cubicBezTo>
                  <a:pt x="7523438" y="2259973"/>
                  <a:pt x="7507691" y="2253946"/>
                  <a:pt x="7491984" y="2247914"/>
                </a:cubicBezTo>
                <a:cubicBezTo>
                  <a:pt x="7489394" y="2246922"/>
                  <a:pt x="7486722" y="2246153"/>
                  <a:pt x="7484091" y="2245327"/>
                </a:cubicBezTo>
                <a:cubicBezTo>
                  <a:pt x="7482148" y="2244728"/>
                  <a:pt x="7479678" y="2247044"/>
                  <a:pt x="7480286" y="2248963"/>
                </a:cubicBezTo>
                <a:cubicBezTo>
                  <a:pt x="7481540" y="2252958"/>
                  <a:pt x="7482755" y="2256974"/>
                  <a:pt x="7484212" y="2260900"/>
                </a:cubicBezTo>
                <a:cubicBezTo>
                  <a:pt x="7490770" y="2278692"/>
                  <a:pt x="7496438" y="2296726"/>
                  <a:pt x="7500080" y="2315364"/>
                </a:cubicBezTo>
                <a:cubicBezTo>
                  <a:pt x="7503198" y="2331326"/>
                  <a:pt x="7503845" y="2347417"/>
                  <a:pt x="7502065" y="2363549"/>
                </a:cubicBezTo>
                <a:cubicBezTo>
                  <a:pt x="7500728" y="2375649"/>
                  <a:pt x="7496357" y="2386639"/>
                  <a:pt x="7488584" y="2396140"/>
                </a:cubicBezTo>
                <a:cubicBezTo>
                  <a:pt x="7475792" y="2411754"/>
                  <a:pt x="7454823" y="2412215"/>
                  <a:pt x="7440735" y="2397359"/>
                </a:cubicBezTo>
                <a:cubicBezTo>
                  <a:pt x="7432194" y="2388372"/>
                  <a:pt x="7428348" y="2377142"/>
                  <a:pt x="7426081" y="2365265"/>
                </a:cubicBezTo>
                <a:cubicBezTo>
                  <a:pt x="7421952" y="2343519"/>
                  <a:pt x="7424138" y="2321934"/>
                  <a:pt x="7428146" y="2300451"/>
                </a:cubicBezTo>
                <a:cubicBezTo>
                  <a:pt x="7431141" y="2284546"/>
                  <a:pt x="7436809" y="2269422"/>
                  <a:pt x="7441828" y="2254116"/>
                </a:cubicBezTo>
                <a:cubicBezTo>
                  <a:pt x="7442193" y="2253124"/>
                  <a:pt x="7441585" y="2251335"/>
                  <a:pt x="7440776" y="2250598"/>
                </a:cubicBezTo>
                <a:cubicBezTo>
                  <a:pt x="7439925" y="2249813"/>
                  <a:pt x="7438266" y="2249444"/>
                  <a:pt x="7437051" y="2249602"/>
                </a:cubicBezTo>
                <a:cubicBezTo>
                  <a:pt x="7435027" y="2249865"/>
                  <a:pt x="7433003" y="2250622"/>
                  <a:pt x="7431020" y="2251278"/>
                </a:cubicBezTo>
                <a:cubicBezTo>
                  <a:pt x="7425029" y="2253266"/>
                  <a:pt x="7419118" y="2255436"/>
                  <a:pt x="7413086" y="2257298"/>
                </a:cubicBezTo>
                <a:cubicBezTo>
                  <a:pt x="7389405" y="2264617"/>
                  <a:pt x="7365278" y="2268228"/>
                  <a:pt x="7340423" y="2266232"/>
                </a:cubicBezTo>
                <a:cubicBezTo>
                  <a:pt x="7329817" y="2265386"/>
                  <a:pt x="7319656" y="2263046"/>
                  <a:pt x="7309779" y="2259249"/>
                </a:cubicBezTo>
                <a:cubicBezTo>
                  <a:pt x="7303180" y="2256711"/>
                  <a:pt x="7297188" y="2253156"/>
                  <a:pt x="7291805" y="2248505"/>
                </a:cubicBezTo>
                <a:cubicBezTo>
                  <a:pt x="7276179" y="2234997"/>
                  <a:pt x="7278000" y="2214254"/>
                  <a:pt x="7289457" y="2201559"/>
                </a:cubicBezTo>
                <a:cubicBezTo>
                  <a:pt x="7297270" y="2192916"/>
                  <a:pt x="7307147" y="2187848"/>
                  <a:pt x="7318603" y="2185970"/>
                </a:cubicBezTo>
                <a:cubicBezTo>
                  <a:pt x="7328319" y="2184375"/>
                  <a:pt x="7338075" y="2183857"/>
                  <a:pt x="7347952" y="2184480"/>
                </a:cubicBezTo>
                <a:cubicBezTo>
                  <a:pt x="7368436" y="2185771"/>
                  <a:pt x="7388150" y="2190491"/>
                  <a:pt x="7407621" y="2196487"/>
                </a:cubicBezTo>
                <a:cubicBezTo>
                  <a:pt x="7417013" y="2199369"/>
                  <a:pt x="7426283" y="2202575"/>
                  <a:pt x="7435594" y="2205644"/>
                </a:cubicBezTo>
                <a:cubicBezTo>
                  <a:pt x="7437213" y="2206182"/>
                  <a:pt x="7438428" y="2205733"/>
                  <a:pt x="7439116" y="2204166"/>
                </a:cubicBezTo>
                <a:cubicBezTo>
                  <a:pt x="7439359" y="2203587"/>
                  <a:pt x="7439602" y="2202802"/>
                  <a:pt x="7439399" y="2202255"/>
                </a:cubicBezTo>
                <a:cubicBezTo>
                  <a:pt x="7437537" y="2196981"/>
                  <a:pt x="7435797" y="2191661"/>
                  <a:pt x="7433692" y="2186500"/>
                </a:cubicBezTo>
                <a:cubicBezTo>
                  <a:pt x="7425919" y="2167648"/>
                  <a:pt x="7419604" y="2148387"/>
                  <a:pt x="7415556" y="2128361"/>
                </a:cubicBezTo>
                <a:cubicBezTo>
                  <a:pt x="7413167" y="2116532"/>
                  <a:pt x="7412844" y="2104667"/>
                  <a:pt x="7413734" y="2092750"/>
                </a:cubicBezTo>
                <a:cubicBezTo>
                  <a:pt x="7414544" y="2082111"/>
                  <a:pt x="7417782" y="2072116"/>
                  <a:pt x="7423612" y="2063105"/>
                </a:cubicBezTo>
                <a:cubicBezTo>
                  <a:pt x="7426688" y="2058373"/>
                  <a:pt x="7430412" y="2054236"/>
                  <a:pt x="7435189" y="2051025"/>
                </a:cubicBezTo>
                <a:cubicBezTo>
                  <a:pt x="7442881" y="2045844"/>
                  <a:pt x="7450937" y="2045540"/>
                  <a:pt x="7459195" y="2048989"/>
                </a:cubicBezTo>
                <a:close/>
                <a:moveTo>
                  <a:pt x="2175269" y="2046857"/>
                </a:moveTo>
                <a:cubicBezTo>
                  <a:pt x="2180072" y="2046551"/>
                  <a:pt x="2185007" y="2047644"/>
                  <a:pt x="2189503" y="2050130"/>
                </a:cubicBezTo>
                <a:cubicBezTo>
                  <a:pt x="2194519" y="2052903"/>
                  <a:pt x="2198616" y="2056623"/>
                  <a:pt x="2202210" y="2060999"/>
                </a:cubicBezTo>
                <a:cubicBezTo>
                  <a:pt x="2209460" y="2069832"/>
                  <a:pt x="2214298" y="2079896"/>
                  <a:pt x="2217035" y="2090919"/>
                </a:cubicBezTo>
                <a:cubicBezTo>
                  <a:pt x="2221135" y="2107431"/>
                  <a:pt x="2222184" y="2124138"/>
                  <a:pt x="2219702" y="2141039"/>
                </a:cubicBezTo>
                <a:cubicBezTo>
                  <a:pt x="2217359" y="2157017"/>
                  <a:pt x="2214411" y="2172849"/>
                  <a:pt x="2209497" y="2188276"/>
                </a:cubicBezTo>
                <a:cubicBezTo>
                  <a:pt x="2208015" y="2192924"/>
                  <a:pt x="2206971" y="2197717"/>
                  <a:pt x="2205769" y="2202453"/>
                </a:cubicBezTo>
                <a:cubicBezTo>
                  <a:pt x="2205323" y="2204210"/>
                  <a:pt x="2207772" y="2206457"/>
                  <a:pt x="2209716" y="2206108"/>
                </a:cubicBezTo>
                <a:cubicBezTo>
                  <a:pt x="2211772" y="2205740"/>
                  <a:pt x="2213845" y="2205424"/>
                  <a:pt x="2215869" y="2204922"/>
                </a:cubicBezTo>
                <a:cubicBezTo>
                  <a:pt x="2229495" y="2201538"/>
                  <a:pt x="2243262" y="2199093"/>
                  <a:pt x="2257180" y="2197093"/>
                </a:cubicBezTo>
                <a:cubicBezTo>
                  <a:pt x="2275530" y="2194462"/>
                  <a:pt x="2293577" y="2195595"/>
                  <a:pt x="2311607" y="2198988"/>
                </a:cubicBezTo>
                <a:cubicBezTo>
                  <a:pt x="2319926" y="2200554"/>
                  <a:pt x="2327840" y="2203396"/>
                  <a:pt x="2335272" y="2207493"/>
                </a:cubicBezTo>
                <a:cubicBezTo>
                  <a:pt x="2340239" y="2210229"/>
                  <a:pt x="2344567" y="2213743"/>
                  <a:pt x="2348149" y="2218168"/>
                </a:cubicBezTo>
                <a:cubicBezTo>
                  <a:pt x="2358427" y="2230871"/>
                  <a:pt x="2356760" y="2247132"/>
                  <a:pt x="2344130" y="2257386"/>
                </a:cubicBezTo>
                <a:cubicBezTo>
                  <a:pt x="2333880" y="2265705"/>
                  <a:pt x="2321853" y="2268976"/>
                  <a:pt x="2308963" y="2269546"/>
                </a:cubicBezTo>
                <a:cubicBezTo>
                  <a:pt x="2294787" y="2270170"/>
                  <a:pt x="2281027" y="2267312"/>
                  <a:pt x="2267418" y="2263831"/>
                </a:cubicBezTo>
                <a:cubicBezTo>
                  <a:pt x="2249723" y="2259309"/>
                  <a:pt x="2232587" y="2253115"/>
                  <a:pt x="2215743" y="2246072"/>
                </a:cubicBezTo>
                <a:cubicBezTo>
                  <a:pt x="2213999" y="2245343"/>
                  <a:pt x="2211732" y="2245748"/>
                  <a:pt x="2209720" y="2245865"/>
                </a:cubicBezTo>
                <a:cubicBezTo>
                  <a:pt x="2209234" y="2245893"/>
                  <a:pt x="2208359" y="2246918"/>
                  <a:pt x="2208420" y="2247379"/>
                </a:cubicBezTo>
                <a:cubicBezTo>
                  <a:pt x="2208801" y="2250107"/>
                  <a:pt x="2209117" y="2252897"/>
                  <a:pt x="2209975" y="2255491"/>
                </a:cubicBezTo>
                <a:cubicBezTo>
                  <a:pt x="2214581" y="2269466"/>
                  <a:pt x="2219824" y="2283249"/>
                  <a:pt x="2223937" y="2297361"/>
                </a:cubicBezTo>
                <a:cubicBezTo>
                  <a:pt x="2230069" y="2318407"/>
                  <a:pt x="2232511" y="2339968"/>
                  <a:pt x="2230312" y="2361900"/>
                </a:cubicBezTo>
                <a:cubicBezTo>
                  <a:pt x="2229021" y="2374765"/>
                  <a:pt x="2224653" y="2386456"/>
                  <a:pt x="2216318" y="2396476"/>
                </a:cubicBezTo>
                <a:cubicBezTo>
                  <a:pt x="2213157" y="2400273"/>
                  <a:pt x="2209440" y="2403390"/>
                  <a:pt x="2204813" y="2405442"/>
                </a:cubicBezTo>
                <a:cubicBezTo>
                  <a:pt x="2193345" y="2410531"/>
                  <a:pt x="2182848" y="2408425"/>
                  <a:pt x="2173125" y="2401260"/>
                </a:cubicBezTo>
                <a:cubicBezTo>
                  <a:pt x="2166142" y="2396119"/>
                  <a:pt x="2161656" y="2388991"/>
                  <a:pt x="2158604" y="2380995"/>
                </a:cubicBezTo>
                <a:cubicBezTo>
                  <a:pt x="2152750" y="2365649"/>
                  <a:pt x="2151196" y="2349663"/>
                  <a:pt x="2152090" y="2333402"/>
                </a:cubicBezTo>
                <a:cubicBezTo>
                  <a:pt x="2153329" y="2310854"/>
                  <a:pt x="2157604" y="2288901"/>
                  <a:pt x="2165384" y="2267656"/>
                </a:cubicBezTo>
                <a:cubicBezTo>
                  <a:pt x="2167299" y="2262422"/>
                  <a:pt x="2168894" y="2257070"/>
                  <a:pt x="2170809" y="2251257"/>
                </a:cubicBezTo>
                <a:cubicBezTo>
                  <a:pt x="2168421" y="2250581"/>
                  <a:pt x="2166308" y="2249213"/>
                  <a:pt x="2164708" y="2249662"/>
                </a:cubicBezTo>
                <a:cubicBezTo>
                  <a:pt x="2157972" y="2251552"/>
                  <a:pt x="2151419" y="2254087"/>
                  <a:pt x="2144743" y="2256204"/>
                </a:cubicBezTo>
                <a:cubicBezTo>
                  <a:pt x="2119778" y="2264122"/>
                  <a:pt x="2094348" y="2268445"/>
                  <a:pt x="2068031" y="2266191"/>
                </a:cubicBezTo>
                <a:cubicBezTo>
                  <a:pt x="2056749" y="2265223"/>
                  <a:pt x="2045908" y="2262665"/>
                  <a:pt x="2035468" y="2258297"/>
                </a:cubicBezTo>
                <a:cubicBezTo>
                  <a:pt x="2029578" y="2255831"/>
                  <a:pt x="2024348" y="2252423"/>
                  <a:pt x="2019547" y="2248221"/>
                </a:cubicBezTo>
                <a:cubicBezTo>
                  <a:pt x="2003662" y="2234324"/>
                  <a:pt x="2006589" y="2213217"/>
                  <a:pt x="2017778" y="2201255"/>
                </a:cubicBezTo>
                <a:cubicBezTo>
                  <a:pt x="2025712" y="2192770"/>
                  <a:pt x="2035581" y="2187787"/>
                  <a:pt x="2047025" y="2185872"/>
                </a:cubicBezTo>
                <a:cubicBezTo>
                  <a:pt x="2066011" y="2182694"/>
                  <a:pt x="2084791" y="2184495"/>
                  <a:pt x="2103501" y="2188143"/>
                </a:cubicBezTo>
                <a:cubicBezTo>
                  <a:pt x="2124195" y="2192179"/>
                  <a:pt x="2144015" y="2199255"/>
                  <a:pt x="2164041" y="2205610"/>
                </a:cubicBezTo>
                <a:cubicBezTo>
                  <a:pt x="2164616" y="2205793"/>
                  <a:pt x="2165725" y="2205716"/>
                  <a:pt x="2165943" y="2205363"/>
                </a:cubicBezTo>
                <a:cubicBezTo>
                  <a:pt x="2166603" y="2204287"/>
                  <a:pt x="2167575" y="2202854"/>
                  <a:pt x="2167311" y="2201854"/>
                </a:cubicBezTo>
                <a:cubicBezTo>
                  <a:pt x="2166425" y="2198494"/>
                  <a:pt x="2165081" y="2195251"/>
                  <a:pt x="2163862" y="2191984"/>
                </a:cubicBezTo>
                <a:cubicBezTo>
                  <a:pt x="2159936" y="2181479"/>
                  <a:pt x="2155523" y="2171124"/>
                  <a:pt x="2152172" y="2160437"/>
                </a:cubicBezTo>
                <a:cubicBezTo>
                  <a:pt x="2148613" y="2149087"/>
                  <a:pt x="2145363" y="2137545"/>
                  <a:pt x="2143229" y="2125862"/>
                </a:cubicBezTo>
                <a:cubicBezTo>
                  <a:pt x="2140185" y="2109180"/>
                  <a:pt x="2139805" y="2092368"/>
                  <a:pt x="2145464" y="2075945"/>
                </a:cubicBezTo>
                <a:cubicBezTo>
                  <a:pt x="2148739" y="2066452"/>
                  <a:pt x="2153851" y="2058234"/>
                  <a:pt x="2161834" y="2051976"/>
                </a:cubicBezTo>
                <a:cubicBezTo>
                  <a:pt x="2165797" y="2048867"/>
                  <a:pt x="2170467" y="2047163"/>
                  <a:pt x="2175269" y="2046857"/>
                </a:cubicBezTo>
                <a:close/>
                <a:moveTo>
                  <a:pt x="3932326" y="2046817"/>
                </a:moveTo>
                <a:cubicBezTo>
                  <a:pt x="3939113" y="2046285"/>
                  <a:pt x="3946107" y="2048691"/>
                  <a:pt x="3952511" y="2054077"/>
                </a:cubicBezTo>
                <a:cubicBezTo>
                  <a:pt x="3957947" y="2058647"/>
                  <a:pt x="3962315" y="2064108"/>
                  <a:pt x="3965813" y="2070253"/>
                </a:cubicBezTo>
                <a:cubicBezTo>
                  <a:pt x="3971067" y="2079483"/>
                  <a:pt x="3974824" y="2089316"/>
                  <a:pt x="3976030" y="2099890"/>
                </a:cubicBezTo>
                <a:cubicBezTo>
                  <a:pt x="3977063" y="2108929"/>
                  <a:pt x="3977467" y="2118045"/>
                  <a:pt x="3978147" y="2127129"/>
                </a:cubicBezTo>
                <a:cubicBezTo>
                  <a:pt x="3977119" y="2149839"/>
                  <a:pt x="3971950" y="2171618"/>
                  <a:pt x="3965295" y="2193142"/>
                </a:cubicBezTo>
                <a:cubicBezTo>
                  <a:pt x="3964278" y="2196433"/>
                  <a:pt x="3963841" y="2199951"/>
                  <a:pt x="3963606" y="2203396"/>
                </a:cubicBezTo>
                <a:cubicBezTo>
                  <a:pt x="3963550" y="2204242"/>
                  <a:pt x="3965513" y="2206112"/>
                  <a:pt x="3966286" y="2205979"/>
                </a:cubicBezTo>
                <a:cubicBezTo>
                  <a:pt x="3973180" y="2204809"/>
                  <a:pt x="3980111" y="2203635"/>
                  <a:pt x="3986851" y="2201805"/>
                </a:cubicBezTo>
                <a:cubicBezTo>
                  <a:pt x="3999813" y="2198291"/>
                  <a:pt x="4013119" y="2197065"/>
                  <a:pt x="4026360" y="2195907"/>
                </a:cubicBezTo>
                <a:cubicBezTo>
                  <a:pt x="4045423" y="2194239"/>
                  <a:pt x="4064174" y="2196870"/>
                  <a:pt x="4082362" y="2202914"/>
                </a:cubicBezTo>
                <a:cubicBezTo>
                  <a:pt x="4090463" y="2205606"/>
                  <a:pt x="4097656" y="2209897"/>
                  <a:pt x="4103579" y="2216148"/>
                </a:cubicBezTo>
                <a:cubicBezTo>
                  <a:pt x="4110930" y="2223900"/>
                  <a:pt x="4113290" y="2233109"/>
                  <a:pt x="4110776" y="2243339"/>
                </a:cubicBezTo>
                <a:cubicBezTo>
                  <a:pt x="4109970" y="2246610"/>
                  <a:pt x="4108129" y="2249869"/>
                  <a:pt x="4106003" y="2252524"/>
                </a:cubicBezTo>
                <a:cubicBezTo>
                  <a:pt x="4100607" y="2259272"/>
                  <a:pt x="4093397" y="2263547"/>
                  <a:pt x="4085204" y="2266179"/>
                </a:cubicBezTo>
                <a:cubicBezTo>
                  <a:pt x="4072910" y="2270125"/>
                  <a:pt x="4060393" y="2270453"/>
                  <a:pt x="4047727" y="2268527"/>
                </a:cubicBezTo>
                <a:cubicBezTo>
                  <a:pt x="4030332" y="2265879"/>
                  <a:pt x="4013419" y="2261385"/>
                  <a:pt x="3996943" y="2255236"/>
                </a:cubicBezTo>
                <a:cubicBezTo>
                  <a:pt x="3988405" y="2252055"/>
                  <a:pt x="3979904" y="2248784"/>
                  <a:pt x="3971375" y="2245582"/>
                </a:cubicBezTo>
                <a:cubicBezTo>
                  <a:pt x="3969213" y="2244772"/>
                  <a:pt x="3965744" y="2245517"/>
                  <a:pt x="3965639" y="2246748"/>
                </a:cubicBezTo>
                <a:cubicBezTo>
                  <a:pt x="3965529" y="2248031"/>
                  <a:pt x="3965100" y="2249468"/>
                  <a:pt x="3965509" y="2250581"/>
                </a:cubicBezTo>
                <a:cubicBezTo>
                  <a:pt x="3971561" y="2267033"/>
                  <a:pt x="3977726" y="2283428"/>
                  <a:pt x="3981932" y="2300498"/>
                </a:cubicBezTo>
                <a:cubicBezTo>
                  <a:pt x="3986321" y="2318282"/>
                  <a:pt x="3989567" y="2336175"/>
                  <a:pt x="3988462" y="2354594"/>
                </a:cubicBezTo>
                <a:cubicBezTo>
                  <a:pt x="3987648" y="2368110"/>
                  <a:pt x="3984325" y="2380890"/>
                  <a:pt x="3976710" y="2392294"/>
                </a:cubicBezTo>
                <a:cubicBezTo>
                  <a:pt x="3973164" y="2397605"/>
                  <a:pt x="3968865" y="2402147"/>
                  <a:pt x="3962979" y="2404997"/>
                </a:cubicBezTo>
                <a:cubicBezTo>
                  <a:pt x="3949908" y="2411328"/>
                  <a:pt x="3937233" y="2407632"/>
                  <a:pt x="3927882" y="2399285"/>
                </a:cubicBezTo>
                <a:cubicBezTo>
                  <a:pt x="3920866" y="2393022"/>
                  <a:pt x="3916616" y="2384882"/>
                  <a:pt x="3914013" y="2376069"/>
                </a:cubicBezTo>
                <a:cubicBezTo>
                  <a:pt x="3911038" y="2365981"/>
                  <a:pt x="3909050" y="2355674"/>
                  <a:pt x="3908908" y="2345024"/>
                </a:cubicBezTo>
                <a:cubicBezTo>
                  <a:pt x="3908596" y="2321630"/>
                  <a:pt x="3912681" y="2298968"/>
                  <a:pt x="3919599" y="2276736"/>
                </a:cubicBezTo>
                <a:cubicBezTo>
                  <a:pt x="3922101" y="2268709"/>
                  <a:pt x="3924789" y="2260742"/>
                  <a:pt x="3927351" y="2252735"/>
                </a:cubicBezTo>
                <a:cubicBezTo>
                  <a:pt x="3927886" y="2251067"/>
                  <a:pt x="3925206" y="2248974"/>
                  <a:pt x="3923198" y="2249492"/>
                </a:cubicBezTo>
                <a:cubicBezTo>
                  <a:pt x="3920506" y="2250184"/>
                  <a:pt x="3917778" y="2250788"/>
                  <a:pt x="3915167" y="2251719"/>
                </a:cubicBezTo>
                <a:cubicBezTo>
                  <a:pt x="3899942" y="2257135"/>
                  <a:pt x="3884490" y="2261855"/>
                  <a:pt x="3868540" y="2264418"/>
                </a:cubicBezTo>
                <a:cubicBezTo>
                  <a:pt x="3846174" y="2268008"/>
                  <a:pt x="3823808" y="2268142"/>
                  <a:pt x="3801795" y="2261721"/>
                </a:cubicBezTo>
                <a:cubicBezTo>
                  <a:pt x="3792958" y="2259143"/>
                  <a:pt x="3784789" y="2255176"/>
                  <a:pt x="3777745" y="2249132"/>
                </a:cubicBezTo>
                <a:cubicBezTo>
                  <a:pt x="3762354" y="2235931"/>
                  <a:pt x="3761301" y="2215573"/>
                  <a:pt x="3775385" y="2200809"/>
                </a:cubicBezTo>
                <a:cubicBezTo>
                  <a:pt x="3783404" y="2192409"/>
                  <a:pt x="3793371" y="2187637"/>
                  <a:pt x="3804811" y="2185770"/>
                </a:cubicBezTo>
                <a:cubicBezTo>
                  <a:pt x="3823813" y="2182674"/>
                  <a:pt x="3842584" y="2184576"/>
                  <a:pt x="3861266" y="2188313"/>
                </a:cubicBezTo>
                <a:cubicBezTo>
                  <a:pt x="3881256" y="2192308"/>
                  <a:pt x="3900537" y="2198753"/>
                  <a:pt x="3919786" y="2205307"/>
                </a:cubicBezTo>
                <a:cubicBezTo>
                  <a:pt x="3920866" y="2205675"/>
                  <a:pt x="3922348" y="2205112"/>
                  <a:pt x="3923562" y="2204728"/>
                </a:cubicBezTo>
                <a:cubicBezTo>
                  <a:pt x="3924056" y="2204574"/>
                  <a:pt x="3924761" y="2203619"/>
                  <a:pt x="3924647" y="2203234"/>
                </a:cubicBezTo>
                <a:cubicBezTo>
                  <a:pt x="3923481" y="2199243"/>
                  <a:pt x="3922461" y="2195170"/>
                  <a:pt x="3920850" y="2191349"/>
                </a:cubicBezTo>
                <a:cubicBezTo>
                  <a:pt x="3913211" y="2173221"/>
                  <a:pt x="3906617" y="2154754"/>
                  <a:pt x="3902269" y="2135545"/>
                </a:cubicBezTo>
                <a:cubicBezTo>
                  <a:pt x="3898675" y="2119669"/>
                  <a:pt x="3897715" y="2103642"/>
                  <a:pt x="3899865" y="2087462"/>
                </a:cubicBezTo>
                <a:cubicBezTo>
                  <a:pt x="3901387" y="2076026"/>
                  <a:pt x="3905787" y="2065865"/>
                  <a:pt x="3913390" y="2057182"/>
                </a:cubicBezTo>
                <a:cubicBezTo>
                  <a:pt x="3918962" y="2050818"/>
                  <a:pt x="3925540" y="2047349"/>
                  <a:pt x="3932326" y="2046817"/>
                </a:cubicBezTo>
                <a:close/>
                <a:moveTo>
                  <a:pt x="417092" y="2046792"/>
                </a:moveTo>
                <a:cubicBezTo>
                  <a:pt x="421406" y="2046470"/>
                  <a:pt x="425831" y="2047406"/>
                  <a:pt x="430340" y="2049446"/>
                </a:cubicBezTo>
                <a:cubicBezTo>
                  <a:pt x="436937" y="2052434"/>
                  <a:pt x="441787" y="2057474"/>
                  <a:pt x="446062" y="2063109"/>
                </a:cubicBezTo>
                <a:cubicBezTo>
                  <a:pt x="456147" y="2076387"/>
                  <a:pt x="460616" y="2091770"/>
                  <a:pt x="462315" y="2108039"/>
                </a:cubicBezTo>
                <a:cubicBezTo>
                  <a:pt x="462892" y="2113585"/>
                  <a:pt x="462407" y="2119248"/>
                  <a:pt x="462407" y="2124859"/>
                </a:cubicBezTo>
                <a:cubicBezTo>
                  <a:pt x="462641" y="2146099"/>
                  <a:pt x="457891" y="2166559"/>
                  <a:pt x="452163" y="2186852"/>
                </a:cubicBezTo>
                <a:cubicBezTo>
                  <a:pt x="450645" y="2192236"/>
                  <a:pt x="449144" y="2197632"/>
                  <a:pt x="447956" y="2203093"/>
                </a:cubicBezTo>
                <a:cubicBezTo>
                  <a:pt x="447787" y="2203866"/>
                  <a:pt x="449352" y="2205753"/>
                  <a:pt x="450289" y="2205882"/>
                </a:cubicBezTo>
                <a:cubicBezTo>
                  <a:pt x="452297" y="2206165"/>
                  <a:pt x="454515" y="2205963"/>
                  <a:pt x="456480" y="2205388"/>
                </a:cubicBezTo>
                <a:cubicBezTo>
                  <a:pt x="472711" y="2200636"/>
                  <a:pt x="489369" y="2198239"/>
                  <a:pt x="506103" y="2196337"/>
                </a:cubicBezTo>
                <a:cubicBezTo>
                  <a:pt x="526625" y="2194005"/>
                  <a:pt x="546751" y="2196260"/>
                  <a:pt x="566320" y="2202708"/>
                </a:cubicBezTo>
                <a:cubicBezTo>
                  <a:pt x="571577" y="2204441"/>
                  <a:pt x="576733" y="2206999"/>
                  <a:pt x="581314" y="2210100"/>
                </a:cubicBezTo>
                <a:cubicBezTo>
                  <a:pt x="585304" y="2212796"/>
                  <a:pt x="588953" y="2216395"/>
                  <a:pt x="591811" y="2220281"/>
                </a:cubicBezTo>
                <a:cubicBezTo>
                  <a:pt x="600459" y="2232033"/>
                  <a:pt x="598567" y="2246529"/>
                  <a:pt x="587615" y="2256249"/>
                </a:cubicBezTo>
                <a:cubicBezTo>
                  <a:pt x="577103" y="2265576"/>
                  <a:pt x="564415" y="2268996"/>
                  <a:pt x="550778" y="2269547"/>
                </a:cubicBezTo>
                <a:cubicBezTo>
                  <a:pt x="536604" y="2270118"/>
                  <a:pt x="522871" y="2267167"/>
                  <a:pt x="509241" y="2263730"/>
                </a:cubicBezTo>
                <a:cubicBezTo>
                  <a:pt x="492887" y="2259601"/>
                  <a:pt x="477135" y="2253686"/>
                  <a:pt x="461430" y="2247622"/>
                </a:cubicBezTo>
                <a:cubicBezTo>
                  <a:pt x="458855" y="2246626"/>
                  <a:pt x="456132" y="2245853"/>
                  <a:pt x="453407" y="2245517"/>
                </a:cubicBezTo>
                <a:cubicBezTo>
                  <a:pt x="452550" y="2245412"/>
                  <a:pt x="450589" y="2247145"/>
                  <a:pt x="450657" y="2247898"/>
                </a:cubicBezTo>
                <a:cubicBezTo>
                  <a:pt x="450904" y="2250630"/>
                  <a:pt x="451511" y="2253415"/>
                  <a:pt x="452490" y="2255986"/>
                </a:cubicBezTo>
                <a:cubicBezTo>
                  <a:pt x="459240" y="2273704"/>
                  <a:pt x="465424" y="2291597"/>
                  <a:pt x="469211" y="2310206"/>
                </a:cubicBezTo>
                <a:cubicBezTo>
                  <a:pt x="473149" y="2329552"/>
                  <a:pt x="475453" y="2348999"/>
                  <a:pt x="471429" y="2368669"/>
                </a:cubicBezTo>
                <a:cubicBezTo>
                  <a:pt x="469133" y="2379887"/>
                  <a:pt x="464718" y="2390072"/>
                  <a:pt x="456699" y="2398427"/>
                </a:cubicBezTo>
                <a:cubicBezTo>
                  <a:pt x="445341" y="2410260"/>
                  <a:pt x="428611" y="2411604"/>
                  <a:pt x="414814" y="2400965"/>
                </a:cubicBezTo>
                <a:cubicBezTo>
                  <a:pt x="408520" y="2396112"/>
                  <a:pt x="404379" y="2389602"/>
                  <a:pt x="401379" y="2382413"/>
                </a:cubicBezTo>
                <a:cubicBezTo>
                  <a:pt x="397573" y="2373292"/>
                  <a:pt x="395454" y="2363767"/>
                  <a:pt x="394799" y="2353845"/>
                </a:cubicBezTo>
                <a:cubicBezTo>
                  <a:pt x="392922" y="2325423"/>
                  <a:pt x="397126" y="2297904"/>
                  <a:pt x="406382" y="2271053"/>
                </a:cubicBezTo>
                <a:cubicBezTo>
                  <a:pt x="408429" y="2265118"/>
                  <a:pt x="410149" y="2259066"/>
                  <a:pt x="411947" y="2253047"/>
                </a:cubicBezTo>
                <a:cubicBezTo>
                  <a:pt x="412462" y="2251330"/>
                  <a:pt x="409795" y="2249043"/>
                  <a:pt x="407926" y="2249553"/>
                </a:cubicBezTo>
                <a:cubicBezTo>
                  <a:pt x="405245" y="2250286"/>
                  <a:pt x="402585" y="2251112"/>
                  <a:pt x="399908" y="2251869"/>
                </a:cubicBezTo>
                <a:cubicBezTo>
                  <a:pt x="387098" y="2255480"/>
                  <a:pt x="374302" y="2259147"/>
                  <a:pt x="361470" y="2262673"/>
                </a:cubicBezTo>
                <a:cubicBezTo>
                  <a:pt x="343580" y="2267584"/>
                  <a:pt x="325324" y="2267244"/>
                  <a:pt x="307085" y="2265847"/>
                </a:cubicBezTo>
                <a:cubicBezTo>
                  <a:pt x="296547" y="2265041"/>
                  <a:pt x="286271" y="2262447"/>
                  <a:pt x="276735" y="2257799"/>
                </a:cubicBezTo>
                <a:cubicBezTo>
                  <a:pt x="271737" y="2255358"/>
                  <a:pt x="266861" y="2252387"/>
                  <a:pt x="262534" y="2248910"/>
                </a:cubicBezTo>
                <a:cubicBezTo>
                  <a:pt x="246140" y="2235733"/>
                  <a:pt x="248833" y="2213501"/>
                  <a:pt x="259268" y="2201971"/>
                </a:cubicBezTo>
                <a:cubicBezTo>
                  <a:pt x="267650" y="2192713"/>
                  <a:pt x="278170" y="2187726"/>
                  <a:pt x="290302" y="2185706"/>
                </a:cubicBezTo>
                <a:cubicBezTo>
                  <a:pt x="308592" y="2182662"/>
                  <a:pt x="326722" y="2184447"/>
                  <a:pt x="344707" y="2187929"/>
                </a:cubicBezTo>
                <a:cubicBezTo>
                  <a:pt x="364020" y="2191669"/>
                  <a:pt x="382704" y="2197753"/>
                  <a:pt x="401288" y="2204117"/>
                </a:cubicBezTo>
                <a:cubicBezTo>
                  <a:pt x="403251" y="2204789"/>
                  <a:pt x="405301" y="2205481"/>
                  <a:pt x="407329" y="2205554"/>
                </a:cubicBezTo>
                <a:cubicBezTo>
                  <a:pt x="408223" y="2205583"/>
                  <a:pt x="410076" y="2203862"/>
                  <a:pt x="409943" y="2203299"/>
                </a:cubicBezTo>
                <a:cubicBezTo>
                  <a:pt x="409140" y="2199911"/>
                  <a:pt x="407993" y="2196588"/>
                  <a:pt x="406769" y="2193313"/>
                </a:cubicBezTo>
                <a:cubicBezTo>
                  <a:pt x="402349" y="2181500"/>
                  <a:pt x="397698" y="2169769"/>
                  <a:pt x="393431" y="2157900"/>
                </a:cubicBezTo>
                <a:cubicBezTo>
                  <a:pt x="388910" y="2145314"/>
                  <a:pt x="386311" y="2132214"/>
                  <a:pt x="384312" y="2119038"/>
                </a:cubicBezTo>
                <a:cubicBezTo>
                  <a:pt x="382180" y="2105007"/>
                  <a:pt x="382852" y="2091029"/>
                  <a:pt x="387144" y="2077386"/>
                </a:cubicBezTo>
                <a:cubicBezTo>
                  <a:pt x="390375" y="2067116"/>
                  <a:pt x="395728" y="2058190"/>
                  <a:pt x="404529" y="2051689"/>
                </a:cubicBezTo>
                <a:cubicBezTo>
                  <a:pt x="408581" y="2048695"/>
                  <a:pt x="412780" y="2047115"/>
                  <a:pt x="417092" y="2046792"/>
                </a:cubicBezTo>
                <a:close/>
                <a:moveTo>
                  <a:pt x="5691338" y="2046785"/>
                </a:moveTo>
                <a:cubicBezTo>
                  <a:pt x="5697086" y="2046604"/>
                  <a:pt x="5702835" y="2048440"/>
                  <a:pt x="5707773" y="2051944"/>
                </a:cubicBezTo>
                <a:cubicBezTo>
                  <a:pt x="5714169" y="2056470"/>
                  <a:pt x="5719108" y="2062356"/>
                  <a:pt x="5723116" y="2069068"/>
                </a:cubicBezTo>
                <a:cubicBezTo>
                  <a:pt x="5730038" y="2080726"/>
                  <a:pt x="5734005" y="2093316"/>
                  <a:pt x="5735058" y="2106845"/>
                </a:cubicBezTo>
                <a:cubicBezTo>
                  <a:pt x="5736839" y="2129454"/>
                  <a:pt x="5734693" y="2151702"/>
                  <a:pt x="5728905" y="2173598"/>
                </a:cubicBezTo>
                <a:cubicBezTo>
                  <a:pt x="5726921" y="2181051"/>
                  <a:pt x="5724573" y="2188398"/>
                  <a:pt x="5722468" y="2195819"/>
                </a:cubicBezTo>
                <a:cubicBezTo>
                  <a:pt x="5719675" y="2205619"/>
                  <a:pt x="5721254" y="2207311"/>
                  <a:pt x="5730848" y="2205040"/>
                </a:cubicBezTo>
                <a:cubicBezTo>
                  <a:pt x="5739025" y="2203101"/>
                  <a:pt x="5747242" y="2201207"/>
                  <a:pt x="5754570" y="2199494"/>
                </a:cubicBezTo>
                <a:cubicBezTo>
                  <a:pt x="5764528" y="2198227"/>
                  <a:pt x="5773555" y="2196762"/>
                  <a:pt x="5782623" y="2195980"/>
                </a:cubicBezTo>
                <a:cubicBezTo>
                  <a:pt x="5802459" y="2194280"/>
                  <a:pt x="5821849" y="2196725"/>
                  <a:pt x="5840714" y="2203032"/>
                </a:cubicBezTo>
                <a:cubicBezTo>
                  <a:pt x="5849498" y="2205967"/>
                  <a:pt x="5857189" y="2210801"/>
                  <a:pt x="5863181" y="2218043"/>
                </a:cubicBezTo>
                <a:cubicBezTo>
                  <a:pt x="5873585" y="2230572"/>
                  <a:pt x="5872087" y="2246833"/>
                  <a:pt x="5859497" y="2257261"/>
                </a:cubicBezTo>
                <a:cubicBezTo>
                  <a:pt x="5849336" y="2265714"/>
                  <a:pt x="5837273" y="2268972"/>
                  <a:pt x="5824400" y="2269543"/>
                </a:cubicBezTo>
                <a:cubicBezTo>
                  <a:pt x="5810231" y="2270166"/>
                  <a:pt x="5796468" y="2267256"/>
                  <a:pt x="5782825" y="2263880"/>
                </a:cubicBezTo>
                <a:cubicBezTo>
                  <a:pt x="5766431" y="2259827"/>
                  <a:pt x="5750724" y="2253836"/>
                  <a:pt x="5734977" y="2247837"/>
                </a:cubicBezTo>
                <a:cubicBezTo>
                  <a:pt x="5732386" y="2246849"/>
                  <a:pt x="5729714" y="2246104"/>
                  <a:pt x="5727042" y="2245356"/>
                </a:cubicBezTo>
                <a:cubicBezTo>
                  <a:pt x="5726435" y="2245193"/>
                  <a:pt x="5725423" y="2245275"/>
                  <a:pt x="5725099" y="2245655"/>
                </a:cubicBezTo>
                <a:cubicBezTo>
                  <a:pt x="5724330" y="2246635"/>
                  <a:pt x="5723116" y="2248068"/>
                  <a:pt x="5723399" y="2248926"/>
                </a:cubicBezTo>
                <a:cubicBezTo>
                  <a:pt x="5725018" y="2254274"/>
                  <a:pt x="5726921" y="2259532"/>
                  <a:pt x="5728864" y="2264786"/>
                </a:cubicBezTo>
                <a:cubicBezTo>
                  <a:pt x="5736596" y="2285922"/>
                  <a:pt x="5742628" y="2307482"/>
                  <a:pt x="5745664" y="2329848"/>
                </a:cubicBezTo>
                <a:cubicBezTo>
                  <a:pt x="5747647" y="2344648"/>
                  <a:pt x="5747242" y="2359221"/>
                  <a:pt x="5743275" y="2373669"/>
                </a:cubicBezTo>
                <a:cubicBezTo>
                  <a:pt x="5741008" y="2381907"/>
                  <a:pt x="5737365" y="2389424"/>
                  <a:pt x="5731981" y="2396039"/>
                </a:cubicBezTo>
                <a:cubicBezTo>
                  <a:pt x="5719230" y="2411628"/>
                  <a:pt x="5698017" y="2412219"/>
                  <a:pt x="5684051" y="2397468"/>
                </a:cubicBezTo>
                <a:cubicBezTo>
                  <a:pt x="5678667" y="2391736"/>
                  <a:pt x="5674943" y="2384971"/>
                  <a:pt x="5672555" y="2377587"/>
                </a:cubicBezTo>
                <a:cubicBezTo>
                  <a:pt x="5669559" y="2368228"/>
                  <a:pt x="5667616" y="2358646"/>
                  <a:pt x="5667252" y="2348708"/>
                </a:cubicBezTo>
                <a:cubicBezTo>
                  <a:pt x="5666280" y="2322415"/>
                  <a:pt x="5670733" y="2297026"/>
                  <a:pt x="5679112" y="2272203"/>
                </a:cubicBezTo>
                <a:cubicBezTo>
                  <a:pt x="5681380" y="2265580"/>
                  <a:pt x="5683282" y="2258848"/>
                  <a:pt x="5685104" y="2252096"/>
                </a:cubicBezTo>
                <a:cubicBezTo>
                  <a:pt x="5685266" y="2251529"/>
                  <a:pt x="5683323" y="2249650"/>
                  <a:pt x="5682392" y="2249703"/>
                </a:cubicBezTo>
                <a:cubicBezTo>
                  <a:pt x="5679679" y="2249865"/>
                  <a:pt x="5676846" y="2250339"/>
                  <a:pt x="5674295" y="2251286"/>
                </a:cubicBezTo>
                <a:cubicBezTo>
                  <a:pt x="5659115" y="2256868"/>
                  <a:pt x="5643651" y="2261459"/>
                  <a:pt x="5627701" y="2264179"/>
                </a:cubicBezTo>
                <a:cubicBezTo>
                  <a:pt x="5605356" y="2268001"/>
                  <a:pt x="5583010" y="2268219"/>
                  <a:pt x="5560948" y="2262009"/>
                </a:cubicBezTo>
                <a:cubicBezTo>
                  <a:pt x="5552042" y="2259512"/>
                  <a:pt x="5543905" y="2255646"/>
                  <a:pt x="5536659" y="2249865"/>
                </a:cubicBezTo>
                <a:cubicBezTo>
                  <a:pt x="5517835" y="2234867"/>
                  <a:pt x="5521155" y="2211635"/>
                  <a:pt x="5535607" y="2198555"/>
                </a:cubicBezTo>
                <a:cubicBezTo>
                  <a:pt x="5543096" y="2191815"/>
                  <a:pt x="5551880" y="2187572"/>
                  <a:pt x="5561838" y="2185965"/>
                </a:cubicBezTo>
                <a:cubicBezTo>
                  <a:pt x="5571554" y="2184395"/>
                  <a:pt x="5581310" y="2183856"/>
                  <a:pt x="5591187" y="2184484"/>
                </a:cubicBezTo>
                <a:cubicBezTo>
                  <a:pt x="5612359" y="2185832"/>
                  <a:pt x="5632721" y="2190864"/>
                  <a:pt x="5652881" y="2197171"/>
                </a:cubicBezTo>
                <a:cubicBezTo>
                  <a:pt x="5662192" y="2200089"/>
                  <a:pt x="5671542" y="2202870"/>
                  <a:pt x="5680934" y="2205611"/>
                </a:cubicBezTo>
                <a:cubicBezTo>
                  <a:pt x="5681299" y="2205724"/>
                  <a:pt x="5682472" y="2204765"/>
                  <a:pt x="5682472" y="2204356"/>
                </a:cubicBezTo>
                <a:cubicBezTo>
                  <a:pt x="5681906" y="2194398"/>
                  <a:pt x="5676279" y="2186152"/>
                  <a:pt x="5673040" y="2177084"/>
                </a:cubicBezTo>
                <a:cubicBezTo>
                  <a:pt x="5665997" y="2157228"/>
                  <a:pt x="5659479" y="2137303"/>
                  <a:pt x="5657212" y="2116159"/>
                </a:cubicBezTo>
                <a:cubicBezTo>
                  <a:pt x="5655957" y="2104825"/>
                  <a:pt x="5656524" y="2093733"/>
                  <a:pt x="5658831" y="2082682"/>
                </a:cubicBezTo>
                <a:cubicBezTo>
                  <a:pt x="5661180" y="2071403"/>
                  <a:pt x="5666361" y="2061651"/>
                  <a:pt x="5674902" y="2053737"/>
                </a:cubicBezTo>
                <a:cubicBezTo>
                  <a:pt x="5679841" y="2049167"/>
                  <a:pt x="5685590" y="2046967"/>
                  <a:pt x="5691338" y="2046785"/>
                </a:cubicBezTo>
                <a:close/>
                <a:moveTo>
                  <a:pt x="6115420" y="1916121"/>
                </a:moveTo>
                <a:cubicBezTo>
                  <a:pt x="6128010" y="1914562"/>
                  <a:pt x="6139061" y="1917728"/>
                  <a:pt x="6148777" y="1925768"/>
                </a:cubicBezTo>
                <a:cubicBezTo>
                  <a:pt x="6161852" y="1936576"/>
                  <a:pt x="6170070" y="1949862"/>
                  <a:pt x="6170029" y="1967759"/>
                </a:cubicBezTo>
                <a:cubicBezTo>
                  <a:pt x="6169908" y="1973738"/>
                  <a:pt x="6168977" y="1979859"/>
                  <a:pt x="6166062" y="1985696"/>
                </a:cubicBezTo>
                <a:cubicBezTo>
                  <a:pt x="6159585" y="1998581"/>
                  <a:pt x="6150396" y="2008989"/>
                  <a:pt x="6138170" y="2016494"/>
                </a:cubicBezTo>
                <a:cubicBezTo>
                  <a:pt x="6127281" y="2023190"/>
                  <a:pt x="6115703" y="2024008"/>
                  <a:pt x="6104045" y="2018356"/>
                </a:cubicBezTo>
                <a:cubicBezTo>
                  <a:pt x="6086719" y="2009965"/>
                  <a:pt x="6074979" y="1996460"/>
                  <a:pt x="6069190" y="1978203"/>
                </a:cubicBezTo>
                <a:cubicBezTo>
                  <a:pt x="6065871" y="1967743"/>
                  <a:pt x="6067005" y="1957383"/>
                  <a:pt x="6072874" y="1947802"/>
                </a:cubicBezTo>
                <a:cubicBezTo>
                  <a:pt x="6079230" y="1937450"/>
                  <a:pt x="6087407" y="1928873"/>
                  <a:pt x="6097770" y="1922570"/>
                </a:cubicBezTo>
                <a:cubicBezTo>
                  <a:pt x="6103195" y="1919287"/>
                  <a:pt x="6108984" y="1916918"/>
                  <a:pt x="6115420" y="1916121"/>
                </a:cubicBezTo>
                <a:close/>
                <a:moveTo>
                  <a:pt x="849369" y="1915903"/>
                </a:moveTo>
                <a:cubicBezTo>
                  <a:pt x="856660" y="1915486"/>
                  <a:pt x="863399" y="1917514"/>
                  <a:pt x="869370" y="1921401"/>
                </a:cubicBezTo>
                <a:cubicBezTo>
                  <a:pt x="886939" y="1932828"/>
                  <a:pt x="897885" y="1948264"/>
                  <a:pt x="897059" y="1970116"/>
                </a:cubicBezTo>
                <a:cubicBezTo>
                  <a:pt x="896905" y="1974225"/>
                  <a:pt x="895837" y="1978475"/>
                  <a:pt x="894327" y="1982321"/>
                </a:cubicBezTo>
                <a:cubicBezTo>
                  <a:pt x="888465" y="1997218"/>
                  <a:pt x="878118" y="2008528"/>
                  <a:pt x="864614" y="2016787"/>
                </a:cubicBezTo>
                <a:cubicBezTo>
                  <a:pt x="853655" y="2023490"/>
                  <a:pt x="842001" y="2023810"/>
                  <a:pt x="830415" y="2018147"/>
                </a:cubicBezTo>
                <a:cubicBezTo>
                  <a:pt x="814554" y="2010395"/>
                  <a:pt x="803427" y="1998044"/>
                  <a:pt x="797317" y="1981625"/>
                </a:cubicBezTo>
                <a:cubicBezTo>
                  <a:pt x="792371" y="1968326"/>
                  <a:pt x="793849" y="1955441"/>
                  <a:pt x="802442" y="1943669"/>
                </a:cubicBezTo>
                <a:cubicBezTo>
                  <a:pt x="808733" y="1935059"/>
                  <a:pt x="816081" y="1927631"/>
                  <a:pt x="825319" y="1922222"/>
                </a:cubicBezTo>
                <a:cubicBezTo>
                  <a:pt x="832730" y="1917883"/>
                  <a:pt x="840678" y="1915373"/>
                  <a:pt x="849369" y="1915903"/>
                </a:cubicBezTo>
                <a:close/>
                <a:moveTo>
                  <a:pt x="7879067" y="1915830"/>
                </a:moveTo>
                <a:cubicBezTo>
                  <a:pt x="7885868" y="1915247"/>
                  <a:pt x="7893195" y="1917522"/>
                  <a:pt x="7899833" y="1921789"/>
                </a:cubicBezTo>
                <a:cubicBezTo>
                  <a:pt x="7912099" y="1929626"/>
                  <a:pt x="7920762" y="1940171"/>
                  <a:pt x="7925134" y="1954300"/>
                </a:cubicBezTo>
                <a:cubicBezTo>
                  <a:pt x="7928737" y="1965760"/>
                  <a:pt x="7927523" y="1976609"/>
                  <a:pt x="7922220" y="1986964"/>
                </a:cubicBezTo>
                <a:cubicBezTo>
                  <a:pt x="7916026" y="1999056"/>
                  <a:pt x="7907080" y="2008957"/>
                  <a:pt x="7895502" y="2016167"/>
                </a:cubicBezTo>
                <a:cubicBezTo>
                  <a:pt x="7883925" y="2023397"/>
                  <a:pt x="7871659" y="2024093"/>
                  <a:pt x="7859433" y="2017774"/>
                </a:cubicBezTo>
                <a:cubicBezTo>
                  <a:pt x="7843079" y="2009334"/>
                  <a:pt x="7832108" y="1996315"/>
                  <a:pt x="7826158" y="1978779"/>
                </a:cubicBezTo>
                <a:cubicBezTo>
                  <a:pt x="7822514" y="1967986"/>
                  <a:pt x="7823810" y="1958024"/>
                  <a:pt x="7829356" y="1948446"/>
                </a:cubicBezTo>
                <a:cubicBezTo>
                  <a:pt x="7836156" y="1936638"/>
                  <a:pt x="7845508" y="1927286"/>
                  <a:pt x="7857612" y="1920866"/>
                </a:cubicBezTo>
                <a:cubicBezTo>
                  <a:pt x="7864777" y="1917069"/>
                  <a:pt x="7869635" y="1915952"/>
                  <a:pt x="7879067" y="1915830"/>
                </a:cubicBezTo>
                <a:close/>
                <a:moveTo>
                  <a:pt x="2606854" y="1915704"/>
                </a:moveTo>
                <a:cubicBezTo>
                  <a:pt x="2614128" y="1915461"/>
                  <a:pt x="2620807" y="1917445"/>
                  <a:pt x="2626920" y="1921209"/>
                </a:cubicBezTo>
                <a:cubicBezTo>
                  <a:pt x="2639287" y="1928824"/>
                  <a:pt x="2648169" y="1939171"/>
                  <a:pt x="2652832" y="1953222"/>
                </a:cubicBezTo>
                <a:cubicBezTo>
                  <a:pt x="2656605" y="1964581"/>
                  <a:pt x="2655901" y="1975438"/>
                  <a:pt x="2650739" y="1985947"/>
                </a:cubicBezTo>
                <a:cubicBezTo>
                  <a:pt x="2644404" y="1998836"/>
                  <a:pt x="2635008" y="2009244"/>
                  <a:pt x="2622694" y="2016648"/>
                </a:cubicBezTo>
                <a:cubicBezTo>
                  <a:pt x="2610946" y="2023716"/>
                  <a:pt x="2598640" y="2023898"/>
                  <a:pt x="2586573" y="2017352"/>
                </a:cubicBezTo>
                <a:cubicBezTo>
                  <a:pt x="2568239" y="2007402"/>
                  <a:pt x="2556754" y="1992177"/>
                  <a:pt x="2552394" y="1971694"/>
                </a:cubicBezTo>
                <a:cubicBezTo>
                  <a:pt x="2551495" y="1967471"/>
                  <a:pt x="2551726" y="1963298"/>
                  <a:pt x="2553058" y="1959217"/>
                </a:cubicBezTo>
                <a:cubicBezTo>
                  <a:pt x="2559859" y="1938402"/>
                  <a:pt x="2574124" y="1924885"/>
                  <a:pt x="2594337" y="1917246"/>
                </a:cubicBezTo>
                <a:cubicBezTo>
                  <a:pt x="2595632" y="1916756"/>
                  <a:pt x="2597069" y="1916574"/>
                  <a:pt x="2598458" y="1916420"/>
                </a:cubicBezTo>
                <a:cubicBezTo>
                  <a:pt x="2601251" y="1916117"/>
                  <a:pt x="2604052" y="1915935"/>
                  <a:pt x="2606854" y="1915704"/>
                </a:cubicBezTo>
                <a:close/>
                <a:moveTo>
                  <a:pt x="4367304" y="1915681"/>
                </a:moveTo>
                <a:cubicBezTo>
                  <a:pt x="4375527" y="1916425"/>
                  <a:pt x="4383511" y="1919853"/>
                  <a:pt x="4391121" y="1926095"/>
                </a:cubicBezTo>
                <a:cubicBezTo>
                  <a:pt x="4404277" y="1936872"/>
                  <a:pt x="4412131" y="1950433"/>
                  <a:pt x="4411888" y="1969443"/>
                </a:cubicBezTo>
                <a:cubicBezTo>
                  <a:pt x="4411645" y="1974252"/>
                  <a:pt x="4410795" y="1980442"/>
                  <a:pt x="4407800" y="1986218"/>
                </a:cubicBezTo>
                <a:cubicBezTo>
                  <a:pt x="4401161" y="1998982"/>
                  <a:pt x="4392012" y="2009434"/>
                  <a:pt x="4379625" y="2016778"/>
                </a:cubicBezTo>
                <a:cubicBezTo>
                  <a:pt x="4368614" y="2023315"/>
                  <a:pt x="4357036" y="2023975"/>
                  <a:pt x="4345459" y="2018142"/>
                </a:cubicBezTo>
                <a:cubicBezTo>
                  <a:pt x="4327566" y="2009135"/>
                  <a:pt x="4315786" y="1994902"/>
                  <a:pt x="4310402" y="1975628"/>
                </a:cubicBezTo>
                <a:cubicBezTo>
                  <a:pt x="4308054" y="1967245"/>
                  <a:pt x="4309025" y="1958974"/>
                  <a:pt x="4313155" y="1951113"/>
                </a:cubicBezTo>
                <a:cubicBezTo>
                  <a:pt x="4319834" y="1938309"/>
                  <a:pt x="4329307" y="1928035"/>
                  <a:pt x="4342058" y="1921367"/>
                </a:cubicBezTo>
                <a:cubicBezTo>
                  <a:pt x="4350620" y="1916876"/>
                  <a:pt x="4359081" y="1914937"/>
                  <a:pt x="4367304" y="1915681"/>
                </a:cubicBezTo>
                <a:close/>
                <a:moveTo>
                  <a:pt x="6093195" y="1785833"/>
                </a:moveTo>
                <a:cubicBezTo>
                  <a:pt x="6116998" y="1780453"/>
                  <a:pt x="6133150" y="1800564"/>
                  <a:pt x="6132665" y="1819736"/>
                </a:cubicBezTo>
                <a:cubicBezTo>
                  <a:pt x="6132381" y="1824609"/>
                  <a:pt x="6131814" y="1830953"/>
                  <a:pt x="6128859" y="1836669"/>
                </a:cubicBezTo>
                <a:cubicBezTo>
                  <a:pt x="6125297" y="1843498"/>
                  <a:pt x="6121815" y="1850420"/>
                  <a:pt x="6117565" y="1856804"/>
                </a:cubicBezTo>
                <a:cubicBezTo>
                  <a:pt x="6112505" y="1864382"/>
                  <a:pt x="6106838" y="1871576"/>
                  <a:pt x="6101130" y="1878680"/>
                </a:cubicBezTo>
                <a:cubicBezTo>
                  <a:pt x="6075100" y="1910960"/>
                  <a:pt x="6047370" y="1941722"/>
                  <a:pt x="6018305" y="1971261"/>
                </a:cubicBezTo>
                <a:cubicBezTo>
                  <a:pt x="6013406" y="1976248"/>
                  <a:pt x="6008023" y="1980806"/>
                  <a:pt x="6002639" y="1985288"/>
                </a:cubicBezTo>
                <a:cubicBezTo>
                  <a:pt x="5997740" y="1989360"/>
                  <a:pt x="5991992" y="1991935"/>
                  <a:pt x="5986001" y="1994100"/>
                </a:cubicBezTo>
                <a:cubicBezTo>
                  <a:pt x="5970982" y="1999509"/>
                  <a:pt x="5954466" y="1991765"/>
                  <a:pt x="5947220" y="1977163"/>
                </a:cubicBezTo>
                <a:cubicBezTo>
                  <a:pt x="5946006" y="1974718"/>
                  <a:pt x="5945520" y="1971807"/>
                  <a:pt x="5945196" y="1969055"/>
                </a:cubicBezTo>
                <a:cubicBezTo>
                  <a:pt x="5944467" y="1961962"/>
                  <a:pt x="5945317" y="1955004"/>
                  <a:pt x="5948394" y="1948514"/>
                </a:cubicBezTo>
                <a:cubicBezTo>
                  <a:pt x="5952037" y="1940936"/>
                  <a:pt x="5955397" y="1933164"/>
                  <a:pt x="5959769" y="1926015"/>
                </a:cubicBezTo>
                <a:cubicBezTo>
                  <a:pt x="5965639" y="1916449"/>
                  <a:pt x="5971954" y="1907126"/>
                  <a:pt x="5978714" y="1898172"/>
                </a:cubicBezTo>
                <a:cubicBezTo>
                  <a:pt x="6002841" y="1866159"/>
                  <a:pt x="6029802" y="1836596"/>
                  <a:pt x="6058301" y="1808437"/>
                </a:cubicBezTo>
                <a:cubicBezTo>
                  <a:pt x="6065304" y="1801511"/>
                  <a:pt x="6072752" y="1795091"/>
                  <a:pt x="6081537" y="1790455"/>
                </a:cubicBezTo>
                <a:cubicBezTo>
                  <a:pt x="6085221" y="1788508"/>
                  <a:pt x="6089147" y="1786747"/>
                  <a:pt x="6093195" y="1785833"/>
                </a:cubicBezTo>
                <a:close/>
                <a:moveTo>
                  <a:pt x="2593134" y="1785752"/>
                </a:moveTo>
                <a:cubicBezTo>
                  <a:pt x="2595166" y="1786059"/>
                  <a:pt x="2597206" y="1786877"/>
                  <a:pt x="2599048" y="1787837"/>
                </a:cubicBezTo>
                <a:cubicBezTo>
                  <a:pt x="2610261" y="1793670"/>
                  <a:pt x="2618070" y="1806551"/>
                  <a:pt x="2617835" y="1820768"/>
                </a:cubicBezTo>
                <a:cubicBezTo>
                  <a:pt x="2617406" y="1822837"/>
                  <a:pt x="2616779" y="1827002"/>
                  <a:pt x="2615645" y="1831022"/>
                </a:cubicBezTo>
                <a:cubicBezTo>
                  <a:pt x="2613143" y="1839908"/>
                  <a:pt x="2608735" y="1847919"/>
                  <a:pt x="2603416" y="1855384"/>
                </a:cubicBezTo>
                <a:cubicBezTo>
                  <a:pt x="2598113" y="1862816"/>
                  <a:pt x="2592701" y="1870183"/>
                  <a:pt x="2586997" y="1877304"/>
                </a:cubicBezTo>
                <a:cubicBezTo>
                  <a:pt x="2560611" y="1910227"/>
                  <a:pt x="2532351" y="1941487"/>
                  <a:pt x="2502784" y="1971569"/>
                </a:cubicBezTo>
                <a:cubicBezTo>
                  <a:pt x="2498363" y="1976066"/>
                  <a:pt x="2493586" y="1980240"/>
                  <a:pt x="2488757" y="1984304"/>
                </a:cubicBezTo>
                <a:cubicBezTo>
                  <a:pt x="2483891" y="1988401"/>
                  <a:pt x="2478224" y="1991117"/>
                  <a:pt x="2472334" y="1993582"/>
                </a:cubicBezTo>
                <a:cubicBezTo>
                  <a:pt x="2454983" y="2000845"/>
                  <a:pt x="2435925" y="1989385"/>
                  <a:pt x="2431039" y="1974751"/>
                </a:cubicBezTo>
                <a:cubicBezTo>
                  <a:pt x="2429440" y="1969958"/>
                  <a:pt x="2428691" y="1965209"/>
                  <a:pt x="2429715" y="1960274"/>
                </a:cubicBezTo>
                <a:cubicBezTo>
                  <a:pt x="2431439" y="1951972"/>
                  <a:pt x="2434148" y="1943924"/>
                  <a:pt x="2438483" y="1936678"/>
                </a:cubicBezTo>
                <a:cubicBezTo>
                  <a:pt x="2445329" y="1925238"/>
                  <a:pt x="2452150" y="1913717"/>
                  <a:pt x="2459999" y="1902969"/>
                </a:cubicBezTo>
                <a:cubicBezTo>
                  <a:pt x="2484923" y="1868856"/>
                  <a:pt x="2513382" y="1837770"/>
                  <a:pt x="2543342" y="1808045"/>
                </a:cubicBezTo>
                <a:cubicBezTo>
                  <a:pt x="2550839" y="1800604"/>
                  <a:pt x="2559158" y="1794216"/>
                  <a:pt x="2568578" y="1789225"/>
                </a:cubicBezTo>
                <a:cubicBezTo>
                  <a:pt x="2576439" y="1785055"/>
                  <a:pt x="2584633" y="1784469"/>
                  <a:pt x="2593134" y="1785752"/>
                </a:cubicBezTo>
                <a:close/>
                <a:moveTo>
                  <a:pt x="4343839" y="1785209"/>
                </a:moveTo>
                <a:cubicBezTo>
                  <a:pt x="4351287" y="1784715"/>
                  <a:pt x="4357643" y="1787569"/>
                  <a:pt x="4362906" y="1792540"/>
                </a:cubicBezTo>
                <a:cubicBezTo>
                  <a:pt x="4372824" y="1801859"/>
                  <a:pt x="4377155" y="1812967"/>
                  <a:pt x="4373916" y="1826759"/>
                </a:cubicBezTo>
                <a:cubicBezTo>
                  <a:pt x="4371609" y="1836515"/>
                  <a:pt x="4367480" y="1845360"/>
                  <a:pt x="4361853" y="1853448"/>
                </a:cubicBezTo>
                <a:cubicBezTo>
                  <a:pt x="4355457" y="1862662"/>
                  <a:pt x="4348737" y="1871709"/>
                  <a:pt x="4341693" y="1880429"/>
                </a:cubicBezTo>
                <a:cubicBezTo>
                  <a:pt x="4316028" y="1912106"/>
                  <a:pt x="4288785" y="1942381"/>
                  <a:pt x="4260164" y="1971415"/>
                </a:cubicBezTo>
                <a:cubicBezTo>
                  <a:pt x="4255226" y="1976402"/>
                  <a:pt x="4249882" y="1980960"/>
                  <a:pt x="4244457" y="1985413"/>
                </a:cubicBezTo>
                <a:cubicBezTo>
                  <a:pt x="4239519" y="1989453"/>
                  <a:pt x="4233770" y="1992044"/>
                  <a:pt x="4227779" y="1994189"/>
                </a:cubicBezTo>
                <a:cubicBezTo>
                  <a:pt x="4212518" y="1999638"/>
                  <a:pt x="4194504" y="1991178"/>
                  <a:pt x="4188310" y="1975005"/>
                </a:cubicBezTo>
                <a:cubicBezTo>
                  <a:pt x="4185436" y="1967561"/>
                  <a:pt x="4186003" y="1959643"/>
                  <a:pt x="4188998" y="1952324"/>
                </a:cubicBezTo>
                <a:cubicBezTo>
                  <a:pt x="4192480" y="1943916"/>
                  <a:pt x="4196001" y="1935390"/>
                  <a:pt x="4200778" y="1927691"/>
                </a:cubicBezTo>
                <a:cubicBezTo>
                  <a:pt x="4208146" y="1915765"/>
                  <a:pt x="4216121" y="1904163"/>
                  <a:pt x="4224662" y="1893015"/>
                </a:cubicBezTo>
                <a:cubicBezTo>
                  <a:pt x="4246846" y="1863937"/>
                  <a:pt x="4271580" y="1837061"/>
                  <a:pt x="4297367" y="1811161"/>
                </a:cubicBezTo>
                <a:cubicBezTo>
                  <a:pt x="4305301" y="1803183"/>
                  <a:pt x="4313761" y="1795779"/>
                  <a:pt x="4323679" y="1790281"/>
                </a:cubicBezTo>
                <a:cubicBezTo>
                  <a:pt x="4329954" y="1786816"/>
                  <a:pt x="4336512" y="1784610"/>
                  <a:pt x="4343839" y="1785209"/>
                </a:cubicBezTo>
                <a:close/>
                <a:moveTo>
                  <a:pt x="831469" y="1785209"/>
                </a:moveTo>
                <a:cubicBezTo>
                  <a:pt x="836548" y="1785545"/>
                  <a:pt x="841046" y="1787201"/>
                  <a:pt x="845070" y="1790261"/>
                </a:cubicBezTo>
                <a:cubicBezTo>
                  <a:pt x="855616" y="1798273"/>
                  <a:pt x="860464" y="1808514"/>
                  <a:pt x="859583" y="1823120"/>
                </a:cubicBezTo>
                <a:cubicBezTo>
                  <a:pt x="859056" y="1825302"/>
                  <a:pt x="858331" y="1829459"/>
                  <a:pt x="857036" y="1833431"/>
                </a:cubicBezTo>
                <a:cubicBezTo>
                  <a:pt x="854186" y="1842183"/>
                  <a:pt x="849657" y="1850137"/>
                  <a:pt x="844150" y="1857456"/>
                </a:cubicBezTo>
                <a:cubicBezTo>
                  <a:pt x="836136" y="1868115"/>
                  <a:pt x="828117" y="1878790"/>
                  <a:pt x="819623" y="1889068"/>
                </a:cubicBezTo>
                <a:cubicBezTo>
                  <a:pt x="796808" y="1916697"/>
                  <a:pt x="772771" y="1943244"/>
                  <a:pt x="747677" y="1968816"/>
                </a:cubicBezTo>
                <a:cubicBezTo>
                  <a:pt x="741795" y="1974815"/>
                  <a:pt x="735442" y="1980394"/>
                  <a:pt x="728974" y="1985766"/>
                </a:cubicBezTo>
                <a:cubicBezTo>
                  <a:pt x="723520" y="1990291"/>
                  <a:pt x="717019" y="1993101"/>
                  <a:pt x="710170" y="1994939"/>
                </a:cubicBezTo>
                <a:cubicBezTo>
                  <a:pt x="690497" y="2000205"/>
                  <a:pt x="667786" y="1981936"/>
                  <a:pt x="672223" y="1959902"/>
                </a:cubicBezTo>
                <a:cubicBezTo>
                  <a:pt x="673477" y="1953660"/>
                  <a:pt x="675093" y="1947567"/>
                  <a:pt x="678084" y="1941961"/>
                </a:cubicBezTo>
                <a:cubicBezTo>
                  <a:pt x="682048" y="1934541"/>
                  <a:pt x="685813" y="1926946"/>
                  <a:pt x="690508" y="1919996"/>
                </a:cubicBezTo>
                <a:cubicBezTo>
                  <a:pt x="698361" y="1908374"/>
                  <a:pt x="706526" y="1896921"/>
                  <a:pt x="715193" y="1885894"/>
                </a:cubicBezTo>
                <a:cubicBezTo>
                  <a:pt x="735176" y="1860472"/>
                  <a:pt x="757104" y="1836750"/>
                  <a:pt x="779729" y="1813668"/>
                </a:cubicBezTo>
                <a:cubicBezTo>
                  <a:pt x="788104" y="1805122"/>
                  <a:pt x="797042" y="1797257"/>
                  <a:pt x="807308" y="1790978"/>
                </a:cubicBezTo>
                <a:cubicBezTo>
                  <a:pt x="814773" y="1786412"/>
                  <a:pt x="822793" y="1784643"/>
                  <a:pt x="831469" y="1785209"/>
                </a:cubicBezTo>
                <a:close/>
                <a:moveTo>
                  <a:pt x="7855223" y="1785148"/>
                </a:moveTo>
                <a:cubicBezTo>
                  <a:pt x="7864311" y="1784709"/>
                  <a:pt x="7872873" y="1788179"/>
                  <a:pt x="7879213" y="1794273"/>
                </a:cubicBezTo>
                <a:lnTo>
                  <a:pt x="7889875" y="1819139"/>
                </a:lnTo>
                <a:lnTo>
                  <a:pt x="7888054" y="1829605"/>
                </a:lnTo>
                <a:cubicBezTo>
                  <a:pt x="7885625" y="1838486"/>
                  <a:pt x="7881536" y="1846672"/>
                  <a:pt x="7876233" y="1854157"/>
                </a:cubicBezTo>
                <a:cubicBezTo>
                  <a:pt x="7870525" y="1862168"/>
                  <a:pt x="7864696" y="1870114"/>
                  <a:pt x="7858583" y="1877786"/>
                </a:cubicBezTo>
                <a:cubicBezTo>
                  <a:pt x="7832189" y="1910705"/>
                  <a:pt x="7803893" y="1941944"/>
                  <a:pt x="7774301" y="1972002"/>
                </a:cubicBezTo>
                <a:cubicBezTo>
                  <a:pt x="7769889" y="1976495"/>
                  <a:pt x="7765072" y="1980644"/>
                  <a:pt x="7760254" y="1984684"/>
                </a:cubicBezTo>
                <a:cubicBezTo>
                  <a:pt x="7755356" y="1988761"/>
                  <a:pt x="7749648" y="1991412"/>
                  <a:pt x="7743738" y="1993785"/>
                </a:cubicBezTo>
                <a:cubicBezTo>
                  <a:pt x="7726938" y="2000508"/>
                  <a:pt x="7708721" y="1989558"/>
                  <a:pt x="7703540" y="1976127"/>
                </a:cubicBezTo>
                <a:cubicBezTo>
                  <a:pt x="7701475" y="1970726"/>
                  <a:pt x="7700504" y="1965347"/>
                  <a:pt x="7701799" y="1959659"/>
                </a:cubicBezTo>
                <a:cubicBezTo>
                  <a:pt x="7703661" y="1951393"/>
                  <a:pt x="7706414" y="1943381"/>
                  <a:pt x="7710746" y="1936127"/>
                </a:cubicBezTo>
                <a:cubicBezTo>
                  <a:pt x="7717263" y="1925302"/>
                  <a:pt x="7723659" y="1914360"/>
                  <a:pt x="7731108" y="1904167"/>
                </a:cubicBezTo>
                <a:cubicBezTo>
                  <a:pt x="7756368" y="1869422"/>
                  <a:pt x="7785272" y="1837814"/>
                  <a:pt x="7815754" y="1807615"/>
                </a:cubicBezTo>
                <a:cubicBezTo>
                  <a:pt x="7822757" y="1800677"/>
                  <a:pt x="7830489" y="1794597"/>
                  <a:pt x="7839233" y="1789889"/>
                </a:cubicBezTo>
                <a:cubicBezTo>
                  <a:pt x="7844212" y="1787193"/>
                  <a:pt x="7849434" y="1785428"/>
                  <a:pt x="7855223" y="1785148"/>
                </a:cubicBezTo>
                <a:close/>
                <a:moveTo>
                  <a:pt x="677331" y="1758556"/>
                </a:moveTo>
                <a:cubicBezTo>
                  <a:pt x="687228" y="1755354"/>
                  <a:pt x="696822" y="1755601"/>
                  <a:pt x="705951" y="1760301"/>
                </a:cubicBezTo>
                <a:cubicBezTo>
                  <a:pt x="725459" y="1770344"/>
                  <a:pt x="737259" y="1785735"/>
                  <a:pt x="737981" y="1808344"/>
                </a:cubicBezTo>
                <a:cubicBezTo>
                  <a:pt x="738155" y="1816335"/>
                  <a:pt x="736194" y="1823715"/>
                  <a:pt x="732183" y="1830524"/>
                </a:cubicBezTo>
                <a:cubicBezTo>
                  <a:pt x="726043" y="1840948"/>
                  <a:pt x="718172" y="1849878"/>
                  <a:pt x="707999" y="1856484"/>
                </a:cubicBezTo>
                <a:cubicBezTo>
                  <a:pt x="695045" y="1864900"/>
                  <a:pt x="681529" y="1865066"/>
                  <a:pt x="668182" y="1857541"/>
                </a:cubicBezTo>
                <a:cubicBezTo>
                  <a:pt x="653564" y="1849295"/>
                  <a:pt x="643383" y="1837102"/>
                  <a:pt x="637805" y="1821217"/>
                </a:cubicBezTo>
                <a:cubicBezTo>
                  <a:pt x="633866" y="1809988"/>
                  <a:pt x="634498" y="1799025"/>
                  <a:pt x="640923" y="1788877"/>
                </a:cubicBezTo>
                <a:cubicBezTo>
                  <a:pt x="649763" y="1774911"/>
                  <a:pt x="661061" y="1763827"/>
                  <a:pt x="677331" y="1758556"/>
                </a:cubicBezTo>
                <a:close/>
                <a:moveTo>
                  <a:pt x="2435799" y="1758345"/>
                </a:moveTo>
                <a:cubicBezTo>
                  <a:pt x="2444944" y="1755556"/>
                  <a:pt x="2453700" y="1755941"/>
                  <a:pt x="2462488" y="1759681"/>
                </a:cubicBezTo>
                <a:cubicBezTo>
                  <a:pt x="2482397" y="1768146"/>
                  <a:pt x="2496112" y="1788237"/>
                  <a:pt x="2495966" y="1809785"/>
                </a:cubicBezTo>
                <a:cubicBezTo>
                  <a:pt x="2496177" y="1815505"/>
                  <a:pt x="2494590" y="1821557"/>
                  <a:pt x="2491643" y="1827273"/>
                </a:cubicBezTo>
                <a:cubicBezTo>
                  <a:pt x="2485061" y="1840028"/>
                  <a:pt x="2475912" y="1850468"/>
                  <a:pt x="2463488" y="1857800"/>
                </a:cubicBezTo>
                <a:cubicBezTo>
                  <a:pt x="2452376" y="1864362"/>
                  <a:pt x="2440576" y="1864698"/>
                  <a:pt x="2429205" y="1859241"/>
                </a:cubicBezTo>
                <a:cubicBezTo>
                  <a:pt x="2412632" y="1851282"/>
                  <a:pt x="2401301" y="1838105"/>
                  <a:pt x="2395484" y="1820674"/>
                </a:cubicBezTo>
                <a:cubicBezTo>
                  <a:pt x="2391501" y="1808732"/>
                  <a:pt x="2392747" y="1796989"/>
                  <a:pt x="2400143" y="1786496"/>
                </a:cubicBezTo>
                <a:cubicBezTo>
                  <a:pt x="2409207" y="1773631"/>
                  <a:pt x="2420194" y="1763110"/>
                  <a:pt x="2435799" y="1758345"/>
                </a:cubicBezTo>
                <a:close/>
                <a:moveTo>
                  <a:pt x="7708357" y="1758159"/>
                </a:moveTo>
                <a:cubicBezTo>
                  <a:pt x="7716736" y="1755710"/>
                  <a:pt x="7724873" y="1755908"/>
                  <a:pt x="7733091" y="1759147"/>
                </a:cubicBezTo>
                <a:cubicBezTo>
                  <a:pt x="7753979" y="1767413"/>
                  <a:pt x="7768269" y="1787994"/>
                  <a:pt x="7767905" y="1810165"/>
                </a:cubicBezTo>
                <a:cubicBezTo>
                  <a:pt x="7768067" y="1816136"/>
                  <a:pt x="7766326" y="1822176"/>
                  <a:pt x="7763371" y="1827848"/>
                </a:cubicBezTo>
                <a:cubicBezTo>
                  <a:pt x="7757015" y="1839875"/>
                  <a:pt x="7748352" y="1849910"/>
                  <a:pt x="7736734" y="1857063"/>
                </a:cubicBezTo>
                <a:cubicBezTo>
                  <a:pt x="7724347" y="1864678"/>
                  <a:pt x="7711515" y="1864864"/>
                  <a:pt x="7698763" y="1857974"/>
                </a:cubicBezTo>
                <a:cubicBezTo>
                  <a:pt x="7685323" y="1850724"/>
                  <a:pt x="7675608" y="1839960"/>
                  <a:pt x="7669495" y="1825969"/>
                </a:cubicBezTo>
                <a:cubicBezTo>
                  <a:pt x="7663099" y="1811299"/>
                  <a:pt x="7663909" y="1797345"/>
                  <a:pt x="7673705" y="1784278"/>
                </a:cubicBezTo>
                <a:cubicBezTo>
                  <a:pt x="7682733" y="1772218"/>
                  <a:pt x="7693500" y="1762499"/>
                  <a:pt x="7708357" y="1758159"/>
                </a:cubicBezTo>
                <a:close/>
                <a:moveTo>
                  <a:pt x="4197864" y="1757228"/>
                </a:moveTo>
                <a:cubicBezTo>
                  <a:pt x="4202478" y="1756090"/>
                  <a:pt x="4207822" y="1756236"/>
                  <a:pt x="4212437" y="1757362"/>
                </a:cubicBezTo>
                <a:cubicBezTo>
                  <a:pt x="4234216" y="1762640"/>
                  <a:pt x="4252230" y="1783241"/>
                  <a:pt x="4253566" y="1808271"/>
                </a:cubicBezTo>
                <a:cubicBezTo>
                  <a:pt x="4253728" y="1814999"/>
                  <a:pt x="4251704" y="1821763"/>
                  <a:pt x="4248465" y="1828018"/>
                </a:cubicBezTo>
                <a:cubicBezTo>
                  <a:pt x="4242231" y="1840097"/>
                  <a:pt x="4233284" y="1849971"/>
                  <a:pt x="4221747" y="1857188"/>
                </a:cubicBezTo>
                <a:cubicBezTo>
                  <a:pt x="4210089" y="1864463"/>
                  <a:pt x="4197701" y="1865009"/>
                  <a:pt x="4185598" y="1858771"/>
                </a:cubicBezTo>
                <a:cubicBezTo>
                  <a:pt x="4166369" y="1848825"/>
                  <a:pt x="4154467" y="1832944"/>
                  <a:pt x="4150419" y="1811562"/>
                </a:cubicBezTo>
                <a:cubicBezTo>
                  <a:pt x="4149812" y="1808238"/>
                  <a:pt x="4150015" y="1804389"/>
                  <a:pt x="4151067" y="1801187"/>
                </a:cubicBezTo>
                <a:cubicBezTo>
                  <a:pt x="4158637" y="1778100"/>
                  <a:pt x="4174182" y="1763090"/>
                  <a:pt x="4197864" y="1757228"/>
                </a:cubicBezTo>
                <a:close/>
                <a:moveTo>
                  <a:pt x="5966636" y="1756619"/>
                </a:moveTo>
                <a:cubicBezTo>
                  <a:pt x="5972369" y="1757204"/>
                  <a:pt x="5977925" y="1759163"/>
                  <a:pt x="5983289" y="1762401"/>
                </a:cubicBezTo>
                <a:cubicBezTo>
                  <a:pt x="5999158" y="1772012"/>
                  <a:pt x="6008995" y="1785982"/>
                  <a:pt x="6011222" y="1804785"/>
                </a:cubicBezTo>
                <a:cubicBezTo>
                  <a:pt x="6011383" y="1806174"/>
                  <a:pt x="6011424" y="1807579"/>
                  <a:pt x="6011586" y="1809259"/>
                </a:cubicBezTo>
                <a:cubicBezTo>
                  <a:pt x="6010736" y="1815978"/>
                  <a:pt x="6009440" y="1822808"/>
                  <a:pt x="6005959" y="1829123"/>
                </a:cubicBezTo>
                <a:cubicBezTo>
                  <a:pt x="6000130" y="1839806"/>
                  <a:pt x="5992236" y="1848748"/>
                  <a:pt x="5982358" y="1855634"/>
                </a:cubicBezTo>
                <a:cubicBezTo>
                  <a:pt x="5968999" y="1864912"/>
                  <a:pt x="5954750" y="1865495"/>
                  <a:pt x="5940703" y="1857253"/>
                </a:cubicBezTo>
                <a:cubicBezTo>
                  <a:pt x="5925604" y="1848392"/>
                  <a:pt x="5915200" y="1835567"/>
                  <a:pt x="5910018" y="1818622"/>
                </a:cubicBezTo>
                <a:cubicBezTo>
                  <a:pt x="5907428" y="1810169"/>
                  <a:pt x="5907468" y="1801980"/>
                  <a:pt x="5911435" y="1794050"/>
                </a:cubicBezTo>
                <a:cubicBezTo>
                  <a:pt x="5919531" y="1777748"/>
                  <a:pt x="5931433" y="1765567"/>
                  <a:pt x="5948921" y="1759082"/>
                </a:cubicBezTo>
                <a:cubicBezTo>
                  <a:pt x="5954993" y="1756823"/>
                  <a:pt x="5960903" y="1756034"/>
                  <a:pt x="5966636" y="1756619"/>
                </a:cubicBezTo>
                <a:close/>
                <a:moveTo>
                  <a:pt x="6522985" y="1476908"/>
                </a:moveTo>
                <a:cubicBezTo>
                  <a:pt x="6527964" y="1477722"/>
                  <a:pt x="6532377" y="1479742"/>
                  <a:pt x="6536263" y="1482847"/>
                </a:cubicBezTo>
                <a:cubicBezTo>
                  <a:pt x="6549055" y="1493092"/>
                  <a:pt x="6556665" y="1509249"/>
                  <a:pt x="6550472" y="1527821"/>
                </a:cubicBezTo>
                <a:cubicBezTo>
                  <a:pt x="6547112" y="1537901"/>
                  <a:pt x="6542780" y="1547410"/>
                  <a:pt x="6536546" y="1555968"/>
                </a:cubicBezTo>
                <a:cubicBezTo>
                  <a:pt x="6528733" y="1566740"/>
                  <a:pt x="6520880" y="1577508"/>
                  <a:pt x="6512500" y="1587855"/>
                </a:cubicBezTo>
                <a:cubicBezTo>
                  <a:pt x="6483799" y="1623317"/>
                  <a:pt x="6453074" y="1656985"/>
                  <a:pt x="6421255" y="1689674"/>
                </a:cubicBezTo>
                <a:cubicBezTo>
                  <a:pt x="6413928" y="1697227"/>
                  <a:pt x="6406277" y="1704498"/>
                  <a:pt x="6397210" y="1709987"/>
                </a:cubicBezTo>
                <a:cubicBezTo>
                  <a:pt x="6389357" y="1714752"/>
                  <a:pt x="6381139" y="1718638"/>
                  <a:pt x="6372840" y="1718022"/>
                </a:cubicBezTo>
                <a:cubicBezTo>
                  <a:pt x="6350535" y="1717869"/>
                  <a:pt x="6334423" y="1700130"/>
                  <a:pt x="6336731" y="1679282"/>
                </a:cubicBezTo>
                <a:cubicBezTo>
                  <a:pt x="6337338" y="1673789"/>
                  <a:pt x="6338714" y="1668174"/>
                  <a:pt x="6340900" y="1663102"/>
                </a:cubicBezTo>
                <a:cubicBezTo>
                  <a:pt x="6344463" y="1654754"/>
                  <a:pt x="6348632" y="1646605"/>
                  <a:pt x="6353166" y="1638736"/>
                </a:cubicBezTo>
                <a:cubicBezTo>
                  <a:pt x="6361951" y="1623523"/>
                  <a:pt x="6372354" y="1609387"/>
                  <a:pt x="6383244" y="1595648"/>
                </a:cubicBezTo>
                <a:cubicBezTo>
                  <a:pt x="6408585" y="1563752"/>
                  <a:pt x="6435829" y="1533598"/>
                  <a:pt x="6464733" y="1504885"/>
                </a:cubicBezTo>
                <a:cubicBezTo>
                  <a:pt x="6473679" y="1495958"/>
                  <a:pt x="6483273" y="1487818"/>
                  <a:pt x="6494527" y="1481770"/>
                </a:cubicBezTo>
                <a:cubicBezTo>
                  <a:pt x="6503473" y="1476949"/>
                  <a:pt x="6512905" y="1475269"/>
                  <a:pt x="6522985" y="1476908"/>
                </a:cubicBezTo>
                <a:close/>
                <a:moveTo>
                  <a:pt x="2995680" y="1476548"/>
                </a:moveTo>
                <a:cubicBezTo>
                  <a:pt x="3015467" y="1474204"/>
                  <a:pt x="3033445" y="1487854"/>
                  <a:pt x="3036420" y="1507637"/>
                </a:cubicBezTo>
                <a:cubicBezTo>
                  <a:pt x="3037809" y="1516883"/>
                  <a:pt x="3036773" y="1525931"/>
                  <a:pt x="3032858" y="1534363"/>
                </a:cubicBezTo>
                <a:cubicBezTo>
                  <a:pt x="3029332" y="1541965"/>
                  <a:pt x="3025442" y="1549467"/>
                  <a:pt x="3020965" y="1556539"/>
                </a:cubicBezTo>
                <a:cubicBezTo>
                  <a:pt x="3016475" y="1563627"/>
                  <a:pt x="3011237" y="1570270"/>
                  <a:pt x="3006023" y="1576864"/>
                </a:cubicBezTo>
                <a:cubicBezTo>
                  <a:pt x="2973804" y="1617625"/>
                  <a:pt x="2939027" y="1656114"/>
                  <a:pt x="2902553" y="1693098"/>
                </a:cubicBezTo>
                <a:cubicBezTo>
                  <a:pt x="2895627" y="1700122"/>
                  <a:pt x="2888255" y="1706578"/>
                  <a:pt x="2879645" y="1711456"/>
                </a:cubicBezTo>
                <a:cubicBezTo>
                  <a:pt x="2872233" y="1715658"/>
                  <a:pt x="2864420" y="1718630"/>
                  <a:pt x="2856291" y="1718006"/>
                </a:cubicBezTo>
                <a:cubicBezTo>
                  <a:pt x="2833318" y="1717528"/>
                  <a:pt x="2816652" y="1696300"/>
                  <a:pt x="2821805" y="1674570"/>
                </a:cubicBezTo>
                <a:cubicBezTo>
                  <a:pt x="2823914" y="1665680"/>
                  <a:pt x="2827209" y="1657110"/>
                  <a:pt x="2831970" y="1649289"/>
                </a:cubicBezTo>
                <a:cubicBezTo>
                  <a:pt x="2839253" y="1637323"/>
                  <a:pt x="2846308" y="1625150"/>
                  <a:pt x="2854542" y="1613852"/>
                </a:cubicBezTo>
                <a:cubicBezTo>
                  <a:pt x="2865266" y="1599129"/>
                  <a:pt x="2876495" y="1584697"/>
                  <a:pt x="2888502" y="1571011"/>
                </a:cubicBezTo>
                <a:cubicBezTo>
                  <a:pt x="2906994" y="1549932"/>
                  <a:pt x="2926190" y="1529465"/>
                  <a:pt x="2945366" y="1509001"/>
                </a:cubicBezTo>
                <a:cubicBezTo>
                  <a:pt x="2954486" y="1499270"/>
                  <a:pt x="2964514" y="1490461"/>
                  <a:pt x="2976030" y="1483535"/>
                </a:cubicBezTo>
                <a:cubicBezTo>
                  <a:pt x="2982107" y="1479879"/>
                  <a:pt x="2988563" y="1477386"/>
                  <a:pt x="2995680" y="1476548"/>
                </a:cubicBezTo>
                <a:close/>
                <a:moveTo>
                  <a:pt x="4754643" y="1476333"/>
                </a:moveTo>
                <a:cubicBezTo>
                  <a:pt x="4766665" y="1475435"/>
                  <a:pt x="4776665" y="1479479"/>
                  <a:pt x="4784437" y="1488733"/>
                </a:cubicBezTo>
                <a:cubicBezTo>
                  <a:pt x="4790954" y="1496497"/>
                  <a:pt x="4795124" y="1505164"/>
                  <a:pt x="4793829" y="1520409"/>
                </a:cubicBezTo>
                <a:cubicBezTo>
                  <a:pt x="4793829" y="1520515"/>
                  <a:pt x="4792978" y="1525340"/>
                  <a:pt x="4791642" y="1530012"/>
                </a:cubicBezTo>
                <a:cubicBezTo>
                  <a:pt x="4788849" y="1539533"/>
                  <a:pt x="4784113" y="1548135"/>
                  <a:pt x="4778405" y="1556179"/>
                </a:cubicBezTo>
                <a:cubicBezTo>
                  <a:pt x="4773143" y="1563611"/>
                  <a:pt x="4767839" y="1571027"/>
                  <a:pt x="4762172" y="1578168"/>
                </a:cubicBezTo>
                <a:cubicBezTo>
                  <a:pt x="4730354" y="1618342"/>
                  <a:pt x="4695985" y="1656256"/>
                  <a:pt x="4660078" y="1692783"/>
                </a:cubicBezTo>
                <a:cubicBezTo>
                  <a:pt x="4653156" y="1699810"/>
                  <a:pt x="4645788" y="1706291"/>
                  <a:pt x="4637206" y="1711197"/>
                </a:cubicBezTo>
                <a:cubicBezTo>
                  <a:pt x="4629799" y="1715420"/>
                  <a:pt x="4622026" y="1718233"/>
                  <a:pt x="4613282" y="1718063"/>
                </a:cubicBezTo>
                <a:cubicBezTo>
                  <a:pt x="4593244" y="1717679"/>
                  <a:pt x="4577456" y="1701162"/>
                  <a:pt x="4578428" y="1681164"/>
                </a:cubicBezTo>
                <a:cubicBezTo>
                  <a:pt x="4578711" y="1675534"/>
                  <a:pt x="4579521" y="1669971"/>
                  <a:pt x="4582071" y="1664846"/>
                </a:cubicBezTo>
                <a:cubicBezTo>
                  <a:pt x="4586726" y="1655439"/>
                  <a:pt x="4590693" y="1645581"/>
                  <a:pt x="4596361" y="1636813"/>
                </a:cubicBezTo>
                <a:cubicBezTo>
                  <a:pt x="4605874" y="1622110"/>
                  <a:pt x="4615873" y="1607675"/>
                  <a:pt x="4626681" y="1593911"/>
                </a:cubicBezTo>
                <a:cubicBezTo>
                  <a:pt x="4650970" y="1562992"/>
                  <a:pt x="4677526" y="1534039"/>
                  <a:pt x="4705256" y="1506213"/>
                </a:cubicBezTo>
                <a:cubicBezTo>
                  <a:pt x="4713716" y="1497748"/>
                  <a:pt x="4722743" y="1489975"/>
                  <a:pt x="4732945" y="1483677"/>
                </a:cubicBezTo>
                <a:cubicBezTo>
                  <a:pt x="4739584" y="1479572"/>
                  <a:pt x="4746749" y="1476924"/>
                  <a:pt x="4754643" y="1476333"/>
                </a:cubicBezTo>
                <a:close/>
                <a:moveTo>
                  <a:pt x="1246332" y="1476298"/>
                </a:moveTo>
                <a:cubicBezTo>
                  <a:pt x="1264858" y="1478071"/>
                  <a:pt x="1277307" y="1494029"/>
                  <a:pt x="1279526" y="1511985"/>
                </a:cubicBezTo>
                <a:cubicBezTo>
                  <a:pt x="1279862" y="1514710"/>
                  <a:pt x="1279498" y="1517600"/>
                  <a:pt x="1279012" y="1520332"/>
                </a:cubicBezTo>
                <a:cubicBezTo>
                  <a:pt x="1277283" y="1530088"/>
                  <a:pt x="1274057" y="1539363"/>
                  <a:pt x="1268681" y="1547714"/>
                </a:cubicBezTo>
                <a:cubicBezTo>
                  <a:pt x="1263754" y="1555369"/>
                  <a:pt x="1258779" y="1563040"/>
                  <a:pt x="1253233" y="1570246"/>
                </a:cubicBezTo>
                <a:cubicBezTo>
                  <a:pt x="1219389" y="1614233"/>
                  <a:pt x="1182119" y="1655216"/>
                  <a:pt x="1143128" y="1694661"/>
                </a:cubicBezTo>
                <a:cubicBezTo>
                  <a:pt x="1136702" y="1701158"/>
                  <a:pt x="1129764" y="1707088"/>
                  <a:pt x="1121692" y="1711513"/>
                </a:cubicBezTo>
                <a:cubicBezTo>
                  <a:pt x="1114224" y="1715614"/>
                  <a:pt x="1106450" y="1718674"/>
                  <a:pt x="1098144" y="1717994"/>
                </a:cubicBezTo>
                <a:cubicBezTo>
                  <a:pt x="1078479" y="1718468"/>
                  <a:pt x="1057611" y="1697069"/>
                  <a:pt x="1064056" y="1674428"/>
                </a:cubicBezTo>
                <a:cubicBezTo>
                  <a:pt x="1066957" y="1664219"/>
                  <a:pt x="1070986" y="1654588"/>
                  <a:pt x="1076131" y="1645391"/>
                </a:cubicBezTo>
                <a:cubicBezTo>
                  <a:pt x="1084368" y="1630672"/>
                  <a:pt x="1093885" y="1616779"/>
                  <a:pt x="1104163" y="1603440"/>
                </a:cubicBezTo>
                <a:cubicBezTo>
                  <a:pt x="1131619" y="1567825"/>
                  <a:pt x="1161672" y="1534501"/>
                  <a:pt x="1193757" y="1503019"/>
                </a:cubicBezTo>
                <a:cubicBezTo>
                  <a:pt x="1199737" y="1497153"/>
                  <a:pt x="1206433" y="1491951"/>
                  <a:pt x="1213152" y="1486915"/>
                </a:cubicBezTo>
                <a:cubicBezTo>
                  <a:pt x="1217038" y="1484000"/>
                  <a:pt x="1221434" y="1481547"/>
                  <a:pt x="1225933" y="1479705"/>
                </a:cubicBezTo>
                <a:cubicBezTo>
                  <a:pt x="1233305" y="1476692"/>
                  <a:pt x="1240156" y="1475707"/>
                  <a:pt x="1246332" y="1476298"/>
                </a:cubicBezTo>
                <a:close/>
                <a:moveTo>
                  <a:pt x="6394011" y="1365701"/>
                </a:moveTo>
                <a:cubicBezTo>
                  <a:pt x="6403970" y="1362686"/>
                  <a:pt x="6413685" y="1363722"/>
                  <a:pt x="6422227" y="1369608"/>
                </a:cubicBezTo>
                <a:cubicBezTo>
                  <a:pt x="6434574" y="1378101"/>
                  <a:pt x="6441496" y="1389760"/>
                  <a:pt x="6440322" y="1408575"/>
                </a:cubicBezTo>
                <a:cubicBezTo>
                  <a:pt x="6439553" y="1411490"/>
                  <a:pt x="6438257" y="1417655"/>
                  <a:pt x="6436233" y="1423582"/>
                </a:cubicBezTo>
                <a:cubicBezTo>
                  <a:pt x="6433278" y="1432277"/>
                  <a:pt x="6428420" y="1440037"/>
                  <a:pt x="6423037" y="1447409"/>
                </a:cubicBezTo>
                <a:cubicBezTo>
                  <a:pt x="6416802" y="1455898"/>
                  <a:pt x="6410568" y="1464379"/>
                  <a:pt x="6403970" y="1472568"/>
                </a:cubicBezTo>
                <a:cubicBezTo>
                  <a:pt x="6374459" y="1509212"/>
                  <a:pt x="6343005" y="1544102"/>
                  <a:pt x="6310013" y="1577629"/>
                </a:cubicBezTo>
                <a:cubicBezTo>
                  <a:pt x="6303172" y="1584600"/>
                  <a:pt x="6295521" y="1590858"/>
                  <a:pt x="6287870" y="1596975"/>
                </a:cubicBezTo>
                <a:cubicBezTo>
                  <a:pt x="6281797" y="1601857"/>
                  <a:pt x="6274511" y="1604436"/>
                  <a:pt x="6266779" y="1605925"/>
                </a:cubicBezTo>
                <a:cubicBezTo>
                  <a:pt x="6242450" y="1610609"/>
                  <a:pt x="6218525" y="1587737"/>
                  <a:pt x="6225650" y="1562141"/>
                </a:cubicBezTo>
                <a:cubicBezTo>
                  <a:pt x="6227877" y="1554012"/>
                  <a:pt x="6231074" y="1546256"/>
                  <a:pt x="6235001" y="1538759"/>
                </a:cubicBezTo>
                <a:cubicBezTo>
                  <a:pt x="6242166" y="1525036"/>
                  <a:pt x="6250627" y="1512155"/>
                  <a:pt x="6259856" y="1499763"/>
                </a:cubicBezTo>
                <a:cubicBezTo>
                  <a:pt x="6288760" y="1460808"/>
                  <a:pt x="6321226" y="1424942"/>
                  <a:pt x="6355757" y="1390929"/>
                </a:cubicBezTo>
                <a:cubicBezTo>
                  <a:pt x="6361707" y="1385052"/>
                  <a:pt x="6368589" y="1380056"/>
                  <a:pt x="6375228" y="1374927"/>
                </a:cubicBezTo>
                <a:cubicBezTo>
                  <a:pt x="6380814" y="1370616"/>
                  <a:pt x="6387292" y="1367746"/>
                  <a:pt x="6394011" y="1365701"/>
                </a:cubicBezTo>
                <a:close/>
                <a:moveTo>
                  <a:pt x="4637044" y="1365423"/>
                </a:moveTo>
                <a:cubicBezTo>
                  <a:pt x="4645505" y="1363156"/>
                  <a:pt x="4653682" y="1363921"/>
                  <a:pt x="4661535" y="1368066"/>
                </a:cubicBezTo>
                <a:cubicBezTo>
                  <a:pt x="4677161" y="1376292"/>
                  <a:pt x="4685783" y="1395897"/>
                  <a:pt x="4682221" y="1410470"/>
                </a:cubicBezTo>
                <a:cubicBezTo>
                  <a:pt x="4679509" y="1421554"/>
                  <a:pt x="4675461" y="1431885"/>
                  <a:pt x="4669065" y="1441220"/>
                </a:cubicBezTo>
                <a:cubicBezTo>
                  <a:pt x="4662750" y="1450482"/>
                  <a:pt x="4656192" y="1459610"/>
                  <a:pt x="4649229" y="1468391"/>
                </a:cubicBezTo>
                <a:cubicBezTo>
                  <a:pt x="4618220" y="1507443"/>
                  <a:pt x="4584702" y="1544269"/>
                  <a:pt x="4549888" y="1579965"/>
                </a:cubicBezTo>
                <a:cubicBezTo>
                  <a:pt x="4542520" y="1587523"/>
                  <a:pt x="4534627" y="1594461"/>
                  <a:pt x="4525478" y="1599837"/>
                </a:cubicBezTo>
                <a:cubicBezTo>
                  <a:pt x="4518070" y="1604197"/>
                  <a:pt x="4510014" y="1606347"/>
                  <a:pt x="4502120" y="1606614"/>
                </a:cubicBezTo>
                <a:cubicBezTo>
                  <a:pt x="4484875" y="1606072"/>
                  <a:pt x="4470302" y="1594089"/>
                  <a:pt x="4467023" y="1577739"/>
                </a:cubicBezTo>
                <a:cubicBezTo>
                  <a:pt x="4466213" y="1573727"/>
                  <a:pt x="4466092" y="1569193"/>
                  <a:pt x="4467104" y="1565279"/>
                </a:cubicBezTo>
                <a:cubicBezTo>
                  <a:pt x="4469047" y="1557850"/>
                  <a:pt x="4471435" y="1550430"/>
                  <a:pt x="4474714" y="1543504"/>
                </a:cubicBezTo>
                <a:cubicBezTo>
                  <a:pt x="4478601" y="1535282"/>
                  <a:pt x="4483054" y="1527246"/>
                  <a:pt x="4488195" y="1519737"/>
                </a:cubicBezTo>
                <a:cubicBezTo>
                  <a:pt x="4497262" y="1506411"/>
                  <a:pt x="4506532" y="1493173"/>
                  <a:pt x="4516532" y="1480547"/>
                </a:cubicBezTo>
                <a:cubicBezTo>
                  <a:pt x="4540091" y="1450834"/>
                  <a:pt x="4565554" y="1422748"/>
                  <a:pt x="4592474" y="1396047"/>
                </a:cubicBezTo>
                <a:cubicBezTo>
                  <a:pt x="4599923" y="1388667"/>
                  <a:pt x="4608181" y="1382077"/>
                  <a:pt x="4616399" y="1375510"/>
                </a:cubicBezTo>
                <a:cubicBezTo>
                  <a:pt x="4622430" y="1370653"/>
                  <a:pt x="4629555" y="1367439"/>
                  <a:pt x="4637044" y="1365423"/>
                </a:cubicBezTo>
                <a:close/>
                <a:moveTo>
                  <a:pt x="1139037" y="1365088"/>
                </a:moveTo>
                <a:cubicBezTo>
                  <a:pt x="1145132" y="1366584"/>
                  <a:pt x="1150760" y="1369961"/>
                  <a:pt x="1155923" y="1375203"/>
                </a:cubicBezTo>
                <a:cubicBezTo>
                  <a:pt x="1163614" y="1383016"/>
                  <a:pt x="1168290" y="1392153"/>
                  <a:pt x="1168363" y="1403621"/>
                </a:cubicBezTo>
                <a:cubicBezTo>
                  <a:pt x="1167124" y="1409050"/>
                  <a:pt x="1166231" y="1414583"/>
                  <a:pt x="1164582" y="1419886"/>
                </a:cubicBezTo>
                <a:cubicBezTo>
                  <a:pt x="1161642" y="1429331"/>
                  <a:pt x="1156870" y="1437945"/>
                  <a:pt x="1151005" y="1445875"/>
                </a:cubicBezTo>
                <a:cubicBezTo>
                  <a:pt x="1143086" y="1456587"/>
                  <a:pt x="1135188" y="1467334"/>
                  <a:pt x="1126789" y="1477665"/>
                </a:cubicBezTo>
                <a:cubicBezTo>
                  <a:pt x="1098444" y="1512520"/>
                  <a:pt x="1068317" y="1545795"/>
                  <a:pt x="1036815" y="1577816"/>
                </a:cubicBezTo>
                <a:cubicBezTo>
                  <a:pt x="1030926" y="1583799"/>
                  <a:pt x="1024649" y="1589466"/>
                  <a:pt x="1018105" y="1594721"/>
                </a:cubicBezTo>
                <a:cubicBezTo>
                  <a:pt x="1011510" y="1600012"/>
                  <a:pt x="1003996" y="1603615"/>
                  <a:pt x="995573" y="1605574"/>
                </a:cubicBezTo>
                <a:cubicBezTo>
                  <a:pt x="979387" y="1609339"/>
                  <a:pt x="961706" y="1601493"/>
                  <a:pt x="954095" y="1584503"/>
                </a:cubicBezTo>
                <a:cubicBezTo>
                  <a:pt x="950496" y="1576468"/>
                  <a:pt x="950732" y="1567890"/>
                  <a:pt x="953355" y="1559785"/>
                </a:cubicBezTo>
                <a:cubicBezTo>
                  <a:pt x="955929" y="1551827"/>
                  <a:pt x="959381" y="1544079"/>
                  <a:pt x="963192" y="1536614"/>
                </a:cubicBezTo>
                <a:cubicBezTo>
                  <a:pt x="970222" y="1522846"/>
                  <a:pt x="979084" y="1510188"/>
                  <a:pt x="988244" y="1497760"/>
                </a:cubicBezTo>
                <a:cubicBezTo>
                  <a:pt x="1004082" y="1476281"/>
                  <a:pt x="1021331" y="1455959"/>
                  <a:pt x="1039308" y="1436269"/>
                </a:cubicBezTo>
                <a:cubicBezTo>
                  <a:pt x="1051603" y="1422805"/>
                  <a:pt x="1064133" y="1409539"/>
                  <a:pt x="1076963" y="1396589"/>
                </a:cubicBezTo>
                <a:cubicBezTo>
                  <a:pt x="1083854" y="1389635"/>
                  <a:pt x="1091396" y="1383279"/>
                  <a:pt x="1099031" y="1377134"/>
                </a:cubicBezTo>
                <a:cubicBezTo>
                  <a:pt x="1105046" y="1372293"/>
                  <a:pt x="1111886" y="1368674"/>
                  <a:pt x="1119327" y="1366261"/>
                </a:cubicBezTo>
                <a:cubicBezTo>
                  <a:pt x="1126373" y="1363978"/>
                  <a:pt x="1132940" y="1363592"/>
                  <a:pt x="1139037" y="1365088"/>
                </a:cubicBezTo>
                <a:close/>
                <a:moveTo>
                  <a:pt x="2893702" y="1364368"/>
                </a:moveTo>
                <a:cubicBezTo>
                  <a:pt x="2898750" y="1365060"/>
                  <a:pt x="2903578" y="1367007"/>
                  <a:pt x="2908078" y="1370293"/>
                </a:cubicBezTo>
                <a:cubicBezTo>
                  <a:pt x="2921991" y="1380441"/>
                  <a:pt x="2928837" y="1395407"/>
                  <a:pt x="2924655" y="1412624"/>
                </a:cubicBezTo>
                <a:cubicBezTo>
                  <a:pt x="2922493" y="1421514"/>
                  <a:pt x="2919150" y="1430035"/>
                  <a:pt x="2914033" y="1437682"/>
                </a:cubicBezTo>
                <a:cubicBezTo>
                  <a:pt x="2908580" y="1445831"/>
                  <a:pt x="2903095" y="1453988"/>
                  <a:pt x="2897156" y="1461788"/>
                </a:cubicBezTo>
                <a:cubicBezTo>
                  <a:pt x="2879296" y="1485239"/>
                  <a:pt x="2860055" y="1507564"/>
                  <a:pt x="2840171" y="1529307"/>
                </a:cubicBezTo>
                <a:cubicBezTo>
                  <a:pt x="2824075" y="1546904"/>
                  <a:pt x="2807587" y="1564141"/>
                  <a:pt x="2791120" y="1581390"/>
                </a:cubicBezTo>
                <a:cubicBezTo>
                  <a:pt x="2783841" y="1589021"/>
                  <a:pt x="2775903" y="1595931"/>
                  <a:pt x="2766398" y="1600789"/>
                </a:cubicBezTo>
                <a:cubicBezTo>
                  <a:pt x="2757443" y="1605367"/>
                  <a:pt x="2748141" y="1607824"/>
                  <a:pt x="2738004" y="1605667"/>
                </a:cubicBezTo>
                <a:cubicBezTo>
                  <a:pt x="2720318" y="1601898"/>
                  <a:pt x="2708756" y="1587066"/>
                  <a:pt x="2709894" y="1566104"/>
                </a:cubicBezTo>
                <a:cubicBezTo>
                  <a:pt x="2710534" y="1563712"/>
                  <a:pt x="2711388" y="1558081"/>
                  <a:pt x="2713537" y="1552993"/>
                </a:cubicBezTo>
                <a:cubicBezTo>
                  <a:pt x="2717071" y="1544625"/>
                  <a:pt x="2720747" y="1536160"/>
                  <a:pt x="2725617" y="1528542"/>
                </a:cubicBezTo>
                <a:cubicBezTo>
                  <a:pt x="2734669" y="1514378"/>
                  <a:pt x="2744068" y="1500363"/>
                  <a:pt x="2754314" y="1487049"/>
                </a:cubicBezTo>
                <a:cubicBezTo>
                  <a:pt x="2779591" y="1454206"/>
                  <a:pt x="2807515" y="1423651"/>
                  <a:pt x="2836936" y="1394488"/>
                </a:cubicBezTo>
                <a:cubicBezTo>
                  <a:pt x="2843389" y="1388092"/>
                  <a:pt x="2850469" y="1382279"/>
                  <a:pt x="2857582" y="1376604"/>
                </a:cubicBezTo>
                <a:cubicBezTo>
                  <a:pt x="2863642" y="1371770"/>
                  <a:pt x="2870584" y="1368370"/>
                  <a:pt x="2878009" y="1365973"/>
                </a:cubicBezTo>
                <a:cubicBezTo>
                  <a:pt x="2883386" y="1364238"/>
                  <a:pt x="2888654" y="1363676"/>
                  <a:pt x="2893702" y="1364368"/>
                </a:cubicBezTo>
                <a:close/>
                <a:moveTo>
                  <a:pt x="268020" y="1025149"/>
                </a:moveTo>
                <a:cubicBezTo>
                  <a:pt x="274536" y="1028031"/>
                  <a:pt x="280077" y="1032290"/>
                  <a:pt x="285094" y="1037273"/>
                </a:cubicBezTo>
                <a:cubicBezTo>
                  <a:pt x="298634" y="1050717"/>
                  <a:pt x="310179" y="1065651"/>
                  <a:pt x="318985" y="1082632"/>
                </a:cubicBezTo>
                <a:cubicBezTo>
                  <a:pt x="320865" y="1086260"/>
                  <a:pt x="322025" y="1090417"/>
                  <a:pt x="326696" y="1092894"/>
                </a:cubicBezTo>
                <a:cubicBezTo>
                  <a:pt x="329153" y="1089660"/>
                  <a:pt x="331779" y="1086442"/>
                  <a:pt x="334146" y="1083037"/>
                </a:cubicBezTo>
                <a:cubicBezTo>
                  <a:pt x="342974" y="1070326"/>
                  <a:pt x="352615" y="1058287"/>
                  <a:pt x="363537" y="1047300"/>
                </a:cubicBezTo>
                <a:cubicBezTo>
                  <a:pt x="368499" y="1042309"/>
                  <a:pt x="373821" y="1037804"/>
                  <a:pt x="380041" y="1034351"/>
                </a:cubicBezTo>
                <a:cubicBezTo>
                  <a:pt x="394545" y="1026307"/>
                  <a:pt x="408418" y="1027299"/>
                  <a:pt x="421144" y="1037593"/>
                </a:cubicBezTo>
                <a:cubicBezTo>
                  <a:pt x="423324" y="1039354"/>
                  <a:pt x="425397" y="1041273"/>
                  <a:pt x="427356" y="1043273"/>
                </a:cubicBezTo>
                <a:cubicBezTo>
                  <a:pt x="439504" y="1055688"/>
                  <a:pt x="441383" y="1070270"/>
                  <a:pt x="435816" y="1086094"/>
                </a:cubicBezTo>
                <a:cubicBezTo>
                  <a:pt x="432509" y="1095497"/>
                  <a:pt x="426891" y="1103638"/>
                  <a:pt x="419643" y="1110451"/>
                </a:cubicBezTo>
                <a:cubicBezTo>
                  <a:pt x="409419" y="1120061"/>
                  <a:pt x="398909" y="1129368"/>
                  <a:pt x="388518" y="1138800"/>
                </a:cubicBezTo>
                <a:cubicBezTo>
                  <a:pt x="385480" y="1141557"/>
                  <a:pt x="381471" y="1143354"/>
                  <a:pt x="379871" y="1147479"/>
                </a:cubicBezTo>
                <a:cubicBezTo>
                  <a:pt x="380584" y="1150588"/>
                  <a:pt x="382994" y="1151944"/>
                  <a:pt x="385463" y="1153357"/>
                </a:cubicBezTo>
                <a:cubicBezTo>
                  <a:pt x="393987" y="1158239"/>
                  <a:pt x="402559" y="1163044"/>
                  <a:pt x="410925" y="1168181"/>
                </a:cubicBezTo>
                <a:cubicBezTo>
                  <a:pt x="421110" y="1174440"/>
                  <a:pt x="430707" y="1181532"/>
                  <a:pt x="439456" y="1189718"/>
                </a:cubicBezTo>
                <a:cubicBezTo>
                  <a:pt x="445117" y="1195017"/>
                  <a:pt x="450190" y="1200781"/>
                  <a:pt x="454085" y="1207554"/>
                </a:cubicBezTo>
                <a:cubicBezTo>
                  <a:pt x="457676" y="1213800"/>
                  <a:pt x="459381" y="1220487"/>
                  <a:pt x="459566" y="1227636"/>
                </a:cubicBezTo>
                <a:cubicBezTo>
                  <a:pt x="459791" y="1236340"/>
                  <a:pt x="457588" y="1244246"/>
                  <a:pt x="452429" y="1251362"/>
                </a:cubicBezTo>
                <a:cubicBezTo>
                  <a:pt x="446580" y="1259430"/>
                  <a:pt x="439560" y="1266199"/>
                  <a:pt x="431034" y="1271348"/>
                </a:cubicBezTo>
                <a:cubicBezTo>
                  <a:pt x="418660" y="1278817"/>
                  <a:pt x="405903" y="1279432"/>
                  <a:pt x="392892" y="1273077"/>
                </a:cubicBezTo>
                <a:cubicBezTo>
                  <a:pt x="383943" y="1268709"/>
                  <a:pt x="376414" y="1262422"/>
                  <a:pt x="369492" y="1255370"/>
                </a:cubicBezTo>
                <a:cubicBezTo>
                  <a:pt x="356678" y="1242315"/>
                  <a:pt x="345261" y="1228094"/>
                  <a:pt x="334474" y="1213342"/>
                </a:cubicBezTo>
                <a:cubicBezTo>
                  <a:pt x="332052" y="1210031"/>
                  <a:pt x="330214" y="1206019"/>
                  <a:pt x="325042" y="1204631"/>
                </a:cubicBezTo>
                <a:cubicBezTo>
                  <a:pt x="322083" y="1209084"/>
                  <a:pt x="318950" y="1213682"/>
                  <a:pt x="315924" y="1218358"/>
                </a:cubicBezTo>
                <a:cubicBezTo>
                  <a:pt x="307493" y="1231389"/>
                  <a:pt x="297539" y="1243165"/>
                  <a:pt x="286398" y="1253929"/>
                </a:cubicBezTo>
                <a:cubicBezTo>
                  <a:pt x="280320" y="1259803"/>
                  <a:pt x="273575" y="1264693"/>
                  <a:pt x="265664" y="1268077"/>
                </a:cubicBezTo>
                <a:cubicBezTo>
                  <a:pt x="255063" y="1272615"/>
                  <a:pt x="245008" y="1271684"/>
                  <a:pt x="235472" y="1265802"/>
                </a:cubicBezTo>
                <a:cubicBezTo>
                  <a:pt x="225682" y="1259766"/>
                  <a:pt x="218385" y="1251346"/>
                  <a:pt x="213841" y="1240679"/>
                </a:cubicBezTo>
                <a:cubicBezTo>
                  <a:pt x="209815" y="1231231"/>
                  <a:pt x="209516" y="1221779"/>
                  <a:pt x="212842" y="1211958"/>
                </a:cubicBezTo>
                <a:cubicBezTo>
                  <a:pt x="216085" y="1202384"/>
                  <a:pt x="221634" y="1194474"/>
                  <a:pt x="228537" y="1187341"/>
                </a:cubicBezTo>
                <a:cubicBezTo>
                  <a:pt x="238817" y="1176715"/>
                  <a:pt x="250117" y="1167267"/>
                  <a:pt x="261959" y="1158442"/>
                </a:cubicBezTo>
                <a:cubicBezTo>
                  <a:pt x="264718" y="1156381"/>
                  <a:pt x="267772" y="1154555"/>
                  <a:pt x="268587" y="1149924"/>
                </a:cubicBezTo>
                <a:cubicBezTo>
                  <a:pt x="265542" y="1146783"/>
                  <a:pt x="262008" y="1143411"/>
                  <a:pt x="258795" y="1139760"/>
                </a:cubicBezTo>
                <a:cubicBezTo>
                  <a:pt x="249995" y="1129753"/>
                  <a:pt x="240951" y="1119924"/>
                  <a:pt x="232716" y="1109467"/>
                </a:cubicBezTo>
                <a:cubicBezTo>
                  <a:pt x="224381" y="1098894"/>
                  <a:pt x="218916" y="1086741"/>
                  <a:pt x="215821" y="1073548"/>
                </a:cubicBezTo>
                <a:cubicBezTo>
                  <a:pt x="213253" y="1062610"/>
                  <a:pt x="215510" y="1052624"/>
                  <a:pt x="221485" y="1043406"/>
                </a:cubicBezTo>
                <a:cubicBezTo>
                  <a:pt x="226131" y="1036241"/>
                  <a:pt x="232231" y="1030497"/>
                  <a:pt x="239745" y="1026307"/>
                </a:cubicBezTo>
                <a:cubicBezTo>
                  <a:pt x="248986" y="1021154"/>
                  <a:pt x="258405" y="1020895"/>
                  <a:pt x="268020" y="1025149"/>
                </a:cubicBezTo>
                <a:close/>
                <a:moveTo>
                  <a:pt x="7274358" y="1023999"/>
                </a:moveTo>
                <a:cubicBezTo>
                  <a:pt x="7281806" y="1021165"/>
                  <a:pt x="7289457" y="1021570"/>
                  <a:pt x="7296906" y="1024752"/>
                </a:cubicBezTo>
                <a:cubicBezTo>
                  <a:pt x="7304152" y="1027837"/>
                  <a:pt x="7310184" y="1032569"/>
                  <a:pt x="7315689" y="1038062"/>
                </a:cubicBezTo>
                <a:cubicBezTo>
                  <a:pt x="7326619" y="1049037"/>
                  <a:pt x="7336253" y="1061068"/>
                  <a:pt x="7344228" y="1074394"/>
                </a:cubicBezTo>
                <a:cubicBezTo>
                  <a:pt x="7346009" y="1077406"/>
                  <a:pt x="7347912" y="1080390"/>
                  <a:pt x="7349329" y="1083584"/>
                </a:cubicBezTo>
                <a:cubicBezTo>
                  <a:pt x="7354753" y="1095849"/>
                  <a:pt x="7356980" y="1093457"/>
                  <a:pt x="7363578" y="1083588"/>
                </a:cubicBezTo>
                <a:cubicBezTo>
                  <a:pt x="7371391" y="1071909"/>
                  <a:pt x="7380135" y="1060898"/>
                  <a:pt x="7389972" y="1050834"/>
                </a:cubicBezTo>
                <a:cubicBezTo>
                  <a:pt x="7394344" y="1046333"/>
                  <a:pt x="7399080" y="1042094"/>
                  <a:pt x="7403978" y="1038139"/>
                </a:cubicBezTo>
                <a:cubicBezTo>
                  <a:pt x="7408917" y="1034144"/>
                  <a:pt x="7414584" y="1031533"/>
                  <a:pt x="7420900" y="1029986"/>
                </a:cubicBezTo>
                <a:cubicBezTo>
                  <a:pt x="7429603" y="1027849"/>
                  <a:pt x="7437699" y="1028982"/>
                  <a:pt x="7445148" y="1033650"/>
                </a:cubicBezTo>
                <a:cubicBezTo>
                  <a:pt x="7468951" y="1048571"/>
                  <a:pt x="7475428" y="1070172"/>
                  <a:pt x="7461462" y="1094854"/>
                </a:cubicBezTo>
                <a:cubicBezTo>
                  <a:pt x="7457616" y="1101630"/>
                  <a:pt x="7452839" y="1107666"/>
                  <a:pt x="7447131" y="1112920"/>
                </a:cubicBezTo>
                <a:cubicBezTo>
                  <a:pt x="7438347" y="1121000"/>
                  <a:pt x="7429441" y="1128922"/>
                  <a:pt x="7420535" y="1136877"/>
                </a:cubicBezTo>
                <a:cubicBezTo>
                  <a:pt x="7416892" y="1140128"/>
                  <a:pt x="7413168" y="1143281"/>
                  <a:pt x="7409241" y="1146702"/>
                </a:cubicBezTo>
                <a:cubicBezTo>
                  <a:pt x="7410698" y="1148819"/>
                  <a:pt x="7411468" y="1151050"/>
                  <a:pt x="7413006" y="1151989"/>
                </a:cubicBezTo>
                <a:cubicBezTo>
                  <a:pt x="7421426" y="1157073"/>
                  <a:pt x="7430129" y="1161611"/>
                  <a:pt x="7438509" y="1166764"/>
                </a:cubicBezTo>
                <a:cubicBezTo>
                  <a:pt x="7450451" y="1174140"/>
                  <a:pt x="7461867" y="1182305"/>
                  <a:pt x="7471906" y="1192264"/>
                </a:cubicBezTo>
                <a:cubicBezTo>
                  <a:pt x="7477411" y="1197749"/>
                  <a:pt x="7482188" y="1203724"/>
                  <a:pt x="7485467" y="1210853"/>
                </a:cubicBezTo>
                <a:cubicBezTo>
                  <a:pt x="7491823" y="1224717"/>
                  <a:pt x="7491135" y="1238060"/>
                  <a:pt x="7482553" y="1250787"/>
                </a:cubicBezTo>
                <a:cubicBezTo>
                  <a:pt x="7476966" y="1259050"/>
                  <a:pt x="7469841" y="1265761"/>
                  <a:pt x="7461381" y="1271004"/>
                </a:cubicBezTo>
                <a:cubicBezTo>
                  <a:pt x="7448387" y="1279088"/>
                  <a:pt x="7435028" y="1279488"/>
                  <a:pt x="7421426" y="1272416"/>
                </a:cubicBezTo>
                <a:cubicBezTo>
                  <a:pt x="7413208" y="1268158"/>
                  <a:pt x="7406286" y="1262320"/>
                  <a:pt x="7399809" y="1255831"/>
                </a:cubicBezTo>
                <a:cubicBezTo>
                  <a:pt x="7387381" y="1243383"/>
                  <a:pt x="7376411" y="1229697"/>
                  <a:pt x="7365926" y="1215617"/>
                </a:cubicBezTo>
                <a:cubicBezTo>
                  <a:pt x="7363011" y="1211751"/>
                  <a:pt x="7359854" y="1208100"/>
                  <a:pt x="7356939" y="1204521"/>
                </a:cubicBezTo>
                <a:cubicBezTo>
                  <a:pt x="7352000" y="1206614"/>
                  <a:pt x="7350503" y="1210768"/>
                  <a:pt x="7348357" y="1214298"/>
                </a:cubicBezTo>
                <a:cubicBezTo>
                  <a:pt x="7339087" y="1229324"/>
                  <a:pt x="7327833" y="1242723"/>
                  <a:pt x="7315082" y="1254900"/>
                </a:cubicBezTo>
                <a:cubicBezTo>
                  <a:pt x="7308928" y="1260770"/>
                  <a:pt x="7302087" y="1265474"/>
                  <a:pt x="7294072" y="1268583"/>
                </a:cubicBezTo>
                <a:cubicBezTo>
                  <a:pt x="7284964" y="1272121"/>
                  <a:pt x="7276220" y="1271696"/>
                  <a:pt x="7267678" y="1267089"/>
                </a:cubicBezTo>
                <a:cubicBezTo>
                  <a:pt x="7255412" y="1260466"/>
                  <a:pt x="7246911" y="1250447"/>
                  <a:pt x="7242377" y="1237372"/>
                </a:cubicBezTo>
                <a:cubicBezTo>
                  <a:pt x="7239260" y="1228494"/>
                  <a:pt x="7239827" y="1219467"/>
                  <a:pt x="7243065" y="1210573"/>
                </a:cubicBezTo>
                <a:cubicBezTo>
                  <a:pt x="7246263" y="1201821"/>
                  <a:pt x="7251202" y="1194158"/>
                  <a:pt x="7257922" y="1187888"/>
                </a:cubicBezTo>
                <a:cubicBezTo>
                  <a:pt x="7267678" y="1178820"/>
                  <a:pt x="7277880" y="1170226"/>
                  <a:pt x="7287878" y="1161429"/>
                </a:cubicBezTo>
                <a:cubicBezTo>
                  <a:pt x="7291522" y="1158227"/>
                  <a:pt x="7296298" y="1156251"/>
                  <a:pt x="7298484" y="1151463"/>
                </a:cubicBezTo>
                <a:cubicBezTo>
                  <a:pt x="7296987" y="1146455"/>
                  <a:pt x="7292574" y="1143852"/>
                  <a:pt x="7289214" y="1140464"/>
                </a:cubicBezTo>
                <a:cubicBezTo>
                  <a:pt x="7279782" y="1130995"/>
                  <a:pt x="7270876" y="1121110"/>
                  <a:pt x="7262982" y="1110325"/>
                </a:cubicBezTo>
                <a:cubicBezTo>
                  <a:pt x="7255898" y="1100634"/>
                  <a:pt x="7250231" y="1090210"/>
                  <a:pt x="7246911" y="1078580"/>
                </a:cubicBezTo>
                <a:cubicBezTo>
                  <a:pt x="7240353" y="1055607"/>
                  <a:pt x="7251728" y="1032589"/>
                  <a:pt x="7274358" y="1023999"/>
                </a:cubicBezTo>
                <a:close/>
                <a:moveTo>
                  <a:pt x="2002654" y="1023883"/>
                </a:moveTo>
                <a:cubicBezTo>
                  <a:pt x="2010123" y="1021162"/>
                  <a:pt x="2017798" y="1021595"/>
                  <a:pt x="2025226" y="1024862"/>
                </a:cubicBezTo>
                <a:cubicBezTo>
                  <a:pt x="2032420" y="1028028"/>
                  <a:pt x="2038480" y="1032744"/>
                  <a:pt x="2043925" y="1038278"/>
                </a:cubicBezTo>
                <a:cubicBezTo>
                  <a:pt x="2055786" y="1050333"/>
                  <a:pt x="2066307" y="1063421"/>
                  <a:pt x="2074439" y="1078334"/>
                </a:cubicBezTo>
                <a:cubicBezTo>
                  <a:pt x="2076775" y="1082621"/>
                  <a:pt x="2079208" y="1086867"/>
                  <a:pt x="2081868" y="1090956"/>
                </a:cubicBezTo>
                <a:cubicBezTo>
                  <a:pt x="2082313" y="1091640"/>
                  <a:pt x="2084811" y="1091996"/>
                  <a:pt x="2085232" y="1091519"/>
                </a:cubicBezTo>
                <a:cubicBezTo>
                  <a:pt x="2087989" y="1088377"/>
                  <a:pt x="2090563" y="1085058"/>
                  <a:pt x="2092956" y="1081625"/>
                </a:cubicBezTo>
                <a:cubicBezTo>
                  <a:pt x="2100995" y="1070088"/>
                  <a:pt x="2109682" y="1059053"/>
                  <a:pt x="2119665" y="1049147"/>
                </a:cubicBezTo>
                <a:cubicBezTo>
                  <a:pt x="2124616" y="1044232"/>
                  <a:pt x="2129883" y="1039399"/>
                  <a:pt x="2135740" y="1035675"/>
                </a:cubicBezTo>
                <a:cubicBezTo>
                  <a:pt x="2151463" y="1025672"/>
                  <a:pt x="2166547" y="1026850"/>
                  <a:pt x="2180290" y="1038626"/>
                </a:cubicBezTo>
                <a:cubicBezTo>
                  <a:pt x="2197507" y="1053377"/>
                  <a:pt x="2201328" y="1071205"/>
                  <a:pt x="2191366" y="1091401"/>
                </a:cubicBezTo>
                <a:cubicBezTo>
                  <a:pt x="2187609" y="1099024"/>
                  <a:pt x="2182634" y="1105825"/>
                  <a:pt x="2176444" y="1111626"/>
                </a:cubicBezTo>
                <a:cubicBezTo>
                  <a:pt x="2167741" y="1119779"/>
                  <a:pt x="2158855" y="1127737"/>
                  <a:pt x="2149998" y="1135728"/>
                </a:cubicBezTo>
                <a:cubicBezTo>
                  <a:pt x="2145865" y="1139457"/>
                  <a:pt x="2141618" y="1143059"/>
                  <a:pt x="2137181" y="1146929"/>
                </a:cubicBezTo>
                <a:cubicBezTo>
                  <a:pt x="2138772" y="1148994"/>
                  <a:pt x="2139691" y="1151139"/>
                  <a:pt x="2141311" y="1152119"/>
                </a:cubicBezTo>
                <a:cubicBezTo>
                  <a:pt x="2149714" y="1157199"/>
                  <a:pt x="2158442" y="1161745"/>
                  <a:pt x="2166781" y="1166919"/>
                </a:cubicBezTo>
                <a:cubicBezTo>
                  <a:pt x="2178723" y="1174323"/>
                  <a:pt x="2190139" y="1182472"/>
                  <a:pt x="2200109" y="1192495"/>
                </a:cubicBezTo>
                <a:cubicBezTo>
                  <a:pt x="2205595" y="1198013"/>
                  <a:pt x="2210384" y="1203968"/>
                  <a:pt x="2213618" y="1211121"/>
                </a:cubicBezTo>
                <a:cubicBezTo>
                  <a:pt x="2219905" y="1225034"/>
                  <a:pt x="2219059" y="1238328"/>
                  <a:pt x="2210428" y="1251031"/>
                </a:cubicBezTo>
                <a:cubicBezTo>
                  <a:pt x="2205226" y="1258686"/>
                  <a:pt x="2198620" y="1264965"/>
                  <a:pt x="2190969" y="1270045"/>
                </a:cubicBezTo>
                <a:cubicBezTo>
                  <a:pt x="2177553" y="1278951"/>
                  <a:pt x="2163599" y="1279894"/>
                  <a:pt x="2149184" y="1272292"/>
                </a:cubicBezTo>
                <a:cubicBezTo>
                  <a:pt x="2141011" y="1267976"/>
                  <a:pt x="2134085" y="1262127"/>
                  <a:pt x="2127624" y="1255626"/>
                </a:cubicBezTo>
                <a:cubicBezTo>
                  <a:pt x="2114726" y="1242647"/>
                  <a:pt x="2103376" y="1228382"/>
                  <a:pt x="2092510" y="1213699"/>
                </a:cubicBezTo>
                <a:cubicBezTo>
                  <a:pt x="2090082" y="1210424"/>
                  <a:pt x="2088385" y="1206392"/>
                  <a:pt x="2084070" y="1204931"/>
                </a:cubicBezTo>
                <a:cubicBezTo>
                  <a:pt x="2079787" y="1206797"/>
                  <a:pt x="2078415" y="1211027"/>
                  <a:pt x="2076237" y="1214545"/>
                </a:cubicBezTo>
                <a:cubicBezTo>
                  <a:pt x="2066930" y="1229552"/>
                  <a:pt x="2055664" y="1242935"/>
                  <a:pt x="2042905" y="1255091"/>
                </a:cubicBezTo>
                <a:cubicBezTo>
                  <a:pt x="2036751" y="1260953"/>
                  <a:pt x="2029870" y="1265633"/>
                  <a:pt x="2021838" y="1268693"/>
                </a:cubicBezTo>
                <a:cubicBezTo>
                  <a:pt x="2012702" y="1272178"/>
                  <a:pt x="2003978" y="1271603"/>
                  <a:pt x="1995477" y="1266960"/>
                </a:cubicBezTo>
                <a:cubicBezTo>
                  <a:pt x="1983227" y="1260273"/>
                  <a:pt x="1974746" y="1250225"/>
                  <a:pt x="1970310" y="1237105"/>
                </a:cubicBezTo>
                <a:cubicBezTo>
                  <a:pt x="1967306" y="1228232"/>
                  <a:pt x="1967865" y="1219197"/>
                  <a:pt x="1971192" y="1210307"/>
                </a:cubicBezTo>
                <a:cubicBezTo>
                  <a:pt x="1974459" y="1201583"/>
                  <a:pt x="1979402" y="1193932"/>
                  <a:pt x="1986150" y="1187674"/>
                </a:cubicBezTo>
                <a:cubicBezTo>
                  <a:pt x="1995914" y="1178622"/>
                  <a:pt x="2006107" y="1170032"/>
                  <a:pt x="2016134" y="1161264"/>
                </a:cubicBezTo>
                <a:cubicBezTo>
                  <a:pt x="2019778" y="1158082"/>
                  <a:pt x="2023470" y="1154957"/>
                  <a:pt x="2027639" y="1151378"/>
                </a:cubicBezTo>
                <a:cubicBezTo>
                  <a:pt x="2023259" y="1146767"/>
                  <a:pt x="2019519" y="1142654"/>
                  <a:pt x="2015584" y="1138736"/>
                </a:cubicBezTo>
                <a:cubicBezTo>
                  <a:pt x="2006119" y="1129300"/>
                  <a:pt x="1997371" y="1119256"/>
                  <a:pt x="1989627" y="1108363"/>
                </a:cubicBezTo>
                <a:cubicBezTo>
                  <a:pt x="1983077" y="1099153"/>
                  <a:pt x="1977948" y="1089227"/>
                  <a:pt x="1974848" y="1078297"/>
                </a:cubicBezTo>
                <a:cubicBezTo>
                  <a:pt x="1968375" y="1055474"/>
                  <a:pt x="1980151" y="1032072"/>
                  <a:pt x="2002654" y="1023883"/>
                </a:cubicBezTo>
                <a:close/>
                <a:moveTo>
                  <a:pt x="5527116" y="1022067"/>
                </a:moveTo>
                <a:cubicBezTo>
                  <a:pt x="5531529" y="1022001"/>
                  <a:pt x="5535992" y="1023018"/>
                  <a:pt x="5540424" y="1024862"/>
                </a:cubicBezTo>
                <a:cubicBezTo>
                  <a:pt x="5547023" y="1027594"/>
                  <a:pt x="5552528" y="1031877"/>
                  <a:pt x="5557588" y="1036820"/>
                </a:cubicBezTo>
                <a:cubicBezTo>
                  <a:pt x="5570745" y="1049657"/>
                  <a:pt x="5581877" y="1064027"/>
                  <a:pt x="5590783" y="1080115"/>
                </a:cubicBezTo>
                <a:cubicBezTo>
                  <a:pt x="5593050" y="1084260"/>
                  <a:pt x="5594103" y="1089207"/>
                  <a:pt x="5598232" y="1092162"/>
                </a:cubicBezTo>
                <a:cubicBezTo>
                  <a:pt x="5602199" y="1091381"/>
                  <a:pt x="5603818" y="1088069"/>
                  <a:pt x="5605761" y="1085215"/>
                </a:cubicBezTo>
                <a:cubicBezTo>
                  <a:pt x="5615234" y="1071237"/>
                  <a:pt x="5625678" y="1058085"/>
                  <a:pt x="5637701" y="1046183"/>
                </a:cubicBezTo>
                <a:cubicBezTo>
                  <a:pt x="5642721" y="1041208"/>
                  <a:pt x="5648145" y="1036824"/>
                  <a:pt x="5654460" y="1033585"/>
                </a:cubicBezTo>
                <a:cubicBezTo>
                  <a:pt x="5663569" y="1028902"/>
                  <a:pt x="5673244" y="1026947"/>
                  <a:pt x="5682838" y="1031059"/>
                </a:cubicBezTo>
                <a:cubicBezTo>
                  <a:pt x="5697087" y="1037136"/>
                  <a:pt x="5707369" y="1047325"/>
                  <a:pt x="5711094" y="1062813"/>
                </a:cubicBezTo>
                <a:cubicBezTo>
                  <a:pt x="5712065" y="1066784"/>
                  <a:pt x="5712146" y="1071201"/>
                  <a:pt x="5711579" y="1075261"/>
                </a:cubicBezTo>
                <a:cubicBezTo>
                  <a:pt x="5709758" y="1088191"/>
                  <a:pt x="5703726" y="1099278"/>
                  <a:pt x="5694577" y="1108403"/>
                </a:cubicBezTo>
                <a:cubicBezTo>
                  <a:pt x="5685145" y="1117815"/>
                  <a:pt x="5675187" y="1126709"/>
                  <a:pt x="5665350" y="1135695"/>
                </a:cubicBezTo>
                <a:cubicBezTo>
                  <a:pt x="5661220" y="1139452"/>
                  <a:pt x="5656768" y="1142861"/>
                  <a:pt x="5652234" y="1146646"/>
                </a:cubicBezTo>
                <a:cubicBezTo>
                  <a:pt x="5653731" y="1148771"/>
                  <a:pt x="5654501" y="1150981"/>
                  <a:pt x="5656039" y="1151928"/>
                </a:cubicBezTo>
                <a:cubicBezTo>
                  <a:pt x="5662030" y="1155576"/>
                  <a:pt x="5668345" y="1158697"/>
                  <a:pt x="5674377" y="1162243"/>
                </a:cubicBezTo>
                <a:cubicBezTo>
                  <a:pt x="5687128" y="1169712"/>
                  <a:pt x="5699313" y="1177942"/>
                  <a:pt x="5710405" y="1187758"/>
                </a:cubicBezTo>
                <a:cubicBezTo>
                  <a:pt x="5716721" y="1193373"/>
                  <a:pt x="5722550" y="1199453"/>
                  <a:pt x="5726719" y="1206910"/>
                </a:cubicBezTo>
                <a:cubicBezTo>
                  <a:pt x="5735828" y="1223309"/>
                  <a:pt x="5735220" y="1239190"/>
                  <a:pt x="5723441" y="1253998"/>
                </a:cubicBezTo>
                <a:cubicBezTo>
                  <a:pt x="5719959" y="1258358"/>
                  <a:pt x="5715951" y="1262430"/>
                  <a:pt x="5711660" y="1265972"/>
                </a:cubicBezTo>
                <a:cubicBezTo>
                  <a:pt x="5693970" y="1280541"/>
                  <a:pt x="5676522" y="1281132"/>
                  <a:pt x="5657659" y="1268219"/>
                </a:cubicBezTo>
                <a:cubicBezTo>
                  <a:pt x="5650048" y="1263025"/>
                  <a:pt x="5643328" y="1256844"/>
                  <a:pt x="5637418" y="1249897"/>
                </a:cubicBezTo>
                <a:cubicBezTo>
                  <a:pt x="5627419" y="1238145"/>
                  <a:pt x="5617825" y="1226045"/>
                  <a:pt x="5608069" y="1214095"/>
                </a:cubicBezTo>
                <a:cubicBezTo>
                  <a:pt x="5605842" y="1211395"/>
                  <a:pt x="5603737" y="1208570"/>
                  <a:pt x="5601308" y="1206113"/>
                </a:cubicBezTo>
                <a:cubicBezTo>
                  <a:pt x="5600620" y="1205424"/>
                  <a:pt x="5598151" y="1205262"/>
                  <a:pt x="5597624" y="1205849"/>
                </a:cubicBezTo>
                <a:cubicBezTo>
                  <a:pt x="5595358" y="1208485"/>
                  <a:pt x="5593414" y="1211391"/>
                  <a:pt x="5591552" y="1214354"/>
                </a:cubicBezTo>
                <a:cubicBezTo>
                  <a:pt x="5582606" y="1228738"/>
                  <a:pt x="5572000" y="1241760"/>
                  <a:pt x="5559856" y="1253544"/>
                </a:cubicBezTo>
                <a:cubicBezTo>
                  <a:pt x="5553257" y="1259940"/>
                  <a:pt x="5545970" y="1265264"/>
                  <a:pt x="5537267" y="1268624"/>
                </a:cubicBezTo>
                <a:cubicBezTo>
                  <a:pt x="5528159" y="1272146"/>
                  <a:pt x="5519415" y="1271656"/>
                  <a:pt x="5510873" y="1267077"/>
                </a:cubicBezTo>
                <a:cubicBezTo>
                  <a:pt x="5499984" y="1261224"/>
                  <a:pt x="5491928" y="1252484"/>
                  <a:pt x="5487111" y="1241246"/>
                </a:cubicBezTo>
                <a:cubicBezTo>
                  <a:pt x="5481767" y="1228944"/>
                  <a:pt x="5482901" y="1216593"/>
                  <a:pt x="5488892" y="1204643"/>
                </a:cubicBezTo>
                <a:cubicBezTo>
                  <a:pt x="5492373" y="1197656"/>
                  <a:pt x="5496948" y="1191402"/>
                  <a:pt x="5502737" y="1186228"/>
                </a:cubicBezTo>
                <a:cubicBezTo>
                  <a:pt x="5513181" y="1176869"/>
                  <a:pt x="5523868" y="1167785"/>
                  <a:pt x="5534595" y="1158745"/>
                </a:cubicBezTo>
                <a:cubicBezTo>
                  <a:pt x="5537267" y="1156495"/>
                  <a:pt x="5540424" y="1154859"/>
                  <a:pt x="5542003" y="1150507"/>
                </a:cubicBezTo>
                <a:cubicBezTo>
                  <a:pt x="5538967" y="1147293"/>
                  <a:pt x="5535769" y="1143703"/>
                  <a:pt x="5532369" y="1140278"/>
                </a:cubicBezTo>
                <a:cubicBezTo>
                  <a:pt x="5521520" y="1129279"/>
                  <a:pt x="5511076" y="1117924"/>
                  <a:pt x="5502575" y="1104926"/>
                </a:cubicBezTo>
                <a:cubicBezTo>
                  <a:pt x="5496381" y="1095465"/>
                  <a:pt x="5491564" y="1085487"/>
                  <a:pt x="5489256" y="1074269"/>
                </a:cubicBezTo>
                <a:cubicBezTo>
                  <a:pt x="5486139" y="1059230"/>
                  <a:pt x="5489944" y="1046410"/>
                  <a:pt x="5500753" y="1035816"/>
                </a:cubicBezTo>
                <a:cubicBezTo>
                  <a:pt x="5504720" y="1031942"/>
                  <a:pt x="5509335" y="1028590"/>
                  <a:pt x="5514112" y="1025773"/>
                </a:cubicBezTo>
                <a:cubicBezTo>
                  <a:pt x="5518342" y="1023283"/>
                  <a:pt x="5522704" y="1022133"/>
                  <a:pt x="5527116" y="1022067"/>
                </a:cubicBezTo>
                <a:close/>
                <a:moveTo>
                  <a:pt x="3768997" y="1022003"/>
                </a:moveTo>
                <a:cubicBezTo>
                  <a:pt x="3774352" y="1021857"/>
                  <a:pt x="3779747" y="1023307"/>
                  <a:pt x="3785056" y="1026348"/>
                </a:cubicBezTo>
                <a:cubicBezTo>
                  <a:pt x="3790464" y="1029449"/>
                  <a:pt x="3795626" y="1033274"/>
                  <a:pt x="3800147" y="1037565"/>
                </a:cubicBezTo>
                <a:cubicBezTo>
                  <a:pt x="3812425" y="1049211"/>
                  <a:pt x="3822728" y="1062506"/>
                  <a:pt x="3831083" y="1077249"/>
                </a:cubicBezTo>
                <a:cubicBezTo>
                  <a:pt x="3833824" y="1082090"/>
                  <a:pt x="3836346" y="1087049"/>
                  <a:pt x="3838904" y="1091834"/>
                </a:cubicBezTo>
                <a:cubicBezTo>
                  <a:pt x="3840795" y="1091328"/>
                  <a:pt x="3842596" y="1091405"/>
                  <a:pt x="3843317" y="1090559"/>
                </a:cubicBezTo>
                <a:cubicBezTo>
                  <a:pt x="3846029" y="1087377"/>
                  <a:pt x="3848437" y="1083932"/>
                  <a:pt x="3850870" y="1080528"/>
                </a:cubicBezTo>
                <a:cubicBezTo>
                  <a:pt x="3859039" y="1069096"/>
                  <a:pt x="3867638" y="1057988"/>
                  <a:pt x="3877717" y="1048191"/>
                </a:cubicBezTo>
                <a:cubicBezTo>
                  <a:pt x="3882709" y="1043342"/>
                  <a:pt x="3888129" y="1038703"/>
                  <a:pt x="3894035" y="1035067"/>
                </a:cubicBezTo>
                <a:cubicBezTo>
                  <a:pt x="3909479" y="1025566"/>
                  <a:pt x="3924113" y="1027364"/>
                  <a:pt x="3936792" y="1038128"/>
                </a:cubicBezTo>
                <a:cubicBezTo>
                  <a:pt x="3943281" y="1043641"/>
                  <a:pt x="3948750" y="1049859"/>
                  <a:pt x="3951843" y="1058020"/>
                </a:cubicBezTo>
                <a:cubicBezTo>
                  <a:pt x="3954425" y="1064825"/>
                  <a:pt x="3954891" y="1071573"/>
                  <a:pt x="3953122" y="1078625"/>
                </a:cubicBezTo>
                <a:cubicBezTo>
                  <a:pt x="3949960" y="1091231"/>
                  <a:pt x="3943617" y="1102039"/>
                  <a:pt x="3934274" y="1110889"/>
                </a:cubicBezTo>
                <a:cubicBezTo>
                  <a:pt x="3923591" y="1121013"/>
                  <a:pt x="3912434" y="1130631"/>
                  <a:pt x="3901500" y="1140493"/>
                </a:cubicBezTo>
                <a:cubicBezTo>
                  <a:pt x="3899436" y="1142359"/>
                  <a:pt x="3897266" y="1144176"/>
                  <a:pt x="3895562" y="1146342"/>
                </a:cubicBezTo>
                <a:cubicBezTo>
                  <a:pt x="3895019" y="1147034"/>
                  <a:pt x="3895363" y="1149301"/>
                  <a:pt x="3896096" y="1149945"/>
                </a:cubicBezTo>
                <a:cubicBezTo>
                  <a:pt x="3898156" y="1151750"/>
                  <a:pt x="3900589" y="1153159"/>
                  <a:pt x="3902953" y="1154592"/>
                </a:cubicBezTo>
                <a:cubicBezTo>
                  <a:pt x="3912539" y="1160409"/>
                  <a:pt x="3922413" y="1165793"/>
                  <a:pt x="3931683" y="1172072"/>
                </a:cubicBezTo>
                <a:cubicBezTo>
                  <a:pt x="3939787" y="1177565"/>
                  <a:pt x="3947365" y="1183864"/>
                  <a:pt x="3954899" y="1190143"/>
                </a:cubicBezTo>
                <a:cubicBezTo>
                  <a:pt x="3960862" y="1195114"/>
                  <a:pt x="3965606" y="1201247"/>
                  <a:pt x="3969330" y="1208084"/>
                </a:cubicBezTo>
                <a:cubicBezTo>
                  <a:pt x="3977937" y="1223880"/>
                  <a:pt x="3976860" y="1239069"/>
                  <a:pt x="3965963" y="1253362"/>
                </a:cubicBezTo>
                <a:cubicBezTo>
                  <a:pt x="3960405" y="1260661"/>
                  <a:pt x="3953729" y="1266843"/>
                  <a:pt x="3945750" y="1271543"/>
                </a:cubicBezTo>
                <a:cubicBezTo>
                  <a:pt x="3933274" y="1278890"/>
                  <a:pt x="3920571" y="1279278"/>
                  <a:pt x="3907617" y="1272959"/>
                </a:cubicBezTo>
                <a:cubicBezTo>
                  <a:pt x="3898662" y="1268591"/>
                  <a:pt x="3890971" y="1262406"/>
                  <a:pt x="3884397" y="1255091"/>
                </a:cubicBezTo>
                <a:cubicBezTo>
                  <a:pt x="3874098" y="1243619"/>
                  <a:pt x="3864274" y="1231721"/>
                  <a:pt x="3854368" y="1219905"/>
                </a:cubicBezTo>
                <a:cubicBezTo>
                  <a:pt x="3850777" y="1215618"/>
                  <a:pt x="3847543" y="1211027"/>
                  <a:pt x="3844106" y="1206607"/>
                </a:cubicBezTo>
                <a:cubicBezTo>
                  <a:pt x="3842908" y="1205056"/>
                  <a:pt x="3839669" y="1205097"/>
                  <a:pt x="3838621" y="1206675"/>
                </a:cubicBezTo>
                <a:cubicBezTo>
                  <a:pt x="3836297" y="1210169"/>
                  <a:pt x="3834046" y="1213707"/>
                  <a:pt x="3831755" y="1217221"/>
                </a:cubicBezTo>
                <a:cubicBezTo>
                  <a:pt x="3822914" y="1230798"/>
                  <a:pt x="3812607" y="1243161"/>
                  <a:pt x="3800933" y="1254395"/>
                </a:cubicBezTo>
                <a:cubicBezTo>
                  <a:pt x="3794294" y="1260787"/>
                  <a:pt x="3786874" y="1265932"/>
                  <a:pt x="3778093" y="1269029"/>
                </a:cubicBezTo>
                <a:cubicBezTo>
                  <a:pt x="3769697" y="1271992"/>
                  <a:pt x="3761613" y="1271551"/>
                  <a:pt x="3753667" y="1267486"/>
                </a:cubicBezTo>
                <a:cubicBezTo>
                  <a:pt x="3738944" y="1259957"/>
                  <a:pt x="3722144" y="1241453"/>
                  <a:pt x="3726589" y="1217391"/>
                </a:cubicBezTo>
                <a:cubicBezTo>
                  <a:pt x="3727633" y="1211756"/>
                  <a:pt x="3729309" y="1206380"/>
                  <a:pt x="3732467" y="1201769"/>
                </a:cubicBezTo>
                <a:cubicBezTo>
                  <a:pt x="3736401" y="1196017"/>
                  <a:pt x="3740603" y="1190252"/>
                  <a:pt x="3745627" y="1185483"/>
                </a:cubicBezTo>
                <a:cubicBezTo>
                  <a:pt x="3754768" y="1176808"/>
                  <a:pt x="3764580" y="1168842"/>
                  <a:pt x="3774154" y="1160628"/>
                </a:cubicBezTo>
                <a:cubicBezTo>
                  <a:pt x="3777304" y="1157924"/>
                  <a:pt x="3780583" y="1155365"/>
                  <a:pt x="3785408" y="1151427"/>
                </a:cubicBezTo>
                <a:cubicBezTo>
                  <a:pt x="3780052" y="1146006"/>
                  <a:pt x="3775972" y="1142173"/>
                  <a:pt x="3772240" y="1138031"/>
                </a:cubicBezTo>
                <a:cubicBezTo>
                  <a:pt x="3764730" y="1129704"/>
                  <a:pt x="3757172" y="1121402"/>
                  <a:pt x="3750108" y="1112702"/>
                </a:cubicBezTo>
                <a:cubicBezTo>
                  <a:pt x="3746158" y="1107836"/>
                  <a:pt x="3742854" y="1102367"/>
                  <a:pt x="3739818" y="1096862"/>
                </a:cubicBezTo>
                <a:cubicBezTo>
                  <a:pt x="3737122" y="1091980"/>
                  <a:pt x="3734616" y="1086839"/>
                  <a:pt x="3733034" y="1081515"/>
                </a:cubicBezTo>
                <a:cubicBezTo>
                  <a:pt x="3726528" y="1059607"/>
                  <a:pt x="3730868" y="1041718"/>
                  <a:pt x="3753177" y="1027234"/>
                </a:cubicBezTo>
                <a:cubicBezTo>
                  <a:pt x="3758326" y="1023890"/>
                  <a:pt x="3763641" y="1022149"/>
                  <a:pt x="3768997" y="1022003"/>
                </a:cubicBezTo>
                <a:close/>
                <a:moveTo>
                  <a:pt x="725089" y="704639"/>
                </a:moveTo>
                <a:cubicBezTo>
                  <a:pt x="733647" y="701882"/>
                  <a:pt x="741876" y="702457"/>
                  <a:pt x="749575" y="706671"/>
                </a:cubicBezTo>
                <a:cubicBezTo>
                  <a:pt x="762198" y="713573"/>
                  <a:pt x="768914" y="724564"/>
                  <a:pt x="770404" y="739594"/>
                </a:cubicBezTo>
                <a:cubicBezTo>
                  <a:pt x="769992" y="742375"/>
                  <a:pt x="769707" y="745889"/>
                  <a:pt x="768912" y="749281"/>
                </a:cubicBezTo>
                <a:cubicBezTo>
                  <a:pt x="766642" y="758924"/>
                  <a:pt x="762752" y="767939"/>
                  <a:pt x="757528" y="776343"/>
                </a:cubicBezTo>
                <a:cubicBezTo>
                  <a:pt x="754935" y="780509"/>
                  <a:pt x="752167" y="784585"/>
                  <a:pt x="749223" y="788516"/>
                </a:cubicBezTo>
                <a:cubicBezTo>
                  <a:pt x="723096" y="823431"/>
                  <a:pt x="694781" y="856476"/>
                  <a:pt x="663947" y="887322"/>
                </a:cubicBezTo>
                <a:cubicBezTo>
                  <a:pt x="658509" y="892759"/>
                  <a:pt x="652490" y="897661"/>
                  <a:pt x="646414" y="902394"/>
                </a:cubicBezTo>
                <a:cubicBezTo>
                  <a:pt x="641402" y="906292"/>
                  <a:pt x="635440" y="908442"/>
                  <a:pt x="629352" y="910381"/>
                </a:cubicBezTo>
                <a:cubicBezTo>
                  <a:pt x="606629" y="917627"/>
                  <a:pt x="579834" y="895281"/>
                  <a:pt x="586859" y="868968"/>
                </a:cubicBezTo>
                <a:cubicBezTo>
                  <a:pt x="589406" y="859419"/>
                  <a:pt x="593089" y="850359"/>
                  <a:pt x="597738" y="841647"/>
                </a:cubicBezTo>
                <a:cubicBezTo>
                  <a:pt x="606369" y="825491"/>
                  <a:pt x="616490" y="810327"/>
                  <a:pt x="627872" y="796005"/>
                </a:cubicBezTo>
                <a:cubicBezTo>
                  <a:pt x="645815" y="773441"/>
                  <a:pt x="665113" y="752066"/>
                  <a:pt x="685555" y="731761"/>
                </a:cubicBezTo>
                <a:cubicBezTo>
                  <a:pt x="692008" y="725357"/>
                  <a:pt x="699239" y="719698"/>
                  <a:pt x="706382" y="714038"/>
                </a:cubicBezTo>
                <a:cubicBezTo>
                  <a:pt x="711916" y="709658"/>
                  <a:pt x="718316" y="706821"/>
                  <a:pt x="725089" y="704639"/>
                </a:cubicBezTo>
                <a:close/>
                <a:moveTo>
                  <a:pt x="7772885" y="703936"/>
                </a:moveTo>
                <a:cubicBezTo>
                  <a:pt x="7778066" y="705327"/>
                  <a:pt x="7782843" y="708169"/>
                  <a:pt x="7787215" y="712282"/>
                </a:cubicBezTo>
                <a:cubicBezTo>
                  <a:pt x="7798306" y="722734"/>
                  <a:pt x="7802233" y="735425"/>
                  <a:pt x="7798306" y="750581"/>
                </a:cubicBezTo>
                <a:cubicBezTo>
                  <a:pt x="7795837" y="760248"/>
                  <a:pt x="7791789" y="769102"/>
                  <a:pt x="7786607" y="777477"/>
                </a:cubicBezTo>
                <a:cubicBezTo>
                  <a:pt x="7783288" y="782841"/>
                  <a:pt x="7779523" y="787938"/>
                  <a:pt x="7775718" y="792969"/>
                </a:cubicBezTo>
                <a:cubicBezTo>
                  <a:pt x="7751510" y="824909"/>
                  <a:pt x="7725359" y="855209"/>
                  <a:pt x="7697346" y="883834"/>
                </a:cubicBezTo>
                <a:cubicBezTo>
                  <a:pt x="7690991" y="890323"/>
                  <a:pt x="7683906" y="896144"/>
                  <a:pt x="7676863" y="901925"/>
                </a:cubicBezTo>
                <a:cubicBezTo>
                  <a:pt x="7671357" y="906438"/>
                  <a:pt x="7664718" y="908794"/>
                  <a:pt x="7657877" y="910725"/>
                </a:cubicBezTo>
                <a:cubicBezTo>
                  <a:pt x="7642777" y="914996"/>
                  <a:pt x="7622658" y="905843"/>
                  <a:pt x="7616789" y="886400"/>
                </a:cubicBezTo>
                <a:cubicBezTo>
                  <a:pt x="7615817" y="883109"/>
                  <a:pt x="7615979" y="879474"/>
                  <a:pt x="7615493" y="875106"/>
                </a:cubicBezTo>
                <a:cubicBezTo>
                  <a:pt x="7616505" y="871098"/>
                  <a:pt x="7617112" y="866135"/>
                  <a:pt x="7618975" y="861674"/>
                </a:cubicBezTo>
                <a:cubicBezTo>
                  <a:pt x="7622699" y="852627"/>
                  <a:pt x="7626706" y="843628"/>
                  <a:pt x="7631321" y="835005"/>
                </a:cubicBezTo>
                <a:cubicBezTo>
                  <a:pt x="7640349" y="818246"/>
                  <a:pt x="7651360" y="802766"/>
                  <a:pt x="7663828" y="788444"/>
                </a:cubicBezTo>
                <a:cubicBezTo>
                  <a:pt x="7679939" y="769899"/>
                  <a:pt x="7696456" y="751687"/>
                  <a:pt x="7713336" y="733871"/>
                </a:cubicBezTo>
                <a:cubicBezTo>
                  <a:pt x="7720542" y="726289"/>
                  <a:pt x="7729043" y="719893"/>
                  <a:pt x="7737261" y="713318"/>
                </a:cubicBezTo>
                <a:cubicBezTo>
                  <a:pt x="7742766" y="708898"/>
                  <a:pt x="7749284" y="706230"/>
                  <a:pt x="7756125" y="704295"/>
                </a:cubicBezTo>
                <a:cubicBezTo>
                  <a:pt x="7762116" y="702605"/>
                  <a:pt x="7767703" y="702545"/>
                  <a:pt x="7772885" y="703936"/>
                </a:cubicBezTo>
                <a:close/>
                <a:moveTo>
                  <a:pt x="2500712" y="703880"/>
                </a:moveTo>
                <a:cubicBezTo>
                  <a:pt x="2505904" y="705240"/>
                  <a:pt x="2510694" y="708055"/>
                  <a:pt x="2515062" y="712140"/>
                </a:cubicBezTo>
                <a:cubicBezTo>
                  <a:pt x="2526154" y="722519"/>
                  <a:pt x="2530323" y="735166"/>
                  <a:pt x="2526397" y="750378"/>
                </a:cubicBezTo>
                <a:cubicBezTo>
                  <a:pt x="2524081" y="759341"/>
                  <a:pt x="2520498" y="767644"/>
                  <a:pt x="2515819" y="775485"/>
                </a:cubicBezTo>
                <a:cubicBezTo>
                  <a:pt x="2512589" y="780897"/>
                  <a:pt x="2508880" y="786047"/>
                  <a:pt x="2505091" y="791095"/>
                </a:cubicBezTo>
                <a:cubicBezTo>
                  <a:pt x="2480207" y="824289"/>
                  <a:pt x="2453004" y="855500"/>
                  <a:pt x="2424109" y="885250"/>
                </a:cubicBezTo>
                <a:cubicBezTo>
                  <a:pt x="2417243" y="892314"/>
                  <a:pt x="2410066" y="899001"/>
                  <a:pt x="2401597" y="904171"/>
                </a:cubicBezTo>
                <a:cubicBezTo>
                  <a:pt x="2394270" y="908644"/>
                  <a:pt x="2386392" y="911287"/>
                  <a:pt x="2378960" y="911797"/>
                </a:cubicBezTo>
                <a:cubicBezTo>
                  <a:pt x="2358302" y="911223"/>
                  <a:pt x="2342247" y="894099"/>
                  <a:pt x="2343923" y="876190"/>
                </a:cubicBezTo>
                <a:cubicBezTo>
                  <a:pt x="2344312" y="872033"/>
                  <a:pt x="2345049" y="867847"/>
                  <a:pt x="2346174" y="863827"/>
                </a:cubicBezTo>
                <a:cubicBezTo>
                  <a:pt x="2348838" y="854314"/>
                  <a:pt x="2353279" y="845522"/>
                  <a:pt x="2358084" y="836940"/>
                </a:cubicBezTo>
                <a:cubicBezTo>
                  <a:pt x="2367366" y="820358"/>
                  <a:pt x="2378215" y="804822"/>
                  <a:pt x="2390311" y="790180"/>
                </a:cubicBezTo>
                <a:cubicBezTo>
                  <a:pt x="2406864" y="770141"/>
                  <a:pt x="2424056" y="750650"/>
                  <a:pt x="2442673" y="732498"/>
                </a:cubicBezTo>
                <a:cubicBezTo>
                  <a:pt x="2449685" y="725665"/>
                  <a:pt x="2457413" y="719536"/>
                  <a:pt x="2465092" y="713427"/>
                </a:cubicBezTo>
                <a:cubicBezTo>
                  <a:pt x="2470626" y="709027"/>
                  <a:pt x="2477123" y="706339"/>
                  <a:pt x="2483948" y="704355"/>
                </a:cubicBezTo>
                <a:cubicBezTo>
                  <a:pt x="2489925" y="702616"/>
                  <a:pt x="2495519" y="702520"/>
                  <a:pt x="2500712" y="703880"/>
                </a:cubicBezTo>
                <a:close/>
                <a:moveTo>
                  <a:pt x="6015476" y="703798"/>
                </a:moveTo>
                <a:cubicBezTo>
                  <a:pt x="6020379" y="705023"/>
                  <a:pt x="6024964" y="707539"/>
                  <a:pt x="6029235" y="711165"/>
                </a:cubicBezTo>
                <a:cubicBezTo>
                  <a:pt x="6038707" y="719200"/>
                  <a:pt x="6043161" y="729252"/>
                  <a:pt x="6042837" y="743452"/>
                </a:cubicBezTo>
                <a:cubicBezTo>
                  <a:pt x="6042432" y="745525"/>
                  <a:pt x="6041703" y="750395"/>
                  <a:pt x="6040286" y="755054"/>
                </a:cubicBezTo>
                <a:cubicBezTo>
                  <a:pt x="6036845" y="766608"/>
                  <a:pt x="6031097" y="777100"/>
                  <a:pt x="6023649" y="786524"/>
                </a:cubicBezTo>
                <a:cubicBezTo>
                  <a:pt x="6008873" y="805263"/>
                  <a:pt x="5994178" y="824063"/>
                  <a:pt x="5978714" y="842251"/>
                </a:cubicBezTo>
                <a:cubicBezTo>
                  <a:pt x="5966448" y="856691"/>
                  <a:pt x="5953373" y="870430"/>
                  <a:pt x="5940257" y="884137"/>
                </a:cubicBezTo>
                <a:cubicBezTo>
                  <a:pt x="5934468" y="890205"/>
                  <a:pt x="5927951" y="895621"/>
                  <a:pt x="5921474" y="900977"/>
                </a:cubicBezTo>
                <a:cubicBezTo>
                  <a:pt x="5915442" y="905964"/>
                  <a:pt x="5908277" y="908826"/>
                  <a:pt x="5900707" y="910810"/>
                </a:cubicBezTo>
                <a:cubicBezTo>
                  <a:pt x="5879859" y="916283"/>
                  <a:pt x="5854599" y="896860"/>
                  <a:pt x="5859618" y="871377"/>
                </a:cubicBezTo>
                <a:cubicBezTo>
                  <a:pt x="5861278" y="863042"/>
                  <a:pt x="5864112" y="855181"/>
                  <a:pt x="5867796" y="847582"/>
                </a:cubicBezTo>
                <a:cubicBezTo>
                  <a:pt x="5874920" y="833029"/>
                  <a:pt x="5883421" y="819322"/>
                  <a:pt x="5893096" y="806352"/>
                </a:cubicBezTo>
                <a:cubicBezTo>
                  <a:pt x="5914552" y="777566"/>
                  <a:pt x="5938678" y="751128"/>
                  <a:pt x="5964505" y="726256"/>
                </a:cubicBezTo>
                <a:cubicBezTo>
                  <a:pt x="5970011" y="720933"/>
                  <a:pt x="5976367" y="716415"/>
                  <a:pt x="5982600" y="711857"/>
                </a:cubicBezTo>
                <a:cubicBezTo>
                  <a:pt x="5987701" y="708092"/>
                  <a:pt x="5993692" y="705878"/>
                  <a:pt x="5999805" y="704178"/>
                </a:cubicBezTo>
                <a:cubicBezTo>
                  <a:pt x="6005351" y="702639"/>
                  <a:pt x="6010573" y="702573"/>
                  <a:pt x="6015476" y="703798"/>
                </a:cubicBezTo>
                <a:close/>
                <a:moveTo>
                  <a:pt x="4243607" y="703712"/>
                </a:moveTo>
                <a:cubicBezTo>
                  <a:pt x="4249234" y="702389"/>
                  <a:pt x="4254699" y="702854"/>
                  <a:pt x="4260164" y="704793"/>
                </a:cubicBezTo>
                <a:cubicBezTo>
                  <a:pt x="4274899" y="710023"/>
                  <a:pt x="4284979" y="724605"/>
                  <a:pt x="4284615" y="743983"/>
                </a:cubicBezTo>
                <a:cubicBezTo>
                  <a:pt x="4283926" y="746752"/>
                  <a:pt x="4282753" y="752938"/>
                  <a:pt x="4280850" y="758888"/>
                </a:cubicBezTo>
                <a:cubicBezTo>
                  <a:pt x="4277612" y="769000"/>
                  <a:pt x="4272227" y="778129"/>
                  <a:pt x="4265710" y="786424"/>
                </a:cubicBezTo>
                <a:cubicBezTo>
                  <a:pt x="4251380" y="804616"/>
                  <a:pt x="4237171" y="822913"/>
                  <a:pt x="4222152" y="840523"/>
                </a:cubicBezTo>
                <a:cubicBezTo>
                  <a:pt x="4208955" y="855999"/>
                  <a:pt x="4194908" y="870774"/>
                  <a:pt x="4180861" y="885489"/>
                </a:cubicBezTo>
                <a:cubicBezTo>
                  <a:pt x="4175073" y="891545"/>
                  <a:pt x="4168474" y="896865"/>
                  <a:pt x="4161876" y="902079"/>
                </a:cubicBezTo>
                <a:cubicBezTo>
                  <a:pt x="4156937" y="906009"/>
                  <a:pt x="4150905" y="908025"/>
                  <a:pt x="4144914" y="910248"/>
                </a:cubicBezTo>
                <a:cubicBezTo>
                  <a:pt x="4127264" y="916830"/>
                  <a:pt x="4099373" y="902277"/>
                  <a:pt x="4101320" y="875693"/>
                </a:cubicBezTo>
                <a:cubicBezTo>
                  <a:pt x="4101785" y="869374"/>
                  <a:pt x="4102801" y="863140"/>
                  <a:pt x="4105582" y="857347"/>
                </a:cubicBezTo>
                <a:cubicBezTo>
                  <a:pt x="4109226" y="849769"/>
                  <a:pt x="4112569" y="842025"/>
                  <a:pt x="4116646" y="834685"/>
                </a:cubicBezTo>
                <a:cubicBezTo>
                  <a:pt x="4125200" y="819319"/>
                  <a:pt x="4135360" y="805021"/>
                  <a:pt x="4146493" y="791415"/>
                </a:cubicBezTo>
                <a:cubicBezTo>
                  <a:pt x="4162928" y="771300"/>
                  <a:pt x="4180335" y="752047"/>
                  <a:pt x="4198673" y="733600"/>
                </a:cubicBezTo>
                <a:cubicBezTo>
                  <a:pt x="4206081" y="726119"/>
                  <a:pt x="4213854" y="719038"/>
                  <a:pt x="4222598" y="713084"/>
                </a:cubicBezTo>
                <a:cubicBezTo>
                  <a:pt x="4229075" y="708687"/>
                  <a:pt x="4236037" y="705502"/>
                  <a:pt x="4243607" y="703712"/>
                </a:cubicBezTo>
                <a:close/>
                <a:moveTo>
                  <a:pt x="1013191" y="291659"/>
                </a:moveTo>
                <a:cubicBezTo>
                  <a:pt x="1018567" y="293767"/>
                  <a:pt x="1023104" y="296863"/>
                  <a:pt x="1027031" y="300961"/>
                </a:cubicBezTo>
                <a:cubicBezTo>
                  <a:pt x="1035981" y="310304"/>
                  <a:pt x="1041575" y="321470"/>
                  <a:pt x="1044876" y="333897"/>
                </a:cubicBezTo>
                <a:cubicBezTo>
                  <a:pt x="1049641" y="351834"/>
                  <a:pt x="1049871" y="369945"/>
                  <a:pt x="1047159" y="388188"/>
                </a:cubicBezTo>
                <a:cubicBezTo>
                  <a:pt x="1044685" y="404870"/>
                  <a:pt x="1040877" y="421246"/>
                  <a:pt x="1035932" y="437369"/>
                </a:cubicBezTo>
                <a:cubicBezTo>
                  <a:pt x="1035115" y="440033"/>
                  <a:pt x="1034480" y="442761"/>
                  <a:pt x="1033808" y="445470"/>
                </a:cubicBezTo>
                <a:cubicBezTo>
                  <a:pt x="1033391" y="447158"/>
                  <a:pt x="1035783" y="449202"/>
                  <a:pt x="1037884" y="449004"/>
                </a:cubicBezTo>
                <a:cubicBezTo>
                  <a:pt x="1039969" y="448809"/>
                  <a:pt x="1042095" y="448809"/>
                  <a:pt x="1044131" y="448380"/>
                </a:cubicBezTo>
                <a:cubicBezTo>
                  <a:pt x="1051677" y="446797"/>
                  <a:pt x="1059185" y="445045"/>
                  <a:pt x="1066723" y="443405"/>
                </a:cubicBezTo>
                <a:cubicBezTo>
                  <a:pt x="1088224" y="438725"/>
                  <a:pt x="1109925" y="438454"/>
                  <a:pt x="1131660" y="440988"/>
                </a:cubicBezTo>
                <a:cubicBezTo>
                  <a:pt x="1142860" y="442296"/>
                  <a:pt x="1153685" y="445433"/>
                  <a:pt x="1163553" y="451093"/>
                </a:cubicBezTo>
                <a:cubicBezTo>
                  <a:pt x="1170996" y="455355"/>
                  <a:pt x="1177117" y="460958"/>
                  <a:pt x="1180581" y="469119"/>
                </a:cubicBezTo>
                <a:cubicBezTo>
                  <a:pt x="1184929" y="479352"/>
                  <a:pt x="1182945" y="490307"/>
                  <a:pt x="1174967" y="498160"/>
                </a:cubicBezTo>
                <a:cubicBezTo>
                  <a:pt x="1166644" y="506353"/>
                  <a:pt x="1156455" y="510908"/>
                  <a:pt x="1144998" y="512053"/>
                </a:cubicBezTo>
                <a:cubicBezTo>
                  <a:pt x="1133099" y="513247"/>
                  <a:pt x="1121169" y="512940"/>
                  <a:pt x="1109358" y="510515"/>
                </a:cubicBezTo>
                <a:cubicBezTo>
                  <a:pt x="1090745" y="506698"/>
                  <a:pt x="1072788" y="500775"/>
                  <a:pt x="1055045" y="494104"/>
                </a:cubicBezTo>
                <a:cubicBezTo>
                  <a:pt x="1049818" y="492140"/>
                  <a:pt x="1044595" y="490157"/>
                  <a:pt x="1039346" y="488262"/>
                </a:cubicBezTo>
                <a:cubicBezTo>
                  <a:pt x="1038809" y="488068"/>
                  <a:pt x="1037691" y="488222"/>
                  <a:pt x="1037487" y="488582"/>
                </a:cubicBezTo>
                <a:cubicBezTo>
                  <a:pt x="1036847" y="489704"/>
                  <a:pt x="1035876" y="491193"/>
                  <a:pt x="1036175" y="492201"/>
                </a:cubicBezTo>
                <a:cubicBezTo>
                  <a:pt x="1037980" y="498225"/>
                  <a:pt x="1039937" y="504220"/>
                  <a:pt x="1042157" y="510102"/>
                </a:cubicBezTo>
                <a:cubicBezTo>
                  <a:pt x="1047859" y="525234"/>
                  <a:pt x="1052457" y="540682"/>
                  <a:pt x="1055616" y="556526"/>
                </a:cubicBezTo>
                <a:cubicBezTo>
                  <a:pt x="1059065" y="573836"/>
                  <a:pt x="1060315" y="591291"/>
                  <a:pt x="1057753" y="608856"/>
                </a:cubicBezTo>
                <a:cubicBezTo>
                  <a:pt x="1055992" y="620919"/>
                  <a:pt x="1051482" y="631845"/>
                  <a:pt x="1043300" y="641014"/>
                </a:cubicBezTo>
                <a:cubicBezTo>
                  <a:pt x="1036309" y="648852"/>
                  <a:pt x="1027537" y="652341"/>
                  <a:pt x="1016939" y="651353"/>
                </a:cubicBezTo>
                <a:cubicBezTo>
                  <a:pt x="1011856" y="650880"/>
                  <a:pt x="1007399" y="648916"/>
                  <a:pt x="1003281" y="646249"/>
                </a:cubicBezTo>
                <a:cubicBezTo>
                  <a:pt x="996647" y="641945"/>
                  <a:pt x="991911" y="635902"/>
                  <a:pt x="988538" y="628773"/>
                </a:cubicBezTo>
                <a:cubicBezTo>
                  <a:pt x="984599" y="620458"/>
                  <a:pt x="982149" y="611763"/>
                  <a:pt x="981165" y="602585"/>
                </a:cubicBezTo>
                <a:cubicBezTo>
                  <a:pt x="978436" y="577111"/>
                  <a:pt x="981008" y="552138"/>
                  <a:pt x="988177" y="527634"/>
                </a:cubicBezTo>
                <a:cubicBezTo>
                  <a:pt x="991123" y="517551"/>
                  <a:pt x="994841" y="507693"/>
                  <a:pt x="997856" y="497630"/>
                </a:cubicBezTo>
                <a:cubicBezTo>
                  <a:pt x="998318" y="496100"/>
                  <a:pt x="996872" y="493995"/>
                  <a:pt x="996333" y="492234"/>
                </a:cubicBezTo>
                <a:cubicBezTo>
                  <a:pt x="980996" y="496654"/>
                  <a:pt x="966272" y="501184"/>
                  <a:pt x="951387" y="505119"/>
                </a:cubicBezTo>
                <a:cubicBezTo>
                  <a:pt x="929382" y="510940"/>
                  <a:pt x="907022" y="511997"/>
                  <a:pt x="884623" y="507904"/>
                </a:cubicBezTo>
                <a:cubicBezTo>
                  <a:pt x="877106" y="506536"/>
                  <a:pt x="869668" y="504070"/>
                  <a:pt x="862596" y="501144"/>
                </a:cubicBezTo>
                <a:cubicBezTo>
                  <a:pt x="857509" y="499034"/>
                  <a:pt x="852743" y="495747"/>
                  <a:pt x="848415" y="492270"/>
                </a:cubicBezTo>
                <a:cubicBezTo>
                  <a:pt x="830827" y="478138"/>
                  <a:pt x="835185" y="455039"/>
                  <a:pt x="846408" y="443814"/>
                </a:cubicBezTo>
                <a:cubicBezTo>
                  <a:pt x="855771" y="434443"/>
                  <a:pt x="867329" y="429605"/>
                  <a:pt x="880169" y="428358"/>
                </a:cubicBezTo>
                <a:cubicBezTo>
                  <a:pt x="894860" y="426929"/>
                  <a:pt x="909571" y="427342"/>
                  <a:pt x="924205" y="430131"/>
                </a:cubicBezTo>
                <a:cubicBezTo>
                  <a:pt x="943547" y="433819"/>
                  <a:pt x="962390" y="439227"/>
                  <a:pt x="981036" y="445449"/>
                </a:cubicBezTo>
                <a:cubicBezTo>
                  <a:pt x="984343" y="446551"/>
                  <a:pt x="987623" y="447797"/>
                  <a:pt x="991012" y="448587"/>
                </a:cubicBezTo>
                <a:cubicBezTo>
                  <a:pt x="992100" y="448838"/>
                  <a:pt x="993892" y="448162"/>
                  <a:pt x="994618" y="447291"/>
                </a:cubicBezTo>
                <a:cubicBezTo>
                  <a:pt x="995285" y="446486"/>
                  <a:pt x="995371" y="444705"/>
                  <a:pt x="994991" y="443608"/>
                </a:cubicBezTo>
                <a:cubicBezTo>
                  <a:pt x="993376" y="438981"/>
                  <a:pt x="991570" y="434414"/>
                  <a:pt x="989687" y="429884"/>
                </a:cubicBezTo>
                <a:cubicBezTo>
                  <a:pt x="981307" y="409753"/>
                  <a:pt x="974394" y="389170"/>
                  <a:pt x="970855" y="367594"/>
                </a:cubicBezTo>
                <a:cubicBezTo>
                  <a:pt x="968329" y="352220"/>
                  <a:pt x="968027" y="336907"/>
                  <a:pt x="972650" y="321745"/>
                </a:cubicBezTo>
                <a:cubicBezTo>
                  <a:pt x="975154" y="313536"/>
                  <a:pt x="978910" y="306105"/>
                  <a:pt x="984861" y="299939"/>
                </a:cubicBezTo>
                <a:cubicBezTo>
                  <a:pt x="987271" y="297444"/>
                  <a:pt x="990024" y="295123"/>
                  <a:pt x="992998" y="293367"/>
                </a:cubicBezTo>
                <a:cubicBezTo>
                  <a:pt x="999357" y="289616"/>
                  <a:pt x="1006051" y="288861"/>
                  <a:pt x="1013191" y="291659"/>
                </a:cubicBezTo>
                <a:close/>
                <a:moveTo>
                  <a:pt x="6275057" y="290191"/>
                </a:moveTo>
                <a:cubicBezTo>
                  <a:pt x="6279631" y="289614"/>
                  <a:pt x="6284388" y="290485"/>
                  <a:pt x="6289367" y="292937"/>
                </a:cubicBezTo>
                <a:cubicBezTo>
                  <a:pt x="6295237" y="295811"/>
                  <a:pt x="6299811" y="300074"/>
                  <a:pt x="6303738" y="305053"/>
                </a:cubicBezTo>
                <a:cubicBezTo>
                  <a:pt x="6314546" y="318717"/>
                  <a:pt x="6319607" y="334582"/>
                  <a:pt x="6321064" y="351721"/>
                </a:cubicBezTo>
                <a:cubicBezTo>
                  <a:pt x="6322886" y="373638"/>
                  <a:pt x="6320254" y="395162"/>
                  <a:pt x="6314709" y="416364"/>
                </a:cubicBezTo>
                <a:cubicBezTo>
                  <a:pt x="6312077" y="426525"/>
                  <a:pt x="6309203" y="436629"/>
                  <a:pt x="6306531" y="446414"/>
                </a:cubicBezTo>
                <a:cubicBezTo>
                  <a:pt x="6309122" y="449158"/>
                  <a:pt x="6311794" y="449490"/>
                  <a:pt x="6314668" y="448871"/>
                </a:cubicBezTo>
                <a:cubicBezTo>
                  <a:pt x="6323574" y="446944"/>
                  <a:pt x="6332439" y="444843"/>
                  <a:pt x="6341386" y="443025"/>
                </a:cubicBezTo>
                <a:cubicBezTo>
                  <a:pt x="6362233" y="438783"/>
                  <a:pt x="6383244" y="438584"/>
                  <a:pt x="6404294" y="440900"/>
                </a:cubicBezTo>
                <a:cubicBezTo>
                  <a:pt x="6414819" y="442062"/>
                  <a:pt x="6424898" y="445102"/>
                  <a:pt x="6434411" y="449863"/>
                </a:cubicBezTo>
                <a:cubicBezTo>
                  <a:pt x="6441415" y="453376"/>
                  <a:pt x="6447285" y="458299"/>
                  <a:pt x="6451576" y="464998"/>
                </a:cubicBezTo>
                <a:cubicBezTo>
                  <a:pt x="6458376" y="475681"/>
                  <a:pt x="6457081" y="488939"/>
                  <a:pt x="6448216" y="497881"/>
                </a:cubicBezTo>
                <a:cubicBezTo>
                  <a:pt x="6439998" y="506188"/>
                  <a:pt x="6429837" y="510827"/>
                  <a:pt x="6418381" y="512022"/>
                </a:cubicBezTo>
                <a:cubicBezTo>
                  <a:pt x="6406480" y="513256"/>
                  <a:pt x="6394537" y="512957"/>
                  <a:pt x="6382717" y="510576"/>
                </a:cubicBezTo>
                <a:cubicBezTo>
                  <a:pt x="6364055" y="506828"/>
                  <a:pt x="6346122" y="500849"/>
                  <a:pt x="6328351" y="494222"/>
                </a:cubicBezTo>
                <a:cubicBezTo>
                  <a:pt x="6323128" y="492267"/>
                  <a:pt x="6317907" y="490259"/>
                  <a:pt x="6312644" y="488348"/>
                </a:cubicBezTo>
                <a:cubicBezTo>
                  <a:pt x="6312077" y="488150"/>
                  <a:pt x="6311025" y="488227"/>
                  <a:pt x="6310782" y="488575"/>
                </a:cubicBezTo>
                <a:cubicBezTo>
                  <a:pt x="6310053" y="489627"/>
                  <a:pt x="6308879" y="491097"/>
                  <a:pt x="6309163" y="492016"/>
                </a:cubicBezTo>
                <a:cubicBezTo>
                  <a:pt x="6310984" y="498023"/>
                  <a:pt x="6313130" y="503941"/>
                  <a:pt x="6315235" y="509868"/>
                </a:cubicBezTo>
                <a:cubicBezTo>
                  <a:pt x="6322764" y="531076"/>
                  <a:pt x="6328877" y="552596"/>
                  <a:pt x="6331549" y="575051"/>
                </a:cubicBezTo>
                <a:cubicBezTo>
                  <a:pt x="6333168" y="588491"/>
                  <a:pt x="6332682" y="601639"/>
                  <a:pt x="6329606" y="614767"/>
                </a:cubicBezTo>
                <a:cubicBezTo>
                  <a:pt x="6327339" y="624511"/>
                  <a:pt x="6323210" y="633332"/>
                  <a:pt x="6316571" y="640853"/>
                </a:cubicBezTo>
                <a:cubicBezTo>
                  <a:pt x="6305115" y="653860"/>
                  <a:pt x="6286493" y="655090"/>
                  <a:pt x="6273134" y="643938"/>
                </a:cubicBezTo>
                <a:cubicBezTo>
                  <a:pt x="6266455" y="638372"/>
                  <a:pt x="6262042" y="631235"/>
                  <a:pt x="6259168" y="623236"/>
                </a:cubicBezTo>
                <a:cubicBezTo>
                  <a:pt x="6256051" y="614650"/>
                  <a:pt x="6253906" y="605813"/>
                  <a:pt x="6253379" y="596583"/>
                </a:cubicBezTo>
                <a:cubicBezTo>
                  <a:pt x="6252165" y="573958"/>
                  <a:pt x="6254189" y="551709"/>
                  <a:pt x="6260626" y="529947"/>
                </a:cubicBezTo>
                <a:cubicBezTo>
                  <a:pt x="6264026" y="518535"/>
                  <a:pt x="6267629" y="507192"/>
                  <a:pt x="6271070" y="495805"/>
                </a:cubicBezTo>
                <a:cubicBezTo>
                  <a:pt x="6271636" y="493890"/>
                  <a:pt x="6269127" y="491736"/>
                  <a:pt x="6267143" y="492376"/>
                </a:cubicBezTo>
                <a:cubicBezTo>
                  <a:pt x="6262488" y="493886"/>
                  <a:pt x="6257832" y="495440"/>
                  <a:pt x="6253177" y="496962"/>
                </a:cubicBezTo>
                <a:cubicBezTo>
                  <a:pt x="6247833" y="498703"/>
                  <a:pt x="6242531" y="500513"/>
                  <a:pt x="6237187" y="502144"/>
                </a:cubicBezTo>
                <a:cubicBezTo>
                  <a:pt x="6221642" y="506856"/>
                  <a:pt x="6205692" y="509487"/>
                  <a:pt x="6189540" y="510200"/>
                </a:cubicBezTo>
                <a:cubicBezTo>
                  <a:pt x="6173348" y="510912"/>
                  <a:pt x="6157277" y="509196"/>
                  <a:pt x="6141813" y="503836"/>
                </a:cubicBezTo>
                <a:cubicBezTo>
                  <a:pt x="6132381" y="500573"/>
                  <a:pt x="6123920" y="495801"/>
                  <a:pt x="6117241" y="488182"/>
                </a:cubicBezTo>
                <a:cubicBezTo>
                  <a:pt x="6108861" y="478608"/>
                  <a:pt x="6107242" y="464327"/>
                  <a:pt x="6113152" y="452797"/>
                </a:cubicBezTo>
                <a:cubicBezTo>
                  <a:pt x="6117889" y="443604"/>
                  <a:pt x="6125418" y="437471"/>
                  <a:pt x="6134608" y="433411"/>
                </a:cubicBezTo>
                <a:cubicBezTo>
                  <a:pt x="6141651" y="430294"/>
                  <a:pt x="6149059" y="428339"/>
                  <a:pt x="6156953" y="427889"/>
                </a:cubicBezTo>
                <a:cubicBezTo>
                  <a:pt x="6177477" y="426711"/>
                  <a:pt x="6197637" y="428978"/>
                  <a:pt x="6217351" y="434593"/>
                </a:cubicBezTo>
                <a:cubicBezTo>
                  <a:pt x="6232167" y="438815"/>
                  <a:pt x="6246821" y="443685"/>
                  <a:pt x="6261557" y="448211"/>
                </a:cubicBezTo>
                <a:cubicBezTo>
                  <a:pt x="6264269" y="449033"/>
                  <a:pt x="6266940" y="449312"/>
                  <a:pt x="6269086" y="445924"/>
                </a:cubicBezTo>
                <a:cubicBezTo>
                  <a:pt x="6266091" y="438495"/>
                  <a:pt x="6262933" y="430723"/>
                  <a:pt x="6259897" y="422890"/>
                </a:cubicBezTo>
                <a:cubicBezTo>
                  <a:pt x="6252246" y="403221"/>
                  <a:pt x="6246012" y="383202"/>
                  <a:pt x="6243178" y="362174"/>
                </a:cubicBezTo>
                <a:cubicBezTo>
                  <a:pt x="6241438" y="349449"/>
                  <a:pt x="6241964" y="337016"/>
                  <a:pt x="6244919" y="324572"/>
                </a:cubicBezTo>
                <a:cubicBezTo>
                  <a:pt x="6246902" y="316212"/>
                  <a:pt x="6250586" y="308733"/>
                  <a:pt x="6255930" y="302083"/>
                </a:cubicBezTo>
                <a:cubicBezTo>
                  <a:pt x="6257671" y="299909"/>
                  <a:pt x="6259654" y="297864"/>
                  <a:pt x="6261840" y="296138"/>
                </a:cubicBezTo>
                <a:cubicBezTo>
                  <a:pt x="6266090" y="292793"/>
                  <a:pt x="6270483" y="290766"/>
                  <a:pt x="6275057" y="290191"/>
                </a:cubicBezTo>
                <a:close/>
                <a:moveTo>
                  <a:pt x="4517210" y="290183"/>
                </a:moveTo>
                <a:cubicBezTo>
                  <a:pt x="4521177" y="289700"/>
                  <a:pt x="4525296" y="290323"/>
                  <a:pt x="4529607" y="292217"/>
                </a:cubicBezTo>
                <a:cubicBezTo>
                  <a:pt x="4535598" y="294849"/>
                  <a:pt x="4540415" y="298720"/>
                  <a:pt x="4544504" y="303607"/>
                </a:cubicBezTo>
                <a:cubicBezTo>
                  <a:pt x="4555231" y="316389"/>
                  <a:pt x="4560777" y="331358"/>
                  <a:pt x="4562478" y="347768"/>
                </a:cubicBezTo>
                <a:cubicBezTo>
                  <a:pt x="4564988" y="372499"/>
                  <a:pt x="4562275" y="396774"/>
                  <a:pt x="4555556" y="420675"/>
                </a:cubicBezTo>
                <a:cubicBezTo>
                  <a:pt x="4553329" y="428755"/>
                  <a:pt x="4551386" y="436932"/>
                  <a:pt x="4549362" y="445077"/>
                </a:cubicBezTo>
                <a:cubicBezTo>
                  <a:pt x="4548957" y="446745"/>
                  <a:pt x="4551426" y="449157"/>
                  <a:pt x="4553167" y="448983"/>
                </a:cubicBezTo>
                <a:cubicBezTo>
                  <a:pt x="4555272" y="448781"/>
                  <a:pt x="4557377" y="448761"/>
                  <a:pt x="4559442" y="448332"/>
                </a:cubicBezTo>
                <a:cubicBezTo>
                  <a:pt x="4566283" y="446895"/>
                  <a:pt x="4573124" y="445336"/>
                  <a:pt x="4579965" y="443777"/>
                </a:cubicBezTo>
                <a:cubicBezTo>
                  <a:pt x="4600732" y="439053"/>
                  <a:pt x="4621702" y="438677"/>
                  <a:pt x="4642792" y="440527"/>
                </a:cubicBezTo>
                <a:cubicBezTo>
                  <a:pt x="4654087" y="441519"/>
                  <a:pt x="4664814" y="444571"/>
                  <a:pt x="4675137" y="449283"/>
                </a:cubicBezTo>
                <a:cubicBezTo>
                  <a:pt x="4681614" y="452254"/>
                  <a:pt x="4687120" y="456541"/>
                  <a:pt x="4691572" y="462136"/>
                </a:cubicBezTo>
                <a:cubicBezTo>
                  <a:pt x="4700155" y="473021"/>
                  <a:pt x="4700276" y="489744"/>
                  <a:pt x="4688091" y="499905"/>
                </a:cubicBezTo>
                <a:cubicBezTo>
                  <a:pt x="4679752" y="506863"/>
                  <a:pt x="4670279" y="511256"/>
                  <a:pt x="4659511" y="512134"/>
                </a:cubicBezTo>
                <a:cubicBezTo>
                  <a:pt x="4647610" y="513102"/>
                  <a:pt x="4635708" y="512863"/>
                  <a:pt x="4623887" y="510406"/>
                </a:cubicBezTo>
                <a:cubicBezTo>
                  <a:pt x="4605266" y="506544"/>
                  <a:pt x="4587333" y="500641"/>
                  <a:pt x="4569602" y="493901"/>
                </a:cubicBezTo>
                <a:cubicBezTo>
                  <a:pt x="4565028" y="492153"/>
                  <a:pt x="4560535" y="490112"/>
                  <a:pt x="4555920" y="488457"/>
                </a:cubicBezTo>
                <a:cubicBezTo>
                  <a:pt x="4554827" y="488068"/>
                  <a:pt x="4553288" y="488440"/>
                  <a:pt x="4552114" y="488906"/>
                </a:cubicBezTo>
                <a:cubicBezTo>
                  <a:pt x="4550535" y="489533"/>
                  <a:pt x="4550252" y="490922"/>
                  <a:pt x="4550860" y="492521"/>
                </a:cubicBezTo>
                <a:cubicBezTo>
                  <a:pt x="4553936" y="501087"/>
                  <a:pt x="4556972" y="509669"/>
                  <a:pt x="4560049" y="518243"/>
                </a:cubicBezTo>
                <a:cubicBezTo>
                  <a:pt x="4566445" y="536135"/>
                  <a:pt x="4570776" y="554554"/>
                  <a:pt x="4573407" y="573354"/>
                </a:cubicBezTo>
                <a:cubicBezTo>
                  <a:pt x="4575472" y="588093"/>
                  <a:pt x="4575108" y="602723"/>
                  <a:pt x="4570938" y="617167"/>
                </a:cubicBezTo>
                <a:cubicBezTo>
                  <a:pt x="4568388" y="626081"/>
                  <a:pt x="4564461" y="634213"/>
                  <a:pt x="4558227" y="641107"/>
                </a:cubicBezTo>
                <a:cubicBezTo>
                  <a:pt x="4546609" y="653976"/>
                  <a:pt x="4528069" y="655061"/>
                  <a:pt x="4514791" y="643731"/>
                </a:cubicBezTo>
                <a:cubicBezTo>
                  <a:pt x="4509326" y="639083"/>
                  <a:pt x="4505440" y="633331"/>
                  <a:pt x="4502646" y="626777"/>
                </a:cubicBezTo>
                <a:cubicBezTo>
                  <a:pt x="4497910" y="615681"/>
                  <a:pt x="4495481" y="604099"/>
                  <a:pt x="4494955" y="592052"/>
                </a:cubicBezTo>
                <a:cubicBezTo>
                  <a:pt x="4493822" y="567193"/>
                  <a:pt x="4498193" y="543147"/>
                  <a:pt x="4505520" y="519542"/>
                </a:cubicBezTo>
                <a:cubicBezTo>
                  <a:pt x="4507788" y="512179"/>
                  <a:pt x="4510500" y="504941"/>
                  <a:pt x="4512848" y="497593"/>
                </a:cubicBezTo>
                <a:cubicBezTo>
                  <a:pt x="4513212" y="496448"/>
                  <a:pt x="4512726" y="495019"/>
                  <a:pt x="4512564" y="493735"/>
                </a:cubicBezTo>
                <a:cubicBezTo>
                  <a:pt x="4512362" y="492262"/>
                  <a:pt x="4509893" y="491833"/>
                  <a:pt x="4506897" y="492918"/>
                </a:cubicBezTo>
                <a:cubicBezTo>
                  <a:pt x="4493052" y="497966"/>
                  <a:pt x="4479046" y="502406"/>
                  <a:pt x="4464675" y="505706"/>
                </a:cubicBezTo>
                <a:cubicBezTo>
                  <a:pt x="4443180" y="510636"/>
                  <a:pt x="4421643" y="511652"/>
                  <a:pt x="4399864" y="508062"/>
                </a:cubicBezTo>
                <a:cubicBezTo>
                  <a:pt x="4390837" y="506564"/>
                  <a:pt x="4382093" y="503941"/>
                  <a:pt x="4374037" y="499528"/>
                </a:cubicBezTo>
                <a:cubicBezTo>
                  <a:pt x="4370354" y="497524"/>
                  <a:pt x="4366791" y="495201"/>
                  <a:pt x="4363553" y="492533"/>
                </a:cubicBezTo>
                <a:cubicBezTo>
                  <a:pt x="4346348" y="478207"/>
                  <a:pt x="4348858" y="457286"/>
                  <a:pt x="4361165" y="444198"/>
                </a:cubicBezTo>
                <a:cubicBezTo>
                  <a:pt x="4370192" y="434556"/>
                  <a:pt x="4381850" y="429678"/>
                  <a:pt x="4394723" y="428391"/>
                </a:cubicBezTo>
                <a:cubicBezTo>
                  <a:pt x="4409418" y="426921"/>
                  <a:pt x="4424113" y="427298"/>
                  <a:pt x="4438767" y="430046"/>
                </a:cubicBezTo>
                <a:cubicBezTo>
                  <a:pt x="4459493" y="433941"/>
                  <a:pt x="4479653" y="439814"/>
                  <a:pt x="4499570" y="446692"/>
                </a:cubicBezTo>
                <a:cubicBezTo>
                  <a:pt x="4502201" y="447591"/>
                  <a:pt x="4504954" y="448283"/>
                  <a:pt x="4507666" y="448546"/>
                </a:cubicBezTo>
                <a:cubicBezTo>
                  <a:pt x="4508556" y="448635"/>
                  <a:pt x="4509649" y="447081"/>
                  <a:pt x="4511026" y="445947"/>
                </a:cubicBezTo>
                <a:cubicBezTo>
                  <a:pt x="4507706" y="437653"/>
                  <a:pt x="4504185" y="429269"/>
                  <a:pt x="4501027" y="420756"/>
                </a:cubicBezTo>
                <a:cubicBezTo>
                  <a:pt x="4493133" y="399689"/>
                  <a:pt x="4486292" y="378376"/>
                  <a:pt x="4484592" y="355700"/>
                </a:cubicBezTo>
                <a:cubicBezTo>
                  <a:pt x="4483863" y="345787"/>
                  <a:pt x="4484673" y="336059"/>
                  <a:pt x="4486454" y="326380"/>
                </a:cubicBezTo>
                <a:cubicBezTo>
                  <a:pt x="4488154" y="317252"/>
                  <a:pt x="4492081" y="309040"/>
                  <a:pt x="4498072" y="301942"/>
                </a:cubicBezTo>
                <a:cubicBezTo>
                  <a:pt x="4500299" y="299289"/>
                  <a:pt x="4502849" y="296738"/>
                  <a:pt x="4505723" y="294789"/>
                </a:cubicBezTo>
                <a:cubicBezTo>
                  <a:pt x="4509427" y="292259"/>
                  <a:pt x="4513243" y="290668"/>
                  <a:pt x="4517210" y="290183"/>
                </a:cubicBezTo>
                <a:close/>
                <a:moveTo>
                  <a:pt x="2761887" y="289969"/>
                </a:moveTo>
                <a:cubicBezTo>
                  <a:pt x="2767883" y="289783"/>
                  <a:pt x="2773960" y="292145"/>
                  <a:pt x="2780117" y="296768"/>
                </a:cubicBezTo>
                <a:cubicBezTo>
                  <a:pt x="2783441" y="299263"/>
                  <a:pt x="2786323" y="302473"/>
                  <a:pt x="2788971" y="305709"/>
                </a:cubicBezTo>
                <a:cubicBezTo>
                  <a:pt x="2795739" y="313990"/>
                  <a:pt x="2800257" y="323561"/>
                  <a:pt x="2802710" y="333864"/>
                </a:cubicBezTo>
                <a:cubicBezTo>
                  <a:pt x="2806296" y="348941"/>
                  <a:pt x="2807900" y="364231"/>
                  <a:pt x="2805969" y="379800"/>
                </a:cubicBezTo>
                <a:cubicBezTo>
                  <a:pt x="2803722" y="397942"/>
                  <a:pt x="2800212" y="415787"/>
                  <a:pt x="2794950" y="433297"/>
                </a:cubicBezTo>
                <a:cubicBezTo>
                  <a:pt x="2793747" y="437301"/>
                  <a:pt x="2792796" y="441382"/>
                  <a:pt x="2791788" y="445442"/>
                </a:cubicBezTo>
                <a:cubicBezTo>
                  <a:pt x="2791379" y="447102"/>
                  <a:pt x="2793877" y="449332"/>
                  <a:pt x="2795881" y="448988"/>
                </a:cubicBezTo>
                <a:cubicBezTo>
                  <a:pt x="2800002" y="448280"/>
                  <a:pt x="2804135" y="447587"/>
                  <a:pt x="2808199" y="446612"/>
                </a:cubicBezTo>
                <a:cubicBezTo>
                  <a:pt x="2833638" y="440495"/>
                  <a:pt x="2859323" y="437864"/>
                  <a:pt x="2885470" y="440479"/>
                </a:cubicBezTo>
                <a:cubicBezTo>
                  <a:pt x="2896048" y="441539"/>
                  <a:pt x="2906107" y="444296"/>
                  <a:pt x="2915875" y="448357"/>
                </a:cubicBezTo>
                <a:cubicBezTo>
                  <a:pt x="2922462" y="451097"/>
                  <a:pt x="2928121" y="455109"/>
                  <a:pt x="2932914" y="460396"/>
                </a:cubicBezTo>
                <a:cubicBezTo>
                  <a:pt x="2943156" y="471694"/>
                  <a:pt x="2943459" y="490874"/>
                  <a:pt x="2929364" y="501270"/>
                </a:cubicBezTo>
                <a:cubicBezTo>
                  <a:pt x="2920668" y="507682"/>
                  <a:pt x="2911151" y="511580"/>
                  <a:pt x="2900326" y="512382"/>
                </a:cubicBezTo>
                <a:cubicBezTo>
                  <a:pt x="2882575" y="513693"/>
                  <a:pt x="2865375" y="510872"/>
                  <a:pt x="2848385" y="506010"/>
                </a:cubicBezTo>
                <a:cubicBezTo>
                  <a:pt x="2831504" y="501185"/>
                  <a:pt x="2815101" y="495048"/>
                  <a:pt x="2798828" y="488518"/>
                </a:cubicBezTo>
                <a:cubicBezTo>
                  <a:pt x="2797747" y="488085"/>
                  <a:pt x="2796201" y="488587"/>
                  <a:pt x="2794946" y="488923"/>
                </a:cubicBezTo>
                <a:cubicBezTo>
                  <a:pt x="2794391" y="489073"/>
                  <a:pt x="2793541" y="490020"/>
                  <a:pt x="2793638" y="490388"/>
                </a:cubicBezTo>
                <a:cubicBezTo>
                  <a:pt x="2794719" y="494440"/>
                  <a:pt x="2795707" y="498541"/>
                  <a:pt x="2797201" y="502448"/>
                </a:cubicBezTo>
                <a:cubicBezTo>
                  <a:pt x="2804475" y="521482"/>
                  <a:pt x="2810458" y="540868"/>
                  <a:pt x="2814292" y="560911"/>
                </a:cubicBezTo>
                <a:cubicBezTo>
                  <a:pt x="2817081" y="575504"/>
                  <a:pt x="2817672" y="590203"/>
                  <a:pt x="2816194" y="604918"/>
                </a:cubicBezTo>
                <a:cubicBezTo>
                  <a:pt x="2814834" y="618451"/>
                  <a:pt x="2810235" y="630850"/>
                  <a:pt x="2800937" y="641136"/>
                </a:cubicBezTo>
                <a:cubicBezTo>
                  <a:pt x="2792638" y="650313"/>
                  <a:pt x="2782255" y="653418"/>
                  <a:pt x="2770410" y="650532"/>
                </a:cubicBezTo>
                <a:cubicBezTo>
                  <a:pt x="2762706" y="648650"/>
                  <a:pt x="2756577" y="643881"/>
                  <a:pt x="2751740" y="637550"/>
                </a:cubicBezTo>
                <a:cubicBezTo>
                  <a:pt x="2746093" y="630154"/>
                  <a:pt x="2742611" y="621734"/>
                  <a:pt x="2740733" y="612743"/>
                </a:cubicBezTo>
                <a:cubicBezTo>
                  <a:pt x="2737713" y="598255"/>
                  <a:pt x="2736742" y="583665"/>
                  <a:pt x="2738268" y="568813"/>
                </a:cubicBezTo>
                <a:cubicBezTo>
                  <a:pt x="2740571" y="546321"/>
                  <a:pt x="2745955" y="524647"/>
                  <a:pt x="2753691" y="503480"/>
                </a:cubicBezTo>
                <a:cubicBezTo>
                  <a:pt x="2754643" y="500873"/>
                  <a:pt x="2755565" y="498201"/>
                  <a:pt x="2755970" y="495481"/>
                </a:cubicBezTo>
                <a:cubicBezTo>
                  <a:pt x="2756108" y="494558"/>
                  <a:pt x="2754817" y="492849"/>
                  <a:pt x="2753817" y="492481"/>
                </a:cubicBezTo>
                <a:cubicBezTo>
                  <a:pt x="2752671" y="492056"/>
                  <a:pt x="2751056" y="492522"/>
                  <a:pt x="2749752" y="492943"/>
                </a:cubicBezTo>
                <a:cubicBezTo>
                  <a:pt x="2741081" y="495744"/>
                  <a:pt x="2732447" y="498663"/>
                  <a:pt x="2723792" y="501504"/>
                </a:cubicBezTo>
                <a:cubicBezTo>
                  <a:pt x="2707676" y="506791"/>
                  <a:pt x="2691014" y="509394"/>
                  <a:pt x="2674178" y="510204"/>
                </a:cubicBezTo>
                <a:cubicBezTo>
                  <a:pt x="2657981" y="510985"/>
                  <a:pt x="2641951" y="509034"/>
                  <a:pt x="2626471" y="503832"/>
                </a:cubicBezTo>
                <a:cubicBezTo>
                  <a:pt x="2619095" y="501351"/>
                  <a:pt x="2612339" y="497671"/>
                  <a:pt x="2606396" y="492594"/>
                </a:cubicBezTo>
                <a:cubicBezTo>
                  <a:pt x="2589985" y="478580"/>
                  <a:pt x="2590758" y="458712"/>
                  <a:pt x="2603935" y="444256"/>
                </a:cubicBezTo>
                <a:cubicBezTo>
                  <a:pt x="2612841" y="434484"/>
                  <a:pt x="2624625" y="429998"/>
                  <a:pt x="2637461" y="428383"/>
                </a:cubicBezTo>
                <a:cubicBezTo>
                  <a:pt x="2643704" y="427602"/>
                  <a:pt x="2650067" y="427747"/>
                  <a:pt x="2656374" y="427476"/>
                </a:cubicBezTo>
                <a:cubicBezTo>
                  <a:pt x="2672000" y="427318"/>
                  <a:pt x="2687120" y="430614"/>
                  <a:pt x="2702025" y="434597"/>
                </a:cubicBezTo>
                <a:cubicBezTo>
                  <a:pt x="2716230" y="438394"/>
                  <a:pt x="2730155" y="443219"/>
                  <a:pt x="2744227" y="447514"/>
                </a:cubicBezTo>
                <a:cubicBezTo>
                  <a:pt x="2746214" y="448118"/>
                  <a:pt x="2748352" y="448624"/>
                  <a:pt x="2750376" y="448502"/>
                </a:cubicBezTo>
                <a:cubicBezTo>
                  <a:pt x="2751287" y="448446"/>
                  <a:pt x="2752979" y="446498"/>
                  <a:pt x="2752801" y="445786"/>
                </a:cubicBezTo>
                <a:cubicBezTo>
                  <a:pt x="2751801" y="441750"/>
                  <a:pt x="2750546" y="437742"/>
                  <a:pt x="2748999" y="433876"/>
                </a:cubicBezTo>
                <a:cubicBezTo>
                  <a:pt x="2741429" y="414982"/>
                  <a:pt x="2734544" y="395912"/>
                  <a:pt x="2730212" y="375933"/>
                </a:cubicBezTo>
                <a:cubicBezTo>
                  <a:pt x="2727196" y="362034"/>
                  <a:pt x="2726654" y="348116"/>
                  <a:pt x="2727884" y="334091"/>
                </a:cubicBezTo>
                <a:cubicBezTo>
                  <a:pt x="2728816" y="323435"/>
                  <a:pt x="2732370" y="313567"/>
                  <a:pt x="2738652" y="304819"/>
                </a:cubicBezTo>
                <a:cubicBezTo>
                  <a:pt x="2740280" y="302552"/>
                  <a:pt x="2742126" y="300387"/>
                  <a:pt x="2744146" y="298460"/>
                </a:cubicBezTo>
                <a:cubicBezTo>
                  <a:pt x="2749977" y="292889"/>
                  <a:pt x="2755891" y="290154"/>
                  <a:pt x="2761887" y="289969"/>
                </a:cubicBezTo>
                <a:close/>
                <a:moveTo>
                  <a:pt x="6693654" y="161169"/>
                </a:moveTo>
                <a:cubicBezTo>
                  <a:pt x="6704220" y="157574"/>
                  <a:pt x="6714421" y="157731"/>
                  <a:pt x="6724177" y="162802"/>
                </a:cubicBezTo>
                <a:cubicBezTo>
                  <a:pt x="6743608" y="172904"/>
                  <a:pt x="6755064" y="188520"/>
                  <a:pt x="6755955" y="210920"/>
                </a:cubicBezTo>
                <a:cubicBezTo>
                  <a:pt x="6756198" y="218178"/>
                  <a:pt x="6754254" y="224849"/>
                  <a:pt x="6750895" y="231104"/>
                </a:cubicBezTo>
                <a:cubicBezTo>
                  <a:pt x="6744782" y="242375"/>
                  <a:pt x="6736524" y="251829"/>
                  <a:pt x="6725756" y="258799"/>
                </a:cubicBezTo>
                <a:cubicBezTo>
                  <a:pt x="6712883" y="267128"/>
                  <a:pt x="6699403" y="267402"/>
                  <a:pt x="6686003" y="260155"/>
                </a:cubicBezTo>
                <a:cubicBezTo>
                  <a:pt x="6672645" y="252927"/>
                  <a:pt x="6662888" y="242165"/>
                  <a:pt x="6656857" y="228189"/>
                </a:cubicBezTo>
                <a:cubicBezTo>
                  <a:pt x="6650541" y="213568"/>
                  <a:pt x="6651351" y="199602"/>
                  <a:pt x="6661147" y="186599"/>
                </a:cubicBezTo>
                <a:cubicBezTo>
                  <a:pt x="6669689" y="175226"/>
                  <a:pt x="6679729" y="165902"/>
                  <a:pt x="6693654" y="161169"/>
                </a:cubicBezTo>
                <a:close/>
                <a:moveTo>
                  <a:pt x="1421372" y="161125"/>
                </a:moveTo>
                <a:cubicBezTo>
                  <a:pt x="1431925" y="157437"/>
                  <a:pt x="1442013" y="158126"/>
                  <a:pt x="1451931" y="162837"/>
                </a:cubicBezTo>
                <a:cubicBezTo>
                  <a:pt x="1469374" y="171123"/>
                  <a:pt x="1483915" y="190599"/>
                  <a:pt x="1483535" y="211832"/>
                </a:cubicBezTo>
                <a:cubicBezTo>
                  <a:pt x="1483591" y="216904"/>
                  <a:pt x="1482344" y="222270"/>
                  <a:pt x="1479997" y="227475"/>
                </a:cubicBezTo>
                <a:cubicBezTo>
                  <a:pt x="1474066" y="240608"/>
                  <a:pt x="1464938" y="251035"/>
                  <a:pt x="1453008" y="258884"/>
                </a:cubicBezTo>
                <a:cubicBezTo>
                  <a:pt x="1440920" y="266837"/>
                  <a:pt x="1427837" y="267624"/>
                  <a:pt x="1415146" y="260945"/>
                </a:cubicBezTo>
                <a:cubicBezTo>
                  <a:pt x="1397646" y="251732"/>
                  <a:pt x="1385829" y="237635"/>
                  <a:pt x="1381121" y="217943"/>
                </a:cubicBezTo>
                <a:cubicBezTo>
                  <a:pt x="1379223" y="210006"/>
                  <a:pt x="1379919" y="202346"/>
                  <a:pt x="1383477" y="195458"/>
                </a:cubicBezTo>
                <a:cubicBezTo>
                  <a:pt x="1391756" y="179422"/>
                  <a:pt x="1403819" y="167260"/>
                  <a:pt x="1421372" y="161125"/>
                </a:cubicBezTo>
                <a:close/>
                <a:moveTo>
                  <a:pt x="3199078" y="159485"/>
                </a:moveTo>
                <a:cubicBezTo>
                  <a:pt x="3220084" y="163813"/>
                  <a:pt x="3240130" y="184530"/>
                  <a:pt x="3241114" y="211678"/>
                </a:cubicBezTo>
                <a:cubicBezTo>
                  <a:pt x="3240616" y="218613"/>
                  <a:pt x="3238640" y="225941"/>
                  <a:pt x="3234746" y="232739"/>
                </a:cubicBezTo>
                <a:cubicBezTo>
                  <a:pt x="3228743" y="243225"/>
                  <a:pt x="3220784" y="251994"/>
                  <a:pt x="3210757" y="258636"/>
                </a:cubicBezTo>
                <a:cubicBezTo>
                  <a:pt x="3197985" y="267099"/>
                  <a:pt x="3184387" y="267599"/>
                  <a:pt x="3171118" y="260103"/>
                </a:cubicBezTo>
                <a:cubicBezTo>
                  <a:pt x="3153881" y="250362"/>
                  <a:pt x="3142643" y="235744"/>
                  <a:pt x="3138190" y="216238"/>
                </a:cubicBezTo>
                <a:cubicBezTo>
                  <a:pt x="3137081" y="211376"/>
                  <a:pt x="3137077" y="206464"/>
                  <a:pt x="3138826" y="201777"/>
                </a:cubicBezTo>
                <a:cubicBezTo>
                  <a:pt x="3146926" y="180014"/>
                  <a:pt x="3161912" y="165485"/>
                  <a:pt x="3184578" y="159683"/>
                </a:cubicBezTo>
                <a:cubicBezTo>
                  <a:pt x="3189152" y="158513"/>
                  <a:pt x="3194431" y="158528"/>
                  <a:pt x="3199078" y="159485"/>
                </a:cubicBezTo>
                <a:close/>
                <a:moveTo>
                  <a:pt x="4951220" y="158296"/>
                </a:moveTo>
                <a:cubicBezTo>
                  <a:pt x="4955227" y="159315"/>
                  <a:pt x="4959477" y="159857"/>
                  <a:pt x="4963283" y="161447"/>
                </a:cubicBezTo>
                <a:cubicBezTo>
                  <a:pt x="4983685" y="169966"/>
                  <a:pt x="4995951" y="184987"/>
                  <a:pt x="4998339" y="207248"/>
                </a:cubicBezTo>
                <a:cubicBezTo>
                  <a:pt x="4999271" y="215761"/>
                  <a:pt x="4997449" y="223909"/>
                  <a:pt x="4993279" y="231547"/>
                </a:cubicBezTo>
                <a:cubicBezTo>
                  <a:pt x="4987491" y="242219"/>
                  <a:pt x="4979637" y="251123"/>
                  <a:pt x="4969719" y="257959"/>
                </a:cubicBezTo>
                <a:cubicBezTo>
                  <a:pt x="4956441" y="267127"/>
                  <a:pt x="4942273" y="267836"/>
                  <a:pt x="4928105" y="259950"/>
                </a:cubicBezTo>
                <a:cubicBezTo>
                  <a:pt x="4913450" y="251795"/>
                  <a:pt x="4903330" y="239635"/>
                  <a:pt x="4897663" y="223817"/>
                </a:cubicBezTo>
                <a:cubicBezTo>
                  <a:pt x="4893412" y="211832"/>
                  <a:pt x="4894384" y="200337"/>
                  <a:pt x="4901549" y="189710"/>
                </a:cubicBezTo>
                <a:cubicBezTo>
                  <a:pt x="4910738" y="176021"/>
                  <a:pt x="4922194" y="164971"/>
                  <a:pt x="4938670" y="160493"/>
                </a:cubicBezTo>
                <a:cubicBezTo>
                  <a:pt x="4942678" y="159401"/>
                  <a:pt x="4946888" y="159033"/>
                  <a:pt x="4951220" y="158296"/>
                </a:cubicBezTo>
                <a:close/>
                <a:moveTo>
                  <a:pt x="6678433" y="29039"/>
                </a:moveTo>
                <a:cubicBezTo>
                  <a:pt x="6687015" y="26655"/>
                  <a:pt x="6695273" y="27827"/>
                  <a:pt x="6702600" y="32798"/>
                </a:cubicBezTo>
                <a:cubicBezTo>
                  <a:pt x="6713126" y="39958"/>
                  <a:pt x="6718995" y="49880"/>
                  <a:pt x="6718469" y="62955"/>
                </a:cubicBezTo>
                <a:cubicBezTo>
                  <a:pt x="6718226" y="68565"/>
                  <a:pt x="6717619" y="74197"/>
                  <a:pt x="6714947" y="79281"/>
                </a:cubicBezTo>
                <a:cubicBezTo>
                  <a:pt x="6711385" y="86093"/>
                  <a:pt x="6708066" y="93085"/>
                  <a:pt x="6703855" y="99482"/>
                </a:cubicBezTo>
                <a:cubicBezTo>
                  <a:pt x="6698836" y="107075"/>
                  <a:pt x="6693209" y="114280"/>
                  <a:pt x="6687501" y="121371"/>
                </a:cubicBezTo>
                <a:cubicBezTo>
                  <a:pt x="6661067" y="154149"/>
                  <a:pt x="6632892" y="185371"/>
                  <a:pt x="6603421" y="215435"/>
                </a:cubicBezTo>
                <a:cubicBezTo>
                  <a:pt x="6596539" y="222464"/>
                  <a:pt x="6589293" y="229035"/>
                  <a:pt x="6580590" y="233790"/>
                </a:cubicBezTo>
                <a:cubicBezTo>
                  <a:pt x="6574275" y="237219"/>
                  <a:pt x="6567676" y="239244"/>
                  <a:pt x="6560997" y="238712"/>
                </a:cubicBezTo>
                <a:cubicBezTo>
                  <a:pt x="6543550" y="239550"/>
                  <a:pt x="6525616" y="222041"/>
                  <a:pt x="6530920" y="201648"/>
                </a:cubicBezTo>
                <a:cubicBezTo>
                  <a:pt x="6532498" y="195585"/>
                  <a:pt x="6534239" y="189381"/>
                  <a:pt x="6537113" y="183884"/>
                </a:cubicBezTo>
                <a:cubicBezTo>
                  <a:pt x="6542335" y="173984"/>
                  <a:pt x="6548084" y="164332"/>
                  <a:pt x="6554277" y="155002"/>
                </a:cubicBezTo>
                <a:cubicBezTo>
                  <a:pt x="6565531" y="138030"/>
                  <a:pt x="6578323" y="122203"/>
                  <a:pt x="6591925" y="107075"/>
                </a:cubicBezTo>
                <a:cubicBezTo>
                  <a:pt x="6607834" y="89345"/>
                  <a:pt x="6624148" y="71943"/>
                  <a:pt x="6640624" y="54743"/>
                </a:cubicBezTo>
                <a:cubicBezTo>
                  <a:pt x="6646413" y="48705"/>
                  <a:pt x="6653092" y="43470"/>
                  <a:pt x="6659690" y="38268"/>
                </a:cubicBezTo>
                <a:cubicBezTo>
                  <a:pt x="6665196" y="33900"/>
                  <a:pt x="6671632" y="30931"/>
                  <a:pt x="6678433" y="29039"/>
                </a:cubicBezTo>
                <a:close/>
                <a:moveTo>
                  <a:pt x="1421870" y="28870"/>
                </a:moveTo>
                <a:cubicBezTo>
                  <a:pt x="1427291" y="30411"/>
                  <a:pt x="1432263" y="33684"/>
                  <a:pt x="1436743" y="38460"/>
                </a:cubicBezTo>
                <a:cubicBezTo>
                  <a:pt x="1446936" y="49328"/>
                  <a:pt x="1448098" y="62101"/>
                  <a:pt x="1443787" y="75681"/>
                </a:cubicBezTo>
                <a:cubicBezTo>
                  <a:pt x="1441232" y="83731"/>
                  <a:pt x="1437326" y="91226"/>
                  <a:pt x="1432351" y="98063"/>
                </a:cubicBezTo>
                <a:cubicBezTo>
                  <a:pt x="1426165" y="106561"/>
                  <a:pt x="1419992" y="115085"/>
                  <a:pt x="1413389" y="123256"/>
                </a:cubicBezTo>
                <a:cubicBezTo>
                  <a:pt x="1387372" y="155452"/>
                  <a:pt x="1359638" y="186125"/>
                  <a:pt x="1330658" y="215677"/>
                </a:cubicBezTo>
                <a:cubicBezTo>
                  <a:pt x="1324250" y="222212"/>
                  <a:pt x="1317497" y="228336"/>
                  <a:pt x="1309575" y="232948"/>
                </a:cubicBezTo>
                <a:cubicBezTo>
                  <a:pt x="1303479" y="236498"/>
                  <a:pt x="1296981" y="239158"/>
                  <a:pt x="1290124" y="238695"/>
                </a:cubicBezTo>
                <a:cubicBezTo>
                  <a:pt x="1273749" y="239920"/>
                  <a:pt x="1261018" y="227378"/>
                  <a:pt x="1258302" y="215785"/>
                </a:cubicBezTo>
                <a:cubicBezTo>
                  <a:pt x="1257322" y="211613"/>
                  <a:pt x="1256869" y="207546"/>
                  <a:pt x="1257775" y="203334"/>
                </a:cubicBezTo>
                <a:cubicBezTo>
                  <a:pt x="1259556" y="195052"/>
                  <a:pt x="1262617" y="187265"/>
                  <a:pt x="1266552" y="179777"/>
                </a:cubicBezTo>
                <a:cubicBezTo>
                  <a:pt x="1273094" y="167332"/>
                  <a:pt x="1280850" y="155658"/>
                  <a:pt x="1289250" y="144425"/>
                </a:cubicBezTo>
                <a:cubicBezTo>
                  <a:pt x="1314069" y="111223"/>
                  <a:pt x="1341871" y="80626"/>
                  <a:pt x="1371333" y="51524"/>
                </a:cubicBezTo>
                <a:cubicBezTo>
                  <a:pt x="1376300" y="46619"/>
                  <a:pt x="1381717" y="42023"/>
                  <a:pt x="1387502" y="38135"/>
                </a:cubicBezTo>
                <a:cubicBezTo>
                  <a:pt x="1392675" y="34659"/>
                  <a:pt x="1398411" y="31691"/>
                  <a:pt x="1404301" y="29672"/>
                </a:cubicBezTo>
                <a:cubicBezTo>
                  <a:pt x="1410578" y="27521"/>
                  <a:pt x="1416449" y="27329"/>
                  <a:pt x="1421870" y="28870"/>
                </a:cubicBezTo>
                <a:close/>
                <a:moveTo>
                  <a:pt x="3178170" y="28645"/>
                </a:moveTo>
                <a:cubicBezTo>
                  <a:pt x="3183345" y="29878"/>
                  <a:pt x="3188128" y="32672"/>
                  <a:pt x="3192467" y="36939"/>
                </a:cubicBezTo>
                <a:cubicBezTo>
                  <a:pt x="3202782" y="47078"/>
                  <a:pt x="3206384" y="59147"/>
                  <a:pt x="3201798" y="73403"/>
                </a:cubicBezTo>
                <a:cubicBezTo>
                  <a:pt x="3199195" y="81489"/>
                  <a:pt x="3195742" y="89097"/>
                  <a:pt x="3191010" y="96068"/>
                </a:cubicBezTo>
                <a:cubicBezTo>
                  <a:pt x="3186298" y="103015"/>
                  <a:pt x="3181331" y="109812"/>
                  <a:pt x="3176133" y="116407"/>
                </a:cubicBezTo>
                <a:cubicBezTo>
                  <a:pt x="3148792" y="151103"/>
                  <a:pt x="3119119" y="183739"/>
                  <a:pt x="3088272" y="215327"/>
                </a:cubicBezTo>
                <a:cubicBezTo>
                  <a:pt x="3081897" y="221858"/>
                  <a:pt x="3075181" y="228003"/>
                  <a:pt x="3067319" y="232726"/>
                </a:cubicBezTo>
                <a:cubicBezTo>
                  <a:pt x="3061243" y="236379"/>
                  <a:pt x="3054770" y="238944"/>
                  <a:pt x="3047439" y="238667"/>
                </a:cubicBezTo>
                <a:cubicBezTo>
                  <a:pt x="3037695" y="239397"/>
                  <a:pt x="3029704" y="235682"/>
                  <a:pt x="3023158" y="228608"/>
                </a:cubicBezTo>
                <a:cubicBezTo>
                  <a:pt x="3015993" y="220861"/>
                  <a:pt x="3013289" y="211766"/>
                  <a:pt x="3015762" y="201456"/>
                </a:cubicBezTo>
                <a:cubicBezTo>
                  <a:pt x="3017730" y="193257"/>
                  <a:pt x="3020762" y="185361"/>
                  <a:pt x="3025154" y="178166"/>
                </a:cubicBezTo>
                <a:cubicBezTo>
                  <a:pt x="3031716" y="167420"/>
                  <a:pt x="3038173" y="156549"/>
                  <a:pt x="3045597" y="146403"/>
                </a:cubicBezTo>
                <a:cubicBezTo>
                  <a:pt x="3070464" y="112407"/>
                  <a:pt x="3098830" y="81414"/>
                  <a:pt x="3128689" y="51776"/>
                </a:cubicBezTo>
                <a:cubicBezTo>
                  <a:pt x="3133636" y="46865"/>
                  <a:pt x="3139274" y="42624"/>
                  <a:pt x="3144788" y="38319"/>
                </a:cubicBezTo>
                <a:cubicBezTo>
                  <a:pt x="3149788" y="34412"/>
                  <a:pt x="3155495" y="31728"/>
                  <a:pt x="3161519" y="29713"/>
                </a:cubicBezTo>
                <a:cubicBezTo>
                  <a:pt x="3167427" y="27738"/>
                  <a:pt x="3172995" y="27410"/>
                  <a:pt x="3178170" y="28645"/>
                </a:cubicBezTo>
                <a:close/>
                <a:moveTo>
                  <a:pt x="4935953" y="28616"/>
                </a:moveTo>
                <a:cubicBezTo>
                  <a:pt x="4940856" y="29781"/>
                  <a:pt x="4945431" y="32318"/>
                  <a:pt x="4949600" y="36219"/>
                </a:cubicBezTo>
                <a:cubicBezTo>
                  <a:pt x="4960206" y="46164"/>
                  <a:pt x="4964092" y="58031"/>
                  <a:pt x="4959882" y="72459"/>
                </a:cubicBezTo>
                <a:cubicBezTo>
                  <a:pt x="4957332" y="81358"/>
                  <a:pt x="4953365" y="89468"/>
                  <a:pt x="4948224" y="97037"/>
                </a:cubicBezTo>
                <a:cubicBezTo>
                  <a:pt x="4943933" y="103421"/>
                  <a:pt x="4939358" y="109655"/>
                  <a:pt x="4934581" y="115714"/>
                </a:cubicBezTo>
                <a:cubicBezTo>
                  <a:pt x="4906771" y="151039"/>
                  <a:pt x="4876612" y="184282"/>
                  <a:pt x="4845158" y="216330"/>
                </a:cubicBezTo>
                <a:cubicBezTo>
                  <a:pt x="4838722" y="222852"/>
                  <a:pt x="4831921" y="228924"/>
                  <a:pt x="4823946" y="233483"/>
                </a:cubicBezTo>
                <a:cubicBezTo>
                  <a:pt x="4817712" y="237024"/>
                  <a:pt x="4811113" y="239152"/>
                  <a:pt x="4804596" y="238715"/>
                </a:cubicBezTo>
                <a:cubicBezTo>
                  <a:pt x="4790387" y="239047"/>
                  <a:pt x="4781360" y="232150"/>
                  <a:pt x="4775166" y="220894"/>
                </a:cubicBezTo>
                <a:cubicBezTo>
                  <a:pt x="4773871" y="218519"/>
                  <a:pt x="4773304" y="215607"/>
                  <a:pt x="4772940" y="212870"/>
                </a:cubicBezTo>
                <a:cubicBezTo>
                  <a:pt x="4772130" y="206522"/>
                  <a:pt x="4772616" y="200150"/>
                  <a:pt x="4775247" y="194288"/>
                </a:cubicBezTo>
                <a:cubicBezTo>
                  <a:pt x="4778971" y="185990"/>
                  <a:pt x="4782453" y="177469"/>
                  <a:pt x="4787311" y="169825"/>
                </a:cubicBezTo>
                <a:cubicBezTo>
                  <a:pt x="4795164" y="157401"/>
                  <a:pt x="4803584" y="145249"/>
                  <a:pt x="4812571" y="133624"/>
                </a:cubicBezTo>
                <a:cubicBezTo>
                  <a:pt x="4834066" y="105863"/>
                  <a:pt x="4857667" y="79877"/>
                  <a:pt x="4882644" y="55212"/>
                </a:cubicBezTo>
                <a:cubicBezTo>
                  <a:pt x="4888595" y="49319"/>
                  <a:pt x="4895193" y="44022"/>
                  <a:pt x="4901670" y="38677"/>
                </a:cubicBezTo>
                <a:cubicBezTo>
                  <a:pt x="4907135" y="34162"/>
                  <a:pt x="4913572" y="31192"/>
                  <a:pt x="4920332" y="29237"/>
                </a:cubicBezTo>
                <a:cubicBezTo>
                  <a:pt x="4925817" y="27654"/>
                  <a:pt x="4931049" y="27449"/>
                  <a:pt x="4935953" y="28616"/>
                </a:cubicBezTo>
                <a:close/>
                <a:moveTo>
                  <a:pt x="6551013" y="241"/>
                </a:moveTo>
                <a:cubicBezTo>
                  <a:pt x="6560096" y="864"/>
                  <a:pt x="6569093" y="4459"/>
                  <a:pt x="6577068" y="11456"/>
                </a:cubicBezTo>
                <a:cubicBezTo>
                  <a:pt x="6587957" y="21059"/>
                  <a:pt x="6595285" y="32541"/>
                  <a:pt x="6596620" y="47357"/>
                </a:cubicBezTo>
                <a:cubicBezTo>
                  <a:pt x="6597511" y="56702"/>
                  <a:pt x="6595811" y="65461"/>
                  <a:pt x="6591155" y="73609"/>
                </a:cubicBezTo>
                <a:cubicBezTo>
                  <a:pt x="6585124" y="84098"/>
                  <a:pt x="6577149" y="92805"/>
                  <a:pt x="6567150" y="99629"/>
                </a:cubicBezTo>
                <a:cubicBezTo>
                  <a:pt x="6560673" y="104064"/>
                  <a:pt x="6553508" y="106621"/>
                  <a:pt x="6545330" y="106822"/>
                </a:cubicBezTo>
                <a:cubicBezTo>
                  <a:pt x="6538449" y="106316"/>
                  <a:pt x="6531810" y="104284"/>
                  <a:pt x="6525738" y="100630"/>
                </a:cubicBezTo>
                <a:cubicBezTo>
                  <a:pt x="6511366" y="92030"/>
                  <a:pt x="6501206" y="79900"/>
                  <a:pt x="6495822" y="64035"/>
                </a:cubicBezTo>
                <a:cubicBezTo>
                  <a:pt x="6492300" y="53634"/>
                  <a:pt x="6492826" y="43387"/>
                  <a:pt x="6498413" y="33633"/>
                </a:cubicBezTo>
                <a:cubicBezTo>
                  <a:pt x="6504768" y="22458"/>
                  <a:pt x="6513350" y="13397"/>
                  <a:pt x="6524442" y="6867"/>
                </a:cubicBezTo>
                <a:cubicBezTo>
                  <a:pt x="6532761" y="1969"/>
                  <a:pt x="6541930" y="-382"/>
                  <a:pt x="6551013" y="241"/>
                </a:cubicBezTo>
                <a:close/>
                <a:moveTo>
                  <a:pt x="3035985" y="238"/>
                </a:moveTo>
                <a:cubicBezTo>
                  <a:pt x="3044689" y="837"/>
                  <a:pt x="3053246" y="4234"/>
                  <a:pt x="3060903" y="10679"/>
                </a:cubicBezTo>
                <a:cubicBezTo>
                  <a:pt x="3073812" y="21547"/>
                  <a:pt x="3081617" y="34985"/>
                  <a:pt x="3082018" y="54473"/>
                </a:cubicBezTo>
                <a:cubicBezTo>
                  <a:pt x="3081394" y="57092"/>
                  <a:pt x="3080771" y="61991"/>
                  <a:pt x="3079051" y="66468"/>
                </a:cubicBezTo>
                <a:cubicBezTo>
                  <a:pt x="3073339" y="81312"/>
                  <a:pt x="3063158" y="92601"/>
                  <a:pt x="3049770" y="100957"/>
                </a:cubicBezTo>
                <a:cubicBezTo>
                  <a:pt x="3038934" y="107720"/>
                  <a:pt x="3027376" y="108880"/>
                  <a:pt x="3015831" y="103093"/>
                </a:cubicBezTo>
                <a:cubicBezTo>
                  <a:pt x="2997449" y="93877"/>
                  <a:pt x="2984786" y="79741"/>
                  <a:pt x="2980017" y="59288"/>
                </a:cubicBezTo>
                <a:cubicBezTo>
                  <a:pt x="2977855" y="50025"/>
                  <a:pt x="2979224" y="41263"/>
                  <a:pt x="2983972" y="33049"/>
                </a:cubicBezTo>
                <a:cubicBezTo>
                  <a:pt x="2990397" y="21945"/>
                  <a:pt x="2999072" y="12949"/>
                  <a:pt x="3010180" y="6569"/>
                </a:cubicBezTo>
                <a:cubicBezTo>
                  <a:pt x="3018428" y="1832"/>
                  <a:pt x="3027280" y="-363"/>
                  <a:pt x="3035985" y="238"/>
                </a:cubicBezTo>
                <a:close/>
                <a:moveTo>
                  <a:pt x="1278464" y="230"/>
                </a:moveTo>
                <a:cubicBezTo>
                  <a:pt x="1287501" y="834"/>
                  <a:pt x="1296459" y="4411"/>
                  <a:pt x="1304515" y="11444"/>
                </a:cubicBezTo>
                <a:cubicBezTo>
                  <a:pt x="1316659" y="22046"/>
                  <a:pt x="1324266" y="34904"/>
                  <a:pt x="1324238" y="51513"/>
                </a:cubicBezTo>
                <a:cubicBezTo>
                  <a:pt x="1324318" y="59349"/>
                  <a:pt x="1322671" y="66735"/>
                  <a:pt x="1318671" y="73589"/>
                </a:cubicBezTo>
                <a:cubicBezTo>
                  <a:pt x="1312943" y="83397"/>
                  <a:pt x="1305564" y="91736"/>
                  <a:pt x="1296427" y="98415"/>
                </a:cubicBezTo>
                <a:cubicBezTo>
                  <a:pt x="1282598" y="108525"/>
                  <a:pt x="1268094" y="109515"/>
                  <a:pt x="1253274" y="100635"/>
                </a:cubicBezTo>
                <a:cubicBezTo>
                  <a:pt x="1239628" y="92457"/>
                  <a:pt x="1229617" y="81077"/>
                  <a:pt x="1224103" y="66042"/>
                </a:cubicBezTo>
                <a:cubicBezTo>
                  <a:pt x="1219481" y="53439"/>
                  <a:pt x="1220400" y="41337"/>
                  <a:pt x="1228038" y="30032"/>
                </a:cubicBezTo>
                <a:cubicBezTo>
                  <a:pt x="1234381" y="20642"/>
                  <a:pt x="1242065" y="12582"/>
                  <a:pt x="1251934" y="6857"/>
                </a:cubicBezTo>
                <a:cubicBezTo>
                  <a:pt x="1260309" y="1997"/>
                  <a:pt x="1269427" y="-373"/>
                  <a:pt x="1278464" y="230"/>
                </a:cubicBezTo>
                <a:close/>
                <a:moveTo>
                  <a:pt x="4790590" y="0"/>
                </a:moveTo>
                <a:cubicBezTo>
                  <a:pt x="4796621" y="267"/>
                  <a:pt x="4802937" y="1090"/>
                  <a:pt x="4808563" y="4103"/>
                </a:cubicBezTo>
                <a:cubicBezTo>
                  <a:pt x="4826456" y="13661"/>
                  <a:pt x="4837386" y="28320"/>
                  <a:pt x="4839734" y="48685"/>
                </a:cubicBezTo>
                <a:cubicBezTo>
                  <a:pt x="4840220" y="52757"/>
                  <a:pt x="4839855" y="57202"/>
                  <a:pt x="4838722" y="61142"/>
                </a:cubicBezTo>
                <a:cubicBezTo>
                  <a:pt x="4833378" y="79601"/>
                  <a:pt x="4821558" y="93122"/>
                  <a:pt x="4805041" y="102414"/>
                </a:cubicBezTo>
                <a:cubicBezTo>
                  <a:pt x="4792978" y="109205"/>
                  <a:pt x="4780631" y="107879"/>
                  <a:pt x="4768932" y="101060"/>
                </a:cubicBezTo>
                <a:cubicBezTo>
                  <a:pt x="4752456" y="91417"/>
                  <a:pt x="4741567" y="77314"/>
                  <a:pt x="4736830" y="58673"/>
                </a:cubicBezTo>
                <a:cubicBezTo>
                  <a:pt x="4735576" y="53818"/>
                  <a:pt x="4735535" y="48962"/>
                  <a:pt x="4736709" y="44109"/>
                </a:cubicBezTo>
                <a:cubicBezTo>
                  <a:pt x="4740878" y="27152"/>
                  <a:pt x="4762091" y="2649"/>
                  <a:pt x="4786096" y="455"/>
                </a:cubicBezTo>
                <a:cubicBezTo>
                  <a:pt x="4787472" y="327"/>
                  <a:pt x="4788849" y="175"/>
                  <a:pt x="47905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SV" dirty="0">
              <a:latin typeface="Poppins Light" pitchFamily="2" charset="77"/>
            </a:endParaRP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56900B7C-C69A-0C47-0C81-8B90B9FEB149}"/>
              </a:ext>
            </a:extLst>
          </p:cNvPr>
          <p:cNvSpPr>
            <a:spLocks noChangeArrowheads="1"/>
          </p:cNvSpPr>
          <p:nvPr/>
        </p:nvSpPr>
        <p:spPr bwMode="auto">
          <a:xfrm rot="14400000" flipH="1">
            <a:off x="-1145499" y="-2236464"/>
            <a:ext cx="6231952" cy="8527932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solidFill>
                <a:schemeClr val="bg1"/>
              </a:solidFill>
              <a:latin typeface="Poppins Light" pitchFamily="2" charset="77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210B2C4-95BF-0EBA-F793-9DB15A4AA06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2166938"/>
            <a:ext cx="9568728" cy="9382123"/>
          </a:xfrm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A52E3C73-C8EE-4AAC-12F1-9AF441657615}"/>
              </a:ext>
            </a:extLst>
          </p:cNvPr>
          <p:cNvSpPr>
            <a:spLocks noChangeArrowheads="1"/>
          </p:cNvSpPr>
          <p:nvPr/>
        </p:nvSpPr>
        <p:spPr bwMode="auto">
          <a:xfrm rot="6376033">
            <a:off x="21205855" y="8958252"/>
            <a:ext cx="5249820" cy="7183962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solidFill>
                <a:schemeClr val="bg1"/>
              </a:solidFill>
              <a:latin typeface="Poppins Light" pitchFamily="2" charset="7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4639A6-CDB4-49AD-4710-7DB17EFA5B26}"/>
              </a:ext>
            </a:extLst>
          </p:cNvPr>
          <p:cNvSpPr txBox="1"/>
          <p:nvPr/>
        </p:nvSpPr>
        <p:spPr>
          <a:xfrm>
            <a:off x="12576848" y="1172496"/>
            <a:ext cx="886968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accent4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sz="8000" dirty="0" smtClean="0">
                <a:solidFill>
                  <a:schemeClr val="tx2"/>
                </a:solidFill>
                <a:cs typeface="Poppins Light" pitchFamily="2" charset="77"/>
              </a:rPr>
              <a:t>เกมอนุกรมเรขาคณิต</a:t>
            </a:r>
            <a:endParaRPr lang="en-US" sz="8000" dirty="0">
              <a:solidFill>
                <a:schemeClr val="tx2"/>
              </a:solidFill>
              <a:cs typeface="Poppins Light" pitchFamily="2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0847FD-4265-BC63-3DB4-467DA635EE63}"/>
              </a:ext>
            </a:extLst>
          </p:cNvPr>
          <p:cNvSpPr txBox="1"/>
          <p:nvPr/>
        </p:nvSpPr>
        <p:spPr>
          <a:xfrm>
            <a:off x="12123620" y="2883228"/>
            <a:ext cx="9776136" cy="3884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th-TH" sz="4400" dirty="0"/>
              <a:t>	</a:t>
            </a:r>
            <a:r>
              <a:rPr lang="th-TH" sz="4400" dirty="0" smtClean="0"/>
              <a:t>เป็นเกมที่ฝึกทักษะกระบวนการคิดของนักเรียน เป็นเกมที่ทำให้นักเรียนได้ฝึกการเคลื่อนไหวร่างกาย เป็นกิจกรรมที่ได้ลงมือปฏิบัติจริง ตามกระบวนการ</a:t>
            </a:r>
            <a:r>
              <a:rPr lang="th-TH" sz="4400" dirty="0" err="1" smtClean="0"/>
              <a:t>กา</a:t>
            </a:r>
            <a:r>
              <a:rPr lang="th-TH" sz="4400" dirty="0" err="1"/>
              <a:t>ร</a:t>
            </a:r>
            <a:r>
              <a:rPr lang="th-TH" sz="4400" dirty="0" err="1" smtClean="0"/>
              <a:t>จัด</a:t>
            </a:r>
            <a:r>
              <a:rPr lang="th-TH" sz="4400" dirty="0" smtClean="0"/>
              <a:t>การเรียนรู้แบบ </a:t>
            </a:r>
            <a:r>
              <a:rPr lang="en-US" sz="4400" dirty="0" smtClean="0"/>
              <a:t>BHM Model</a:t>
            </a:r>
            <a:endParaRPr lang="en-US" sz="44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4424" y="7420118"/>
            <a:ext cx="8548526" cy="44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Oval 310">
            <a:extLst>
              <a:ext uri="{FF2B5EF4-FFF2-40B4-BE49-F238E27FC236}">
                <a16:creationId xmlns:a16="http://schemas.microsoft.com/office/drawing/2014/main" id="{90BF5027-E54C-94C2-653B-D7C838C91C0C}"/>
              </a:ext>
            </a:extLst>
          </p:cNvPr>
          <p:cNvSpPr/>
          <p:nvPr/>
        </p:nvSpPr>
        <p:spPr>
          <a:xfrm>
            <a:off x="0" y="1178198"/>
            <a:ext cx="9276158" cy="8942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latin typeface="Poppins Light" pitchFamily="2" charset="77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6DA93105-4C98-0ADE-4998-F63C544729D0}"/>
              </a:ext>
            </a:extLst>
          </p:cNvPr>
          <p:cNvSpPr/>
          <p:nvPr/>
        </p:nvSpPr>
        <p:spPr>
          <a:xfrm>
            <a:off x="11010284" y="4482202"/>
            <a:ext cx="1404257" cy="14042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B2243BF6-4887-7D72-BD81-70754738645D}"/>
              </a:ext>
            </a:extLst>
          </p:cNvPr>
          <p:cNvSpPr/>
          <p:nvPr/>
        </p:nvSpPr>
        <p:spPr>
          <a:xfrm>
            <a:off x="11015685" y="6384264"/>
            <a:ext cx="1404257" cy="14042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6C3D743-ACB3-7F3D-2EA7-B4882A69B4D9}"/>
              </a:ext>
            </a:extLst>
          </p:cNvPr>
          <p:cNvSpPr/>
          <p:nvPr/>
        </p:nvSpPr>
        <p:spPr>
          <a:xfrm>
            <a:off x="17225861" y="4482202"/>
            <a:ext cx="1404257" cy="1404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41A681C-0438-6574-DE47-49455F3AF012}"/>
              </a:ext>
            </a:extLst>
          </p:cNvPr>
          <p:cNvSpPr txBox="1"/>
          <p:nvPr/>
        </p:nvSpPr>
        <p:spPr>
          <a:xfrm>
            <a:off x="11010284" y="4556369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cs typeface="Poppins Light" pitchFamily="2" charset="77"/>
              </a:rPr>
              <a:t>1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1C18AED-7CC1-C015-E2FB-844B16C979C3}"/>
              </a:ext>
            </a:extLst>
          </p:cNvPr>
          <p:cNvSpPr txBox="1"/>
          <p:nvPr/>
        </p:nvSpPr>
        <p:spPr>
          <a:xfrm>
            <a:off x="11015685" y="6380055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cs typeface="Poppins Light" pitchFamily="2" charset="77"/>
              </a:rPr>
              <a:t>2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C961155-DAC4-E172-22F3-B9906A852786}"/>
              </a:ext>
            </a:extLst>
          </p:cNvPr>
          <p:cNvSpPr txBox="1"/>
          <p:nvPr/>
        </p:nvSpPr>
        <p:spPr>
          <a:xfrm>
            <a:off x="17225861" y="4556369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5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769601F-F992-894D-E6BF-3F67FE07E437}"/>
              </a:ext>
            </a:extLst>
          </p:cNvPr>
          <p:cNvSpPr/>
          <p:nvPr/>
        </p:nvSpPr>
        <p:spPr>
          <a:xfrm>
            <a:off x="17225861" y="6384264"/>
            <a:ext cx="1404257" cy="14042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4F33F6E5-6582-76D4-3B74-7F0DFF22069C}"/>
              </a:ext>
            </a:extLst>
          </p:cNvPr>
          <p:cNvSpPr txBox="1"/>
          <p:nvPr/>
        </p:nvSpPr>
        <p:spPr>
          <a:xfrm>
            <a:off x="17225861" y="6380055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6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299371-0504-B3C8-74C3-7CA83B31C780}"/>
              </a:ext>
            </a:extLst>
          </p:cNvPr>
          <p:cNvSpPr txBox="1"/>
          <p:nvPr/>
        </p:nvSpPr>
        <p:spPr>
          <a:xfrm>
            <a:off x="12668893" y="4830386"/>
            <a:ext cx="39619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ฟิวเจอร์บอร์ด</a:t>
            </a:r>
            <a:endParaRPr lang="en-US" b="0" dirty="0">
              <a:solidFill>
                <a:schemeClr val="accent2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0AEE0AF-B258-1683-3C03-D18006B2A9F3}"/>
              </a:ext>
            </a:extLst>
          </p:cNvPr>
          <p:cNvSpPr txBox="1"/>
          <p:nvPr/>
        </p:nvSpPr>
        <p:spPr>
          <a:xfrm>
            <a:off x="12668295" y="6740936"/>
            <a:ext cx="39619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rPr>
              <a:t>กระดาษเอสี่</a:t>
            </a:r>
            <a:endParaRPr lang="en-US" b="0" dirty="0">
              <a:solidFill>
                <a:schemeClr val="accent4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5A9B4-4D9D-1157-172C-68B8A4D4F861}"/>
              </a:ext>
            </a:extLst>
          </p:cNvPr>
          <p:cNvSpPr txBox="1"/>
          <p:nvPr/>
        </p:nvSpPr>
        <p:spPr>
          <a:xfrm>
            <a:off x="11011268" y="2688743"/>
            <a:ext cx="11834445" cy="14414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l"/>
            <a:r>
              <a:rPr lang="th-TH" sz="8000" dirty="0" smtClean="0">
                <a:cs typeface="Poppins Light" pitchFamily="2" charset="77"/>
              </a:rPr>
              <a:t>อุปกรณ์</a:t>
            </a:r>
            <a:endParaRPr lang="en-US" sz="8000" dirty="0">
              <a:cs typeface="Poppins Light" pitchFamily="2" charset="77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D5E437C-6822-9F41-57C7-B6C5F1992B17}"/>
              </a:ext>
            </a:extLst>
          </p:cNvPr>
          <p:cNvSpPr txBox="1"/>
          <p:nvPr/>
        </p:nvSpPr>
        <p:spPr>
          <a:xfrm>
            <a:off x="18883212" y="4790407"/>
            <a:ext cx="39625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rPr>
              <a:t>ตีนตุ๊กแก</a:t>
            </a:r>
            <a:endParaRPr lang="en-US" b="0" dirty="0">
              <a:solidFill>
                <a:schemeClr val="accent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D86C2BAF-44EA-460E-C45D-B0C3668E548F}"/>
              </a:ext>
            </a:extLst>
          </p:cNvPr>
          <p:cNvSpPr txBox="1"/>
          <p:nvPr/>
        </p:nvSpPr>
        <p:spPr>
          <a:xfrm>
            <a:off x="18883871" y="6580489"/>
            <a:ext cx="39625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rPr>
              <a:t>เทปสำหรับทำตาราง</a:t>
            </a:r>
            <a:endParaRPr lang="en-US" b="0" dirty="0">
              <a:solidFill>
                <a:schemeClr val="accent3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383203"/>
            <a:ext cx="8569235" cy="8390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1" name="Oval 313">
            <a:extLst>
              <a:ext uri="{FF2B5EF4-FFF2-40B4-BE49-F238E27FC236}">
                <a16:creationId xmlns:a16="http://schemas.microsoft.com/office/drawing/2014/main" id="{6DA93105-4C98-0ADE-4998-F63C544729D0}"/>
              </a:ext>
            </a:extLst>
          </p:cNvPr>
          <p:cNvSpPr/>
          <p:nvPr/>
        </p:nvSpPr>
        <p:spPr>
          <a:xfrm>
            <a:off x="11015685" y="8381937"/>
            <a:ext cx="1404257" cy="14042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142" name="Oval 315">
            <a:extLst>
              <a:ext uri="{FF2B5EF4-FFF2-40B4-BE49-F238E27FC236}">
                <a16:creationId xmlns:a16="http://schemas.microsoft.com/office/drawing/2014/main" id="{D6C3D743-ACB3-7F3D-2EA7-B4882A69B4D9}"/>
              </a:ext>
            </a:extLst>
          </p:cNvPr>
          <p:cNvSpPr/>
          <p:nvPr/>
        </p:nvSpPr>
        <p:spPr>
          <a:xfrm>
            <a:off x="17231262" y="8381937"/>
            <a:ext cx="1404257" cy="1404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143" name="TextBox 317">
            <a:extLst>
              <a:ext uri="{FF2B5EF4-FFF2-40B4-BE49-F238E27FC236}">
                <a16:creationId xmlns:a16="http://schemas.microsoft.com/office/drawing/2014/main" id="{141A681C-0438-6574-DE47-49455F3AF012}"/>
              </a:ext>
            </a:extLst>
          </p:cNvPr>
          <p:cNvSpPr txBox="1"/>
          <p:nvPr/>
        </p:nvSpPr>
        <p:spPr>
          <a:xfrm>
            <a:off x="11015685" y="8456104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3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144" name="TextBox 319">
            <a:extLst>
              <a:ext uri="{FF2B5EF4-FFF2-40B4-BE49-F238E27FC236}">
                <a16:creationId xmlns:a16="http://schemas.microsoft.com/office/drawing/2014/main" id="{BC961155-DAC4-E172-22F3-B9906A852786}"/>
              </a:ext>
            </a:extLst>
          </p:cNvPr>
          <p:cNvSpPr txBox="1"/>
          <p:nvPr/>
        </p:nvSpPr>
        <p:spPr>
          <a:xfrm>
            <a:off x="17231262" y="8456104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7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145" name="TextBox 29">
            <a:extLst>
              <a:ext uri="{FF2B5EF4-FFF2-40B4-BE49-F238E27FC236}">
                <a16:creationId xmlns:a16="http://schemas.microsoft.com/office/drawing/2014/main" id="{A4299371-0504-B3C8-74C3-7CA83B31C780}"/>
              </a:ext>
            </a:extLst>
          </p:cNvPr>
          <p:cNvSpPr txBox="1"/>
          <p:nvPr/>
        </p:nvSpPr>
        <p:spPr>
          <a:xfrm>
            <a:off x="12674294" y="8730121"/>
            <a:ext cx="39619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กรรไกร , </a:t>
            </a:r>
            <a:r>
              <a:rPr lang="th-TH" b="0" dirty="0" err="1" smtClean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คัตเต</a:t>
            </a:r>
            <a:r>
              <a:rPr lang="th-TH" b="0" dirty="0" smtClean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อร์</a:t>
            </a:r>
            <a:endParaRPr lang="en-US" b="0" dirty="0">
              <a:solidFill>
                <a:schemeClr val="accent2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46" name="TextBox 306">
            <a:extLst>
              <a:ext uri="{FF2B5EF4-FFF2-40B4-BE49-F238E27FC236}">
                <a16:creationId xmlns:a16="http://schemas.microsoft.com/office/drawing/2014/main" id="{4D5E437C-6822-9F41-57C7-B6C5F1992B17}"/>
              </a:ext>
            </a:extLst>
          </p:cNvPr>
          <p:cNvSpPr txBox="1"/>
          <p:nvPr/>
        </p:nvSpPr>
        <p:spPr>
          <a:xfrm>
            <a:off x="18883871" y="8730121"/>
            <a:ext cx="39625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rPr>
              <a:t>ไม้บรรทัด</a:t>
            </a:r>
            <a:endParaRPr lang="en-US" b="0" dirty="0">
              <a:solidFill>
                <a:schemeClr val="accent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47" name="Oval 314">
            <a:extLst>
              <a:ext uri="{FF2B5EF4-FFF2-40B4-BE49-F238E27FC236}">
                <a16:creationId xmlns:a16="http://schemas.microsoft.com/office/drawing/2014/main" id="{B2243BF6-4887-7D72-BD81-70754738645D}"/>
              </a:ext>
            </a:extLst>
          </p:cNvPr>
          <p:cNvSpPr/>
          <p:nvPr/>
        </p:nvSpPr>
        <p:spPr>
          <a:xfrm>
            <a:off x="11010284" y="10297279"/>
            <a:ext cx="1404257" cy="14042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149" name="TextBox 318">
            <a:extLst>
              <a:ext uri="{FF2B5EF4-FFF2-40B4-BE49-F238E27FC236}">
                <a16:creationId xmlns:a16="http://schemas.microsoft.com/office/drawing/2014/main" id="{E1C18AED-7CC1-C015-E2FB-844B16C979C3}"/>
              </a:ext>
            </a:extLst>
          </p:cNvPr>
          <p:cNvSpPr txBox="1"/>
          <p:nvPr/>
        </p:nvSpPr>
        <p:spPr>
          <a:xfrm>
            <a:off x="11010284" y="10293070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4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150" name="Oval 321">
            <a:extLst>
              <a:ext uri="{FF2B5EF4-FFF2-40B4-BE49-F238E27FC236}">
                <a16:creationId xmlns:a16="http://schemas.microsoft.com/office/drawing/2014/main" id="{7769601F-F992-894D-E6BF-3F67FE07E437}"/>
              </a:ext>
            </a:extLst>
          </p:cNvPr>
          <p:cNvSpPr/>
          <p:nvPr/>
        </p:nvSpPr>
        <p:spPr>
          <a:xfrm>
            <a:off x="17220460" y="10297279"/>
            <a:ext cx="1404257" cy="14042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solidFill>
                <a:schemeClr val="bg2"/>
              </a:solidFill>
              <a:latin typeface="Poppins Light" pitchFamily="2" charset="77"/>
            </a:endParaRPr>
          </a:p>
        </p:txBody>
      </p:sp>
      <p:sp>
        <p:nvSpPr>
          <p:cNvPr id="151" name="TextBox 322">
            <a:extLst>
              <a:ext uri="{FF2B5EF4-FFF2-40B4-BE49-F238E27FC236}">
                <a16:creationId xmlns:a16="http://schemas.microsoft.com/office/drawing/2014/main" id="{4F33F6E5-6582-76D4-3B74-7F0DFF22069C}"/>
              </a:ext>
            </a:extLst>
          </p:cNvPr>
          <p:cNvSpPr txBox="1"/>
          <p:nvPr/>
        </p:nvSpPr>
        <p:spPr>
          <a:xfrm>
            <a:off x="17220460" y="10293070"/>
            <a:ext cx="1404257" cy="1255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dirty="0">
                <a:solidFill>
                  <a:schemeClr val="bg1"/>
                </a:solidFill>
                <a:cs typeface="Poppins Light" pitchFamily="2" charset="77"/>
              </a:rPr>
              <a:t>8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152" name="TextBox 188">
            <a:extLst>
              <a:ext uri="{FF2B5EF4-FFF2-40B4-BE49-F238E27FC236}">
                <a16:creationId xmlns:a16="http://schemas.microsoft.com/office/drawing/2014/main" id="{50AEE0AF-B258-1683-3C03-D18006B2A9F3}"/>
              </a:ext>
            </a:extLst>
          </p:cNvPr>
          <p:cNvSpPr txBox="1"/>
          <p:nvPr/>
        </p:nvSpPr>
        <p:spPr>
          <a:xfrm>
            <a:off x="12662894" y="10653951"/>
            <a:ext cx="39619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rPr>
              <a:t>ดินสอ</a:t>
            </a:r>
            <a:endParaRPr lang="en-US" b="0" dirty="0">
              <a:solidFill>
                <a:schemeClr val="accent4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53" name="TextBox 308">
            <a:extLst>
              <a:ext uri="{FF2B5EF4-FFF2-40B4-BE49-F238E27FC236}">
                <a16:creationId xmlns:a16="http://schemas.microsoft.com/office/drawing/2014/main" id="{D86C2BAF-44EA-460E-C45D-B0C3668E548F}"/>
              </a:ext>
            </a:extLst>
          </p:cNvPr>
          <p:cNvSpPr txBox="1"/>
          <p:nvPr/>
        </p:nvSpPr>
        <p:spPr>
          <a:xfrm>
            <a:off x="18878470" y="10493504"/>
            <a:ext cx="39625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defRPr sz="4000" b="1" spc="300">
                <a:solidFill>
                  <a:schemeClr val="tx2"/>
                </a:solidFill>
                <a:latin typeface="Poppins" pitchFamily="2" charset="77"/>
                <a:ea typeface="Arimo" panose="020B0604020202020204" pitchFamily="34" charset="0"/>
                <a:cs typeface="Poppins" pitchFamily="2" charset="77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th-TH" b="0" dirty="0" smtClean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rPr>
              <a:t>เครื่องเคลือบ</a:t>
            </a:r>
            <a:endParaRPr lang="en-US" b="0" dirty="0">
              <a:solidFill>
                <a:schemeClr val="accent3"/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71D1B41-3EC2-3BF2-CDAA-97406DA7F47A}"/>
              </a:ext>
            </a:extLst>
          </p:cNvPr>
          <p:cNvSpPr/>
          <p:nvPr/>
        </p:nvSpPr>
        <p:spPr>
          <a:xfrm>
            <a:off x="-72042" y="0"/>
            <a:ext cx="24572534" cy="13716000"/>
          </a:xfrm>
          <a:custGeom>
            <a:avLst/>
            <a:gdLst>
              <a:gd name="connsiteX0" fmla="*/ 6607985 w 7927195"/>
              <a:gd name="connsiteY0" fmla="*/ 4219569 h 4424835"/>
              <a:gd name="connsiteX1" fmla="*/ 6627548 w 7927195"/>
              <a:gd name="connsiteY1" fmla="*/ 4243336 h 4424835"/>
              <a:gd name="connsiteX2" fmla="*/ 6627426 w 7927195"/>
              <a:gd name="connsiteY2" fmla="*/ 4264103 h 4424835"/>
              <a:gd name="connsiteX3" fmla="*/ 6614392 w 7927195"/>
              <a:gd name="connsiteY3" fmla="*/ 4292642 h 4424835"/>
              <a:gd name="connsiteX4" fmla="*/ 6603381 w 7927195"/>
              <a:gd name="connsiteY4" fmla="*/ 4308025 h 4424835"/>
              <a:gd name="connsiteX5" fmla="*/ 6526466 w 7927195"/>
              <a:gd name="connsiteY5" fmla="*/ 4397084 h 4424835"/>
              <a:gd name="connsiteX6" fmla="*/ 6504242 w 7927195"/>
              <a:gd name="connsiteY6" fmla="*/ 4416272 h 4424835"/>
              <a:gd name="connsiteX7" fmla="*/ 6479508 w 7927195"/>
              <a:gd name="connsiteY7" fmla="*/ 4424651 h 4424835"/>
              <a:gd name="connsiteX8" fmla="*/ 6445220 w 7927195"/>
              <a:gd name="connsiteY8" fmla="*/ 4381701 h 4424835"/>
              <a:gd name="connsiteX9" fmla="*/ 6455219 w 7927195"/>
              <a:gd name="connsiteY9" fmla="*/ 4356319 h 4424835"/>
              <a:gd name="connsiteX10" fmla="*/ 6486309 w 7927195"/>
              <a:gd name="connsiteY10" fmla="*/ 4308956 h 4424835"/>
              <a:gd name="connsiteX11" fmla="*/ 6545452 w 7927195"/>
              <a:gd name="connsiteY11" fmla="*/ 4243457 h 4424835"/>
              <a:gd name="connsiteX12" fmla="*/ 6566462 w 7927195"/>
              <a:gd name="connsiteY12" fmla="*/ 4226050 h 4424835"/>
              <a:gd name="connsiteX13" fmla="*/ 6577432 w 7927195"/>
              <a:gd name="connsiteY13" fmla="*/ 4219938 h 4424835"/>
              <a:gd name="connsiteX14" fmla="*/ 6607985 w 7927195"/>
              <a:gd name="connsiteY14" fmla="*/ 4219569 h 4424835"/>
              <a:gd name="connsiteX15" fmla="*/ 3085913 w 7927195"/>
              <a:gd name="connsiteY15" fmla="*/ 4217468 h 4424835"/>
              <a:gd name="connsiteX16" fmla="*/ 3093814 w 7927195"/>
              <a:gd name="connsiteY16" fmla="*/ 4220140 h 4424835"/>
              <a:gd name="connsiteX17" fmla="*/ 3112909 w 7927195"/>
              <a:gd name="connsiteY17" fmla="*/ 4259164 h 4424835"/>
              <a:gd name="connsiteX18" fmla="*/ 3107562 w 7927195"/>
              <a:gd name="connsiteY18" fmla="*/ 4277259 h 4424835"/>
              <a:gd name="connsiteX19" fmla="*/ 3093571 w 7927195"/>
              <a:gd name="connsiteY19" fmla="*/ 4300697 h 4424835"/>
              <a:gd name="connsiteX20" fmla="*/ 3007095 w 7927195"/>
              <a:gd name="connsiteY20" fmla="*/ 4401213 h 4424835"/>
              <a:gd name="connsiteX21" fmla="*/ 2985806 w 7927195"/>
              <a:gd name="connsiteY21" fmla="*/ 4418255 h 4424835"/>
              <a:gd name="connsiteX22" fmla="*/ 2963886 w 7927195"/>
              <a:gd name="connsiteY22" fmla="*/ 4424813 h 4424835"/>
              <a:gd name="connsiteX23" fmla="*/ 2929999 w 7927195"/>
              <a:gd name="connsiteY23" fmla="*/ 4385384 h 4424835"/>
              <a:gd name="connsiteX24" fmla="*/ 2933112 w 7927195"/>
              <a:gd name="connsiteY24" fmla="*/ 4373443 h 4424835"/>
              <a:gd name="connsiteX25" fmla="*/ 2943609 w 7927195"/>
              <a:gd name="connsiteY25" fmla="*/ 4350530 h 4424835"/>
              <a:gd name="connsiteX26" fmla="*/ 2970460 w 7927195"/>
              <a:gd name="connsiteY26" fmla="*/ 4310292 h 4424835"/>
              <a:gd name="connsiteX27" fmla="*/ 3029445 w 7927195"/>
              <a:gd name="connsiteY27" fmla="*/ 4244429 h 4424835"/>
              <a:gd name="connsiteX28" fmla="*/ 3059377 w 7927195"/>
              <a:gd name="connsiteY28" fmla="*/ 4221435 h 4424835"/>
              <a:gd name="connsiteX29" fmla="*/ 3085913 w 7927195"/>
              <a:gd name="connsiteY29" fmla="*/ 4217468 h 4424835"/>
              <a:gd name="connsiteX30" fmla="*/ 1314223 w 7927195"/>
              <a:gd name="connsiteY30" fmla="*/ 4217225 h 4424835"/>
              <a:gd name="connsiteX31" fmla="*/ 1355582 w 7927195"/>
              <a:gd name="connsiteY31" fmla="*/ 4261309 h 4424835"/>
              <a:gd name="connsiteX32" fmla="*/ 1342240 w 7927195"/>
              <a:gd name="connsiteY32" fmla="*/ 4291995 h 4424835"/>
              <a:gd name="connsiteX33" fmla="*/ 1330010 w 7927195"/>
              <a:gd name="connsiteY33" fmla="*/ 4309078 h 4424835"/>
              <a:gd name="connsiteX34" fmla="*/ 1253011 w 7927195"/>
              <a:gd name="connsiteY34" fmla="*/ 4398015 h 4424835"/>
              <a:gd name="connsiteX35" fmla="*/ 1230621 w 7927195"/>
              <a:gd name="connsiteY35" fmla="*/ 4416960 h 4424835"/>
              <a:gd name="connsiteX36" fmla="*/ 1207079 w 7927195"/>
              <a:gd name="connsiteY36" fmla="*/ 4424692 h 4424835"/>
              <a:gd name="connsiteX37" fmla="*/ 1172646 w 7927195"/>
              <a:gd name="connsiteY37" fmla="*/ 4382430 h 4424835"/>
              <a:gd name="connsiteX38" fmla="*/ 1181536 w 7927195"/>
              <a:gd name="connsiteY38" fmla="*/ 4358910 h 4424835"/>
              <a:gd name="connsiteX39" fmla="*/ 1203298 w 7927195"/>
              <a:gd name="connsiteY39" fmla="*/ 4323043 h 4424835"/>
              <a:gd name="connsiteX40" fmla="*/ 1276976 w 7927195"/>
              <a:gd name="connsiteY40" fmla="*/ 4239693 h 4424835"/>
              <a:gd name="connsiteX41" fmla="*/ 1298609 w 7927195"/>
              <a:gd name="connsiteY41" fmla="*/ 4223095 h 4424835"/>
              <a:gd name="connsiteX42" fmla="*/ 1314223 w 7927195"/>
              <a:gd name="connsiteY42" fmla="*/ 4217225 h 4424835"/>
              <a:gd name="connsiteX43" fmla="*/ 4829937 w 7927195"/>
              <a:gd name="connsiteY43" fmla="*/ 4217144 h 4424835"/>
              <a:gd name="connsiteX44" fmla="*/ 4868597 w 7927195"/>
              <a:gd name="connsiteY44" fmla="*/ 4239247 h 4424835"/>
              <a:gd name="connsiteX45" fmla="*/ 4871835 w 7927195"/>
              <a:gd name="connsiteY45" fmla="*/ 4253901 h 4424835"/>
              <a:gd name="connsiteX46" fmla="*/ 4867423 w 7927195"/>
              <a:gd name="connsiteY46" fmla="*/ 4271996 h 4424835"/>
              <a:gd name="connsiteX47" fmla="*/ 4851069 w 7927195"/>
              <a:gd name="connsiteY47" fmla="*/ 4301183 h 4424835"/>
              <a:gd name="connsiteX48" fmla="*/ 4812935 w 7927195"/>
              <a:gd name="connsiteY48" fmla="*/ 4348708 h 4424835"/>
              <a:gd name="connsiteX49" fmla="*/ 4764681 w 7927195"/>
              <a:gd name="connsiteY49" fmla="*/ 4401455 h 4424835"/>
              <a:gd name="connsiteX50" fmla="*/ 4743429 w 7927195"/>
              <a:gd name="connsiteY50" fmla="*/ 4418498 h 4424835"/>
              <a:gd name="connsiteX51" fmla="*/ 4719343 w 7927195"/>
              <a:gd name="connsiteY51" fmla="*/ 4424732 h 4424835"/>
              <a:gd name="connsiteX52" fmla="*/ 4687160 w 7927195"/>
              <a:gd name="connsiteY52" fmla="*/ 4385951 h 4424835"/>
              <a:gd name="connsiteX53" fmla="*/ 4695823 w 7927195"/>
              <a:gd name="connsiteY53" fmla="*/ 4360164 h 4424835"/>
              <a:gd name="connsiteX54" fmla="*/ 4722419 w 7927195"/>
              <a:gd name="connsiteY54" fmla="*/ 4317375 h 4424835"/>
              <a:gd name="connsiteX55" fmla="*/ 4790873 w 7927195"/>
              <a:gd name="connsiteY55" fmla="*/ 4240542 h 4424835"/>
              <a:gd name="connsiteX56" fmla="*/ 4814190 w 7927195"/>
              <a:gd name="connsiteY56" fmla="*/ 4222730 h 4424835"/>
              <a:gd name="connsiteX57" fmla="*/ 4829937 w 7927195"/>
              <a:gd name="connsiteY57" fmla="*/ 4217144 h 4424835"/>
              <a:gd name="connsiteX58" fmla="*/ 5106344 w 7927195"/>
              <a:gd name="connsiteY58" fmla="*/ 3803756 h 4424835"/>
              <a:gd name="connsiteX59" fmla="*/ 5122900 w 7927195"/>
              <a:gd name="connsiteY59" fmla="*/ 3809138 h 4424835"/>
              <a:gd name="connsiteX60" fmla="*/ 5135652 w 7927195"/>
              <a:gd name="connsiteY60" fmla="*/ 3823007 h 4424835"/>
              <a:gd name="connsiteX61" fmla="*/ 5148890 w 7927195"/>
              <a:gd name="connsiteY61" fmla="*/ 3860322 h 4424835"/>
              <a:gd name="connsiteX62" fmla="*/ 5142898 w 7927195"/>
              <a:gd name="connsiteY62" fmla="*/ 3931242 h 4424835"/>
              <a:gd name="connsiteX63" fmla="*/ 5138931 w 7927195"/>
              <a:gd name="connsiteY63" fmla="*/ 3945414 h 4424835"/>
              <a:gd name="connsiteX64" fmla="*/ 5153423 w 7927195"/>
              <a:gd name="connsiteY64" fmla="*/ 3959631 h 4424835"/>
              <a:gd name="connsiteX65" fmla="*/ 5218072 w 7927195"/>
              <a:gd name="connsiteY65" fmla="*/ 3952506 h 4424835"/>
              <a:gd name="connsiteX66" fmla="*/ 5257055 w 7927195"/>
              <a:gd name="connsiteY66" fmla="*/ 3960489 h 4424835"/>
              <a:gd name="connsiteX67" fmla="*/ 5277580 w 7927195"/>
              <a:gd name="connsiteY67" fmla="*/ 3974702 h 4424835"/>
              <a:gd name="connsiteX68" fmla="*/ 5284057 w 7927195"/>
              <a:gd name="connsiteY68" fmla="*/ 3992101 h 4424835"/>
              <a:gd name="connsiteX69" fmla="*/ 5275150 w 7927195"/>
              <a:gd name="connsiteY69" fmla="*/ 4012601 h 4424835"/>
              <a:gd name="connsiteX70" fmla="*/ 5248798 w 7927195"/>
              <a:gd name="connsiteY70" fmla="*/ 4024733 h 4424835"/>
              <a:gd name="connsiteX71" fmla="*/ 5202851 w 7927195"/>
              <a:gd name="connsiteY71" fmla="*/ 4021932 h 4424835"/>
              <a:gd name="connsiteX72" fmla="*/ 5152816 w 7927195"/>
              <a:gd name="connsiteY72" fmla="*/ 4005865 h 4424835"/>
              <a:gd name="connsiteX73" fmla="*/ 5139174 w 7927195"/>
              <a:gd name="connsiteY73" fmla="*/ 4000853 h 4424835"/>
              <a:gd name="connsiteX74" fmla="*/ 5137393 w 7927195"/>
              <a:gd name="connsiteY74" fmla="*/ 4004820 h 4424835"/>
              <a:gd name="connsiteX75" fmla="*/ 5142858 w 7927195"/>
              <a:gd name="connsiteY75" fmla="*/ 4020649 h 4424835"/>
              <a:gd name="connsiteX76" fmla="*/ 5159536 w 7927195"/>
              <a:gd name="connsiteY76" fmla="*/ 4083597 h 4424835"/>
              <a:gd name="connsiteX77" fmla="*/ 5157107 w 7927195"/>
              <a:gd name="connsiteY77" fmla="*/ 4131527 h 4424835"/>
              <a:gd name="connsiteX78" fmla="*/ 5142413 w 7927195"/>
              <a:gd name="connsiteY78" fmla="*/ 4156665 h 4424835"/>
              <a:gd name="connsiteX79" fmla="*/ 5103510 w 7927195"/>
              <a:gd name="connsiteY79" fmla="*/ 4158608 h 4424835"/>
              <a:gd name="connsiteX80" fmla="*/ 5089382 w 7927195"/>
              <a:gd name="connsiteY80" fmla="*/ 4140595 h 4424835"/>
              <a:gd name="connsiteX81" fmla="*/ 5081407 w 7927195"/>
              <a:gd name="connsiteY81" fmla="*/ 4105942 h 4424835"/>
              <a:gd name="connsiteX82" fmla="*/ 5087358 w 7927195"/>
              <a:gd name="connsiteY82" fmla="*/ 4049625 h 4424835"/>
              <a:gd name="connsiteX83" fmla="*/ 5095778 w 7927195"/>
              <a:gd name="connsiteY83" fmla="*/ 4021422 h 4424835"/>
              <a:gd name="connsiteX84" fmla="*/ 5100474 w 7927195"/>
              <a:gd name="connsiteY84" fmla="*/ 4007642 h 4424835"/>
              <a:gd name="connsiteX85" fmla="*/ 5096547 w 7927195"/>
              <a:gd name="connsiteY85" fmla="*/ 4005759 h 4424835"/>
              <a:gd name="connsiteX86" fmla="*/ 5082500 w 7927195"/>
              <a:gd name="connsiteY86" fmla="*/ 4010095 h 4424835"/>
              <a:gd name="connsiteX87" fmla="*/ 5031494 w 7927195"/>
              <a:gd name="connsiteY87" fmla="*/ 4022535 h 4424835"/>
              <a:gd name="connsiteX88" fmla="*/ 4975184 w 7927195"/>
              <a:gd name="connsiteY88" fmla="*/ 4018673 h 4424835"/>
              <a:gd name="connsiteX89" fmla="*/ 4949317 w 7927195"/>
              <a:gd name="connsiteY89" fmla="*/ 4005104 h 4424835"/>
              <a:gd name="connsiteX90" fmla="*/ 4946888 w 7927195"/>
              <a:gd name="connsiteY90" fmla="*/ 3958222 h 4424835"/>
              <a:gd name="connsiteX91" fmla="*/ 4969841 w 7927195"/>
              <a:gd name="connsiteY91" fmla="*/ 3944054 h 4424835"/>
              <a:gd name="connsiteX92" fmla="*/ 5013642 w 7927195"/>
              <a:gd name="connsiteY92" fmla="*/ 3941504 h 4424835"/>
              <a:gd name="connsiteX93" fmla="*/ 5080962 w 7927195"/>
              <a:gd name="connsiteY93" fmla="*/ 3958068 h 4424835"/>
              <a:gd name="connsiteX94" fmla="*/ 5093025 w 7927195"/>
              <a:gd name="connsiteY94" fmla="*/ 3961639 h 4424835"/>
              <a:gd name="connsiteX95" fmla="*/ 5096588 w 7927195"/>
              <a:gd name="connsiteY95" fmla="*/ 3960230 h 4424835"/>
              <a:gd name="connsiteX96" fmla="*/ 5096871 w 7927195"/>
              <a:gd name="connsiteY96" fmla="*/ 3958299 h 4424835"/>
              <a:gd name="connsiteX97" fmla="*/ 5091730 w 7927195"/>
              <a:gd name="connsiteY97" fmla="*/ 3944600 h 4424835"/>
              <a:gd name="connsiteX98" fmla="*/ 5074647 w 7927195"/>
              <a:gd name="connsiteY98" fmla="*/ 3892703 h 4424835"/>
              <a:gd name="connsiteX99" fmla="*/ 5072380 w 7927195"/>
              <a:gd name="connsiteY99" fmla="*/ 3842547 h 4424835"/>
              <a:gd name="connsiteX100" fmla="*/ 5088208 w 7927195"/>
              <a:gd name="connsiteY100" fmla="*/ 3811154 h 4424835"/>
              <a:gd name="connsiteX101" fmla="*/ 5106344 w 7927195"/>
              <a:gd name="connsiteY101" fmla="*/ 3803756 h 4424835"/>
              <a:gd name="connsiteX102" fmla="*/ 3348306 w 7927195"/>
              <a:gd name="connsiteY102" fmla="*/ 3803698 h 4424835"/>
              <a:gd name="connsiteX103" fmla="*/ 3364921 w 7927195"/>
              <a:gd name="connsiteY103" fmla="*/ 3809247 h 4424835"/>
              <a:gd name="connsiteX104" fmla="*/ 3373908 w 7927195"/>
              <a:gd name="connsiteY104" fmla="*/ 3818044 h 4424835"/>
              <a:gd name="connsiteX105" fmla="*/ 3389056 w 7927195"/>
              <a:gd name="connsiteY105" fmla="*/ 3850072 h 4424835"/>
              <a:gd name="connsiteX106" fmla="*/ 3392542 w 7927195"/>
              <a:gd name="connsiteY106" fmla="*/ 3877470 h 4424835"/>
              <a:gd name="connsiteX107" fmla="*/ 3383053 w 7927195"/>
              <a:gd name="connsiteY107" fmla="*/ 3937370 h 4424835"/>
              <a:gd name="connsiteX108" fmla="*/ 3379567 w 7927195"/>
              <a:gd name="connsiteY108" fmla="*/ 3949498 h 4424835"/>
              <a:gd name="connsiteX109" fmla="*/ 3390999 w 7927195"/>
              <a:gd name="connsiteY109" fmla="*/ 3960720 h 4424835"/>
              <a:gd name="connsiteX110" fmla="*/ 3424008 w 7927195"/>
              <a:gd name="connsiteY110" fmla="*/ 3954166 h 4424835"/>
              <a:gd name="connsiteX111" fmla="*/ 3488790 w 7927195"/>
              <a:gd name="connsiteY111" fmla="*/ 3956988 h 4424835"/>
              <a:gd name="connsiteX112" fmla="*/ 3516479 w 7927195"/>
              <a:gd name="connsiteY112" fmla="*/ 3971395 h 4424835"/>
              <a:gd name="connsiteX113" fmla="*/ 3525761 w 7927195"/>
              <a:gd name="connsiteY113" fmla="*/ 3996060 h 4424835"/>
              <a:gd name="connsiteX114" fmla="*/ 3518786 w 7927195"/>
              <a:gd name="connsiteY114" fmla="*/ 4011002 h 4424835"/>
              <a:gd name="connsiteX115" fmla="*/ 3490976 w 7927195"/>
              <a:gd name="connsiteY115" fmla="*/ 4024709 h 4424835"/>
              <a:gd name="connsiteX116" fmla="*/ 3444985 w 7927195"/>
              <a:gd name="connsiteY116" fmla="*/ 4021988 h 4424835"/>
              <a:gd name="connsiteX117" fmla="*/ 3396905 w 7927195"/>
              <a:gd name="connsiteY117" fmla="*/ 4006694 h 4424835"/>
              <a:gd name="connsiteX118" fmla="*/ 3383142 w 7927195"/>
              <a:gd name="connsiteY118" fmla="*/ 4001513 h 4424835"/>
              <a:gd name="connsiteX119" fmla="*/ 3379567 w 7927195"/>
              <a:gd name="connsiteY119" fmla="*/ 4002687 h 4424835"/>
              <a:gd name="connsiteX120" fmla="*/ 3379150 w 7927195"/>
              <a:gd name="connsiteY120" fmla="*/ 4004545 h 4424835"/>
              <a:gd name="connsiteX121" fmla="*/ 3383931 w 7927195"/>
              <a:gd name="connsiteY121" fmla="*/ 4018418 h 4424835"/>
              <a:gd name="connsiteX122" fmla="*/ 3400460 w 7927195"/>
              <a:gd name="connsiteY122" fmla="*/ 4077079 h 4424835"/>
              <a:gd name="connsiteX123" fmla="*/ 3402281 w 7927195"/>
              <a:gd name="connsiteY123" fmla="*/ 4114808 h 4424835"/>
              <a:gd name="connsiteX124" fmla="*/ 3390048 w 7927195"/>
              <a:gd name="connsiteY124" fmla="*/ 4150148 h 4424835"/>
              <a:gd name="connsiteX125" fmla="*/ 3359201 w 7927195"/>
              <a:gd name="connsiteY125" fmla="*/ 4164033 h 4424835"/>
              <a:gd name="connsiteX126" fmla="*/ 3342365 w 7927195"/>
              <a:gd name="connsiteY126" fmla="*/ 4156099 h 4424835"/>
              <a:gd name="connsiteX127" fmla="*/ 3327128 w 7927195"/>
              <a:gd name="connsiteY127" fmla="*/ 4128976 h 4424835"/>
              <a:gd name="connsiteX128" fmla="*/ 3323898 w 7927195"/>
              <a:gd name="connsiteY128" fmla="*/ 4080925 h 4424835"/>
              <a:gd name="connsiteX129" fmla="*/ 3337726 w 7927195"/>
              <a:gd name="connsiteY129" fmla="*/ 4021652 h 4424835"/>
              <a:gd name="connsiteX130" fmla="*/ 3341709 w 7927195"/>
              <a:gd name="connsiteY130" fmla="*/ 4009710 h 4424835"/>
              <a:gd name="connsiteX131" fmla="*/ 3340515 w 7927195"/>
              <a:gd name="connsiteY131" fmla="*/ 4006091 h 4424835"/>
              <a:gd name="connsiteX132" fmla="*/ 3338774 w 7927195"/>
              <a:gd name="connsiteY132" fmla="*/ 4005597 h 4424835"/>
              <a:gd name="connsiteX133" fmla="*/ 3324748 w 7927195"/>
              <a:gd name="connsiteY133" fmla="*/ 4009982 h 4424835"/>
              <a:gd name="connsiteX134" fmla="*/ 3273725 w 7927195"/>
              <a:gd name="connsiteY134" fmla="*/ 4022502 h 4424835"/>
              <a:gd name="connsiteX135" fmla="*/ 3217375 w 7927195"/>
              <a:gd name="connsiteY135" fmla="*/ 4018770 h 4424835"/>
              <a:gd name="connsiteX136" fmla="*/ 3191427 w 7927195"/>
              <a:gd name="connsiteY136" fmla="*/ 4005318 h 4424835"/>
              <a:gd name="connsiteX137" fmla="*/ 3188650 w 7927195"/>
              <a:gd name="connsiteY137" fmla="*/ 3958445 h 4424835"/>
              <a:gd name="connsiteX138" fmla="*/ 3211530 w 7927195"/>
              <a:gd name="connsiteY138" fmla="*/ 3944135 h 4424835"/>
              <a:gd name="connsiteX139" fmla="*/ 3255334 w 7927195"/>
              <a:gd name="connsiteY139" fmla="*/ 3941471 h 4424835"/>
              <a:gd name="connsiteX140" fmla="*/ 3322671 w 7927195"/>
              <a:gd name="connsiteY140" fmla="*/ 3957979 h 4424835"/>
              <a:gd name="connsiteX141" fmla="*/ 3334702 w 7927195"/>
              <a:gd name="connsiteY141" fmla="*/ 3961651 h 4424835"/>
              <a:gd name="connsiteX142" fmla="*/ 3338620 w 7927195"/>
              <a:gd name="connsiteY142" fmla="*/ 3958226 h 4424835"/>
              <a:gd name="connsiteX143" fmla="*/ 3332836 w 7927195"/>
              <a:gd name="connsiteY143" fmla="*/ 3942544 h 4424835"/>
              <a:gd name="connsiteX144" fmla="*/ 3316141 w 7927195"/>
              <a:gd name="connsiteY144" fmla="*/ 3890521 h 4424835"/>
              <a:gd name="connsiteX145" fmla="*/ 3314008 w 7927195"/>
              <a:gd name="connsiteY145" fmla="*/ 3844490 h 4424835"/>
              <a:gd name="connsiteX146" fmla="*/ 3330257 w 7927195"/>
              <a:gd name="connsiteY146" fmla="*/ 3811069 h 4424835"/>
              <a:gd name="connsiteX147" fmla="*/ 3348306 w 7927195"/>
              <a:gd name="connsiteY147" fmla="*/ 3803698 h 4424835"/>
              <a:gd name="connsiteX148" fmla="*/ 6863235 w 7927195"/>
              <a:gd name="connsiteY148" fmla="*/ 3803686 h 4424835"/>
              <a:gd name="connsiteX149" fmla="*/ 6880717 w 7927195"/>
              <a:gd name="connsiteY149" fmla="*/ 3809911 h 4424835"/>
              <a:gd name="connsiteX150" fmla="*/ 6903104 w 7927195"/>
              <a:gd name="connsiteY150" fmla="*/ 3847210 h 4424835"/>
              <a:gd name="connsiteX151" fmla="*/ 6905411 w 7927195"/>
              <a:gd name="connsiteY151" fmla="*/ 3901556 h 4424835"/>
              <a:gd name="connsiteX152" fmla="*/ 6892902 w 7927195"/>
              <a:gd name="connsiteY152" fmla="*/ 3954805 h 4424835"/>
              <a:gd name="connsiteX153" fmla="*/ 6892619 w 7927195"/>
              <a:gd name="connsiteY153" fmla="*/ 3960784 h 4424835"/>
              <a:gd name="connsiteX154" fmla="*/ 6894117 w 7927195"/>
              <a:gd name="connsiteY154" fmla="*/ 3962108 h 4424835"/>
              <a:gd name="connsiteX155" fmla="*/ 6904440 w 7927195"/>
              <a:gd name="connsiteY155" fmla="*/ 3960910 h 4424835"/>
              <a:gd name="connsiteX156" fmla="*/ 6933303 w 7927195"/>
              <a:gd name="connsiteY156" fmla="*/ 3955145 h 4424835"/>
              <a:gd name="connsiteX157" fmla="*/ 6979492 w 7927195"/>
              <a:gd name="connsiteY157" fmla="*/ 3952842 h 4424835"/>
              <a:gd name="connsiteX158" fmla="*/ 7016249 w 7927195"/>
              <a:gd name="connsiteY158" fmla="*/ 3961440 h 4424835"/>
              <a:gd name="connsiteX159" fmla="*/ 7034627 w 7927195"/>
              <a:gd name="connsiteY159" fmla="*/ 3975184 h 4424835"/>
              <a:gd name="connsiteX160" fmla="*/ 7031510 w 7927195"/>
              <a:gd name="connsiteY160" fmla="*/ 4012868 h 4424835"/>
              <a:gd name="connsiteX161" fmla="*/ 7007141 w 7927195"/>
              <a:gd name="connsiteY161" fmla="*/ 4024510 h 4424835"/>
              <a:gd name="connsiteX162" fmla="*/ 6961113 w 7927195"/>
              <a:gd name="connsiteY162" fmla="*/ 4022190 h 4424835"/>
              <a:gd name="connsiteX163" fmla="*/ 6918891 w 7927195"/>
              <a:gd name="connsiteY163" fmla="*/ 4009265 h 4424835"/>
              <a:gd name="connsiteX164" fmla="*/ 6901161 w 7927195"/>
              <a:gd name="connsiteY164" fmla="*/ 4002606 h 4424835"/>
              <a:gd name="connsiteX165" fmla="*/ 6895372 w 7927195"/>
              <a:gd name="connsiteY165" fmla="*/ 4002112 h 4424835"/>
              <a:gd name="connsiteX166" fmla="*/ 6895331 w 7927195"/>
              <a:gd name="connsiteY166" fmla="*/ 4009933 h 4424835"/>
              <a:gd name="connsiteX167" fmla="*/ 6905371 w 7927195"/>
              <a:gd name="connsiteY167" fmla="*/ 4037638 h 4424835"/>
              <a:gd name="connsiteX168" fmla="*/ 6916948 w 7927195"/>
              <a:gd name="connsiteY168" fmla="*/ 4095255 h 4424835"/>
              <a:gd name="connsiteX169" fmla="*/ 6915774 w 7927195"/>
              <a:gd name="connsiteY169" fmla="*/ 4122580 h 4424835"/>
              <a:gd name="connsiteX170" fmla="*/ 6902618 w 7927195"/>
              <a:gd name="connsiteY170" fmla="*/ 4153103 h 4424835"/>
              <a:gd name="connsiteX171" fmla="*/ 6855903 w 7927195"/>
              <a:gd name="connsiteY171" fmla="*/ 4155046 h 4424835"/>
              <a:gd name="connsiteX172" fmla="*/ 6845539 w 7927195"/>
              <a:gd name="connsiteY172" fmla="*/ 4139339 h 4424835"/>
              <a:gd name="connsiteX173" fmla="*/ 6839305 w 7927195"/>
              <a:gd name="connsiteY173" fmla="*/ 4114970 h 4424835"/>
              <a:gd name="connsiteX174" fmla="*/ 6846673 w 7927195"/>
              <a:gd name="connsiteY174" fmla="*/ 4039966 h 4424835"/>
              <a:gd name="connsiteX175" fmla="*/ 6855943 w 7927195"/>
              <a:gd name="connsiteY175" fmla="*/ 4011997 h 4424835"/>
              <a:gd name="connsiteX176" fmla="*/ 6854769 w 7927195"/>
              <a:gd name="connsiteY176" fmla="*/ 4006285 h 4424835"/>
              <a:gd name="connsiteX177" fmla="*/ 6850923 w 7927195"/>
              <a:gd name="connsiteY177" fmla="*/ 4006196 h 4424835"/>
              <a:gd name="connsiteX178" fmla="*/ 6830885 w 7927195"/>
              <a:gd name="connsiteY178" fmla="*/ 4012621 h 4424835"/>
              <a:gd name="connsiteX179" fmla="*/ 6785748 w 7927195"/>
              <a:gd name="connsiteY179" fmla="*/ 4022818 h 4424835"/>
              <a:gd name="connsiteX180" fmla="*/ 6731463 w 7927195"/>
              <a:gd name="connsiteY180" fmla="*/ 4018547 h 4424835"/>
              <a:gd name="connsiteX181" fmla="*/ 6705636 w 7927195"/>
              <a:gd name="connsiteY181" fmla="*/ 4004836 h 4424835"/>
              <a:gd name="connsiteX182" fmla="*/ 6702721 w 7927195"/>
              <a:gd name="connsiteY182" fmla="*/ 3959242 h 4424835"/>
              <a:gd name="connsiteX183" fmla="*/ 6727334 w 7927195"/>
              <a:gd name="connsiteY183" fmla="*/ 3943859 h 4424835"/>
              <a:gd name="connsiteX184" fmla="*/ 6771216 w 7927195"/>
              <a:gd name="connsiteY184" fmla="*/ 3941653 h 4424835"/>
              <a:gd name="connsiteX185" fmla="*/ 6826513 w 7927195"/>
              <a:gd name="connsiteY185" fmla="*/ 3954502 h 4424835"/>
              <a:gd name="connsiteX186" fmla="*/ 6844527 w 7927195"/>
              <a:gd name="connsiteY186" fmla="*/ 3960465 h 4424835"/>
              <a:gd name="connsiteX187" fmla="*/ 6852281 w 7927195"/>
              <a:gd name="connsiteY187" fmla="*/ 3960691 h 4424835"/>
              <a:gd name="connsiteX188" fmla="*/ 6852300 w 7927195"/>
              <a:gd name="connsiteY188" fmla="*/ 3961218 h 4424835"/>
              <a:gd name="connsiteX189" fmla="*/ 6852705 w 7927195"/>
              <a:gd name="connsiteY189" fmla="*/ 3960704 h 4424835"/>
              <a:gd name="connsiteX190" fmla="*/ 6853555 w 7927195"/>
              <a:gd name="connsiteY190" fmla="*/ 3960898 h 4424835"/>
              <a:gd name="connsiteX191" fmla="*/ 6852705 w 7927195"/>
              <a:gd name="connsiteY191" fmla="*/ 3960703 h 4424835"/>
              <a:gd name="connsiteX192" fmla="*/ 6852281 w 7927195"/>
              <a:gd name="connsiteY192" fmla="*/ 3960691 h 4424835"/>
              <a:gd name="connsiteX193" fmla="*/ 6852016 w 7927195"/>
              <a:gd name="connsiteY193" fmla="*/ 3953121 h 4424835"/>
              <a:gd name="connsiteX194" fmla="*/ 6841896 w 7927195"/>
              <a:gd name="connsiteY194" fmla="*/ 3927683 h 4424835"/>
              <a:gd name="connsiteX195" fmla="*/ 6828780 w 7927195"/>
              <a:gd name="connsiteY195" fmla="*/ 3878960 h 4424835"/>
              <a:gd name="connsiteX196" fmla="*/ 6831452 w 7927195"/>
              <a:gd name="connsiteY196" fmla="*/ 3833123 h 4424835"/>
              <a:gd name="connsiteX197" fmla="*/ 6844325 w 7927195"/>
              <a:gd name="connsiteY197" fmla="*/ 3811639 h 4424835"/>
              <a:gd name="connsiteX198" fmla="*/ 6863235 w 7927195"/>
              <a:gd name="connsiteY198" fmla="*/ 3803686 h 4424835"/>
              <a:gd name="connsiteX199" fmla="*/ 1590099 w 7927195"/>
              <a:gd name="connsiteY199" fmla="*/ 3803685 h 4424835"/>
              <a:gd name="connsiteX200" fmla="*/ 1606995 w 7927195"/>
              <a:gd name="connsiteY200" fmla="*/ 3808721 h 4424835"/>
              <a:gd name="connsiteX201" fmla="*/ 1630615 w 7927195"/>
              <a:gd name="connsiteY201" fmla="*/ 3845174 h 4424835"/>
              <a:gd name="connsiteX202" fmla="*/ 1633441 w 7927195"/>
              <a:gd name="connsiteY202" fmla="*/ 3901552 h 4424835"/>
              <a:gd name="connsiteX203" fmla="*/ 1620940 w 7927195"/>
              <a:gd name="connsiteY203" fmla="*/ 3954806 h 4424835"/>
              <a:gd name="connsiteX204" fmla="*/ 1620633 w 7927195"/>
              <a:gd name="connsiteY204" fmla="*/ 3960789 h 4424835"/>
              <a:gd name="connsiteX205" fmla="*/ 1622135 w 7927195"/>
              <a:gd name="connsiteY205" fmla="*/ 3962116 h 4424835"/>
              <a:gd name="connsiteX206" fmla="*/ 1634518 w 7927195"/>
              <a:gd name="connsiteY206" fmla="*/ 3960534 h 4424835"/>
              <a:gd name="connsiteX207" fmla="*/ 1665494 w 7927195"/>
              <a:gd name="connsiteY207" fmla="*/ 3954405 h 4424835"/>
              <a:gd name="connsiteX208" fmla="*/ 1730353 w 7927195"/>
              <a:gd name="connsiteY208" fmla="*/ 3956672 h 4424835"/>
              <a:gd name="connsiteX209" fmla="*/ 1751679 w 7927195"/>
              <a:gd name="connsiteY209" fmla="*/ 3965444 h 4424835"/>
              <a:gd name="connsiteX210" fmla="*/ 1766899 w 7927195"/>
              <a:gd name="connsiteY210" fmla="*/ 3982422 h 4424835"/>
              <a:gd name="connsiteX211" fmla="*/ 1762447 w 7927195"/>
              <a:gd name="connsiteY211" fmla="*/ 4009832 h 4424835"/>
              <a:gd name="connsiteX212" fmla="*/ 1735182 w 7927195"/>
              <a:gd name="connsiteY212" fmla="*/ 4024494 h 4424835"/>
              <a:gd name="connsiteX213" fmla="*/ 1689155 w 7927195"/>
              <a:gd name="connsiteY213" fmla="*/ 4022203 h 4424835"/>
              <a:gd name="connsiteX214" fmla="*/ 1648840 w 7927195"/>
              <a:gd name="connsiteY214" fmla="*/ 4010107 h 4424835"/>
              <a:gd name="connsiteX215" fmla="*/ 1635129 w 7927195"/>
              <a:gd name="connsiteY215" fmla="*/ 4004739 h 4424835"/>
              <a:gd name="connsiteX216" fmla="*/ 1623616 w 7927195"/>
              <a:gd name="connsiteY216" fmla="*/ 4002339 h 4424835"/>
              <a:gd name="connsiteX217" fmla="*/ 1624980 w 7927195"/>
              <a:gd name="connsiteY217" fmla="*/ 4013831 h 4424835"/>
              <a:gd name="connsiteX218" fmla="*/ 1634097 w 7927195"/>
              <a:gd name="connsiteY218" fmla="*/ 4039638 h 4424835"/>
              <a:gd name="connsiteX219" fmla="*/ 1644978 w 7927195"/>
              <a:gd name="connsiteY219" fmla="*/ 4095296 h 4424835"/>
              <a:gd name="connsiteX220" fmla="*/ 1643808 w 7927195"/>
              <a:gd name="connsiteY220" fmla="*/ 4122580 h 4424835"/>
              <a:gd name="connsiteX221" fmla="*/ 1629207 w 7927195"/>
              <a:gd name="connsiteY221" fmla="*/ 4154641 h 4424835"/>
              <a:gd name="connsiteX222" fmla="*/ 1585471 w 7927195"/>
              <a:gd name="connsiteY222" fmla="*/ 4156503 h 4424835"/>
              <a:gd name="connsiteX223" fmla="*/ 1573557 w 7927195"/>
              <a:gd name="connsiteY223" fmla="*/ 4139299 h 4424835"/>
              <a:gd name="connsiteX224" fmla="*/ 1567315 w 7927195"/>
              <a:gd name="connsiteY224" fmla="*/ 4114929 h 4424835"/>
              <a:gd name="connsiteX225" fmla="*/ 1574715 w 7927195"/>
              <a:gd name="connsiteY225" fmla="*/ 4039942 h 4424835"/>
              <a:gd name="connsiteX226" fmla="*/ 1583981 w 7927195"/>
              <a:gd name="connsiteY226" fmla="*/ 4011977 h 4424835"/>
              <a:gd name="connsiteX227" fmla="*/ 1582779 w 7927195"/>
              <a:gd name="connsiteY227" fmla="*/ 4006269 h 4424835"/>
              <a:gd name="connsiteX228" fmla="*/ 1578937 w 7927195"/>
              <a:gd name="connsiteY228" fmla="*/ 4006209 h 4424835"/>
              <a:gd name="connsiteX229" fmla="*/ 1558891 w 7927195"/>
              <a:gd name="connsiteY229" fmla="*/ 4012629 h 4424835"/>
              <a:gd name="connsiteX230" fmla="*/ 1513758 w 7927195"/>
              <a:gd name="connsiteY230" fmla="*/ 4022822 h 4424835"/>
              <a:gd name="connsiteX231" fmla="*/ 1459481 w 7927195"/>
              <a:gd name="connsiteY231" fmla="*/ 4018551 h 4424835"/>
              <a:gd name="connsiteX232" fmla="*/ 1435220 w 7927195"/>
              <a:gd name="connsiteY232" fmla="*/ 4006217 h 4424835"/>
              <a:gd name="connsiteX233" fmla="*/ 1432156 w 7927195"/>
              <a:gd name="connsiteY233" fmla="*/ 3957655 h 4424835"/>
              <a:gd name="connsiteX234" fmla="*/ 1455396 w 7927195"/>
              <a:gd name="connsiteY234" fmla="*/ 3943843 h 4424835"/>
              <a:gd name="connsiteX235" fmla="*/ 1499262 w 7927195"/>
              <a:gd name="connsiteY235" fmla="*/ 3941657 h 4424835"/>
              <a:gd name="connsiteX236" fmla="*/ 1554575 w 7927195"/>
              <a:gd name="connsiteY236" fmla="*/ 3954510 h 4424835"/>
              <a:gd name="connsiteX237" fmla="*/ 1572557 w 7927195"/>
              <a:gd name="connsiteY237" fmla="*/ 3960469 h 4424835"/>
              <a:gd name="connsiteX238" fmla="*/ 1580315 w 7927195"/>
              <a:gd name="connsiteY238" fmla="*/ 3960688 h 4424835"/>
              <a:gd name="connsiteX239" fmla="*/ 1580334 w 7927195"/>
              <a:gd name="connsiteY239" fmla="*/ 3961214 h 4424835"/>
              <a:gd name="connsiteX240" fmla="*/ 1580747 w 7927195"/>
              <a:gd name="connsiteY240" fmla="*/ 3960700 h 4424835"/>
              <a:gd name="connsiteX241" fmla="*/ 1580315 w 7927195"/>
              <a:gd name="connsiteY241" fmla="*/ 3960688 h 4424835"/>
              <a:gd name="connsiteX242" fmla="*/ 1580046 w 7927195"/>
              <a:gd name="connsiteY242" fmla="*/ 3953121 h 4424835"/>
              <a:gd name="connsiteX243" fmla="*/ 1569926 w 7927195"/>
              <a:gd name="connsiteY243" fmla="*/ 3927683 h 4424835"/>
              <a:gd name="connsiteX244" fmla="*/ 1556810 w 7927195"/>
              <a:gd name="connsiteY244" fmla="*/ 3878956 h 4424835"/>
              <a:gd name="connsiteX245" fmla="*/ 1559470 w 7927195"/>
              <a:gd name="connsiteY245" fmla="*/ 3833119 h 4424835"/>
              <a:gd name="connsiteX246" fmla="*/ 1573921 w 7927195"/>
              <a:gd name="connsiteY246" fmla="*/ 3810231 h 4424835"/>
              <a:gd name="connsiteX247" fmla="*/ 1590099 w 7927195"/>
              <a:gd name="connsiteY247" fmla="*/ 3803685 h 4424835"/>
              <a:gd name="connsiteX248" fmla="*/ 7295924 w 7927195"/>
              <a:gd name="connsiteY248" fmla="*/ 3672504 h 4424835"/>
              <a:gd name="connsiteX249" fmla="*/ 7320709 w 7927195"/>
              <a:gd name="connsiteY249" fmla="*/ 3683189 h 4424835"/>
              <a:gd name="connsiteX250" fmla="*/ 7341557 w 7927195"/>
              <a:gd name="connsiteY250" fmla="*/ 3727087 h 4424835"/>
              <a:gd name="connsiteX251" fmla="*/ 7338075 w 7927195"/>
              <a:gd name="connsiteY251" fmla="*/ 3739449 h 4424835"/>
              <a:gd name="connsiteX252" fmla="*/ 7309900 w 7927195"/>
              <a:gd name="connsiteY252" fmla="*/ 3772608 h 4424835"/>
              <a:gd name="connsiteX253" fmla="*/ 7273953 w 7927195"/>
              <a:gd name="connsiteY253" fmla="*/ 3774624 h 4424835"/>
              <a:gd name="connsiteX254" fmla="*/ 7239989 w 7927195"/>
              <a:gd name="connsiteY254" fmla="*/ 3733685 h 4424835"/>
              <a:gd name="connsiteX255" fmla="*/ 7243430 w 7927195"/>
              <a:gd name="connsiteY255" fmla="*/ 3705283 h 4424835"/>
              <a:gd name="connsiteX256" fmla="*/ 7269743 w 7927195"/>
              <a:gd name="connsiteY256" fmla="*/ 3678614 h 4424835"/>
              <a:gd name="connsiteX257" fmla="*/ 7295924 w 7927195"/>
              <a:gd name="connsiteY257" fmla="*/ 3672504 h 4424835"/>
              <a:gd name="connsiteX258" fmla="*/ 263307 w 7927195"/>
              <a:gd name="connsiteY258" fmla="*/ 3672419 h 4424835"/>
              <a:gd name="connsiteX259" fmla="*/ 291109 w 7927195"/>
              <a:gd name="connsiteY259" fmla="*/ 3683196 h 4424835"/>
              <a:gd name="connsiteX260" fmla="*/ 311292 w 7927195"/>
              <a:gd name="connsiteY260" fmla="*/ 3723880 h 4424835"/>
              <a:gd name="connsiteX261" fmla="*/ 306673 w 7927195"/>
              <a:gd name="connsiteY261" fmla="*/ 3743505 h 4424835"/>
              <a:gd name="connsiteX262" fmla="*/ 280018 w 7927195"/>
              <a:gd name="connsiteY262" fmla="*/ 3772705 h 4424835"/>
              <a:gd name="connsiteX263" fmla="*/ 244015 w 7927195"/>
              <a:gd name="connsiteY263" fmla="*/ 3774550 h 4424835"/>
              <a:gd name="connsiteX264" fmla="*/ 210682 w 7927195"/>
              <a:gd name="connsiteY264" fmla="*/ 3735595 h 4424835"/>
              <a:gd name="connsiteX265" fmla="*/ 214722 w 7927195"/>
              <a:gd name="connsiteY265" fmla="*/ 3703267 h 4424835"/>
              <a:gd name="connsiteX266" fmla="*/ 238276 w 7927195"/>
              <a:gd name="connsiteY266" fmla="*/ 3679565 h 4424835"/>
              <a:gd name="connsiteX267" fmla="*/ 263307 w 7927195"/>
              <a:gd name="connsiteY267" fmla="*/ 3672419 h 4424835"/>
              <a:gd name="connsiteX268" fmla="*/ 3782465 w 7927195"/>
              <a:gd name="connsiteY268" fmla="*/ 3672402 h 4424835"/>
              <a:gd name="connsiteX269" fmla="*/ 3803681 w 7927195"/>
              <a:gd name="connsiteY269" fmla="*/ 3681399 h 4424835"/>
              <a:gd name="connsiteX270" fmla="*/ 3825662 w 7927195"/>
              <a:gd name="connsiteY270" fmla="*/ 3716112 h 4424835"/>
              <a:gd name="connsiteX271" fmla="*/ 3822023 w 7927195"/>
              <a:gd name="connsiteY271" fmla="*/ 3742733 h 4424835"/>
              <a:gd name="connsiteX272" fmla="*/ 3795718 w 7927195"/>
              <a:gd name="connsiteY272" fmla="*/ 3772284 h 4424835"/>
              <a:gd name="connsiteX273" fmla="*/ 3759759 w 7927195"/>
              <a:gd name="connsiteY273" fmla="*/ 3774887 h 4424835"/>
              <a:gd name="connsiteX274" fmla="*/ 3723759 w 7927195"/>
              <a:gd name="connsiteY274" fmla="*/ 3728224 h 4424835"/>
              <a:gd name="connsiteX275" fmla="*/ 3723273 w 7927195"/>
              <a:gd name="connsiteY275" fmla="*/ 3722447 h 4424835"/>
              <a:gd name="connsiteX276" fmla="*/ 3725767 w 7927195"/>
              <a:gd name="connsiteY276" fmla="*/ 3711752 h 4424835"/>
              <a:gd name="connsiteX277" fmla="*/ 3759969 w 7927195"/>
              <a:gd name="connsiteY277" fmla="*/ 3676234 h 4424835"/>
              <a:gd name="connsiteX278" fmla="*/ 3782465 w 7927195"/>
              <a:gd name="connsiteY278" fmla="*/ 3672402 h 4424835"/>
              <a:gd name="connsiteX279" fmla="*/ 2021473 w 7927195"/>
              <a:gd name="connsiteY279" fmla="*/ 3672401 h 4424835"/>
              <a:gd name="connsiteX280" fmla="*/ 2048653 w 7927195"/>
              <a:gd name="connsiteY280" fmla="*/ 3683035 h 4424835"/>
              <a:gd name="connsiteX281" fmla="*/ 2069577 w 7927195"/>
              <a:gd name="connsiteY281" fmla="*/ 3726949 h 4424835"/>
              <a:gd name="connsiteX282" fmla="*/ 2066189 w 7927195"/>
              <a:gd name="connsiteY282" fmla="*/ 3739279 h 4424835"/>
              <a:gd name="connsiteX283" fmla="*/ 2036330 w 7927195"/>
              <a:gd name="connsiteY283" fmla="*/ 3773628 h 4424835"/>
              <a:gd name="connsiteX284" fmla="*/ 2002132 w 7927195"/>
              <a:gd name="connsiteY284" fmla="*/ 3774712 h 4424835"/>
              <a:gd name="connsiteX285" fmla="*/ 1968050 w 7927195"/>
              <a:gd name="connsiteY285" fmla="*/ 3733867 h 4424835"/>
              <a:gd name="connsiteX286" fmla="*/ 1971370 w 7927195"/>
              <a:gd name="connsiteY286" fmla="*/ 3705441 h 4424835"/>
              <a:gd name="connsiteX287" fmla="*/ 1997618 w 7927195"/>
              <a:gd name="connsiteY287" fmla="*/ 3678687 h 4424835"/>
              <a:gd name="connsiteX288" fmla="*/ 2021473 w 7927195"/>
              <a:gd name="connsiteY288" fmla="*/ 3672401 h 4424835"/>
              <a:gd name="connsiteX289" fmla="*/ 5538471 w 7927195"/>
              <a:gd name="connsiteY289" fmla="*/ 3672257 h 4424835"/>
              <a:gd name="connsiteX290" fmla="*/ 5559977 w 7927195"/>
              <a:gd name="connsiteY290" fmla="*/ 3680128 h 4424835"/>
              <a:gd name="connsiteX291" fmla="*/ 5584144 w 7927195"/>
              <a:gd name="connsiteY291" fmla="*/ 3724418 h 4424835"/>
              <a:gd name="connsiteX292" fmla="*/ 5578193 w 7927195"/>
              <a:gd name="connsiteY292" fmla="*/ 3746477 h 4424835"/>
              <a:gd name="connsiteX293" fmla="*/ 5555483 w 7927195"/>
              <a:gd name="connsiteY293" fmla="*/ 3771020 h 4424835"/>
              <a:gd name="connsiteX294" fmla="*/ 5542287 w 7927195"/>
              <a:gd name="connsiteY294" fmla="*/ 3777400 h 4424835"/>
              <a:gd name="connsiteX295" fmla="*/ 5525770 w 7927195"/>
              <a:gd name="connsiteY295" fmla="*/ 3777680 h 4424835"/>
              <a:gd name="connsiteX296" fmla="*/ 5482334 w 7927195"/>
              <a:gd name="connsiteY296" fmla="*/ 3730337 h 4424835"/>
              <a:gd name="connsiteX297" fmla="*/ 5485329 w 7927195"/>
              <a:gd name="connsiteY297" fmla="*/ 3707858 h 4424835"/>
              <a:gd name="connsiteX298" fmla="*/ 5516054 w 7927195"/>
              <a:gd name="connsiteY298" fmla="*/ 3677128 h 4424835"/>
              <a:gd name="connsiteX299" fmla="*/ 5538471 w 7927195"/>
              <a:gd name="connsiteY299" fmla="*/ 3672257 h 4424835"/>
              <a:gd name="connsiteX300" fmla="*/ 3751789 w 7927195"/>
              <a:gd name="connsiteY300" fmla="*/ 3542071 h 4424835"/>
              <a:gd name="connsiteX301" fmla="*/ 3778676 w 7927195"/>
              <a:gd name="connsiteY301" fmla="*/ 3550617 h 4424835"/>
              <a:gd name="connsiteX302" fmla="*/ 3787740 w 7927195"/>
              <a:gd name="connsiteY302" fmla="*/ 3585394 h 4424835"/>
              <a:gd name="connsiteX303" fmla="*/ 3774932 w 7927195"/>
              <a:gd name="connsiteY303" fmla="*/ 3611760 h 4424835"/>
              <a:gd name="connsiteX304" fmla="*/ 3753266 w 7927195"/>
              <a:gd name="connsiteY304" fmla="*/ 3640254 h 4424835"/>
              <a:gd name="connsiteX305" fmla="*/ 3675951 w 7927195"/>
              <a:gd name="connsiteY305" fmla="*/ 3726500 h 4424835"/>
              <a:gd name="connsiteX306" fmla="*/ 3653561 w 7927195"/>
              <a:gd name="connsiteY306" fmla="*/ 3745570 h 4424835"/>
              <a:gd name="connsiteX307" fmla="*/ 3633207 w 7927195"/>
              <a:gd name="connsiteY307" fmla="*/ 3752027 h 4424835"/>
              <a:gd name="connsiteX308" fmla="*/ 3601563 w 7927195"/>
              <a:gd name="connsiteY308" fmla="*/ 3714914 h 4424835"/>
              <a:gd name="connsiteX309" fmla="*/ 3608141 w 7927195"/>
              <a:gd name="connsiteY309" fmla="*/ 3697236 h 4424835"/>
              <a:gd name="connsiteX310" fmla="*/ 3624034 w 7927195"/>
              <a:gd name="connsiteY310" fmla="*/ 3669992 h 4424835"/>
              <a:gd name="connsiteX311" fmla="*/ 3658763 w 7927195"/>
              <a:gd name="connsiteY311" fmla="*/ 3624997 h 4424835"/>
              <a:gd name="connsiteX312" fmla="*/ 3713149 w 7927195"/>
              <a:gd name="connsiteY312" fmla="*/ 3566295 h 4424835"/>
              <a:gd name="connsiteX313" fmla="*/ 3736102 w 7927195"/>
              <a:gd name="connsiteY313" fmla="*/ 3547900 h 4424835"/>
              <a:gd name="connsiteX314" fmla="*/ 3751789 w 7927195"/>
              <a:gd name="connsiteY314" fmla="*/ 3542071 h 4424835"/>
              <a:gd name="connsiteX315" fmla="*/ 237174 w 7927195"/>
              <a:gd name="connsiteY315" fmla="*/ 3541978 h 4424835"/>
              <a:gd name="connsiteX316" fmla="*/ 273489 w 7927195"/>
              <a:gd name="connsiteY316" fmla="*/ 3569197 h 4424835"/>
              <a:gd name="connsiteX317" fmla="*/ 274101 w 7927195"/>
              <a:gd name="connsiteY317" fmla="*/ 3578662 h 4424835"/>
              <a:gd name="connsiteX318" fmla="*/ 270492 w 7927195"/>
              <a:gd name="connsiteY318" fmla="*/ 3591822 h 4424835"/>
              <a:gd name="connsiteX319" fmla="*/ 259611 w 7927195"/>
              <a:gd name="connsiteY319" fmla="*/ 3612168 h 4424835"/>
              <a:gd name="connsiteX320" fmla="*/ 243252 w 7927195"/>
              <a:gd name="connsiteY320" fmla="*/ 3634093 h 4424835"/>
              <a:gd name="connsiteX321" fmla="*/ 159105 w 7927195"/>
              <a:gd name="connsiteY321" fmla="*/ 3728240 h 4424835"/>
              <a:gd name="connsiteX322" fmla="*/ 138211 w 7927195"/>
              <a:gd name="connsiteY322" fmla="*/ 3745801 h 4424835"/>
              <a:gd name="connsiteX323" fmla="*/ 120414 w 7927195"/>
              <a:gd name="connsiteY323" fmla="*/ 3751768 h 4424835"/>
              <a:gd name="connsiteX324" fmla="*/ 90053 w 7927195"/>
              <a:gd name="connsiteY324" fmla="*/ 3736826 h 4424835"/>
              <a:gd name="connsiteX325" fmla="*/ 86200 w 7927195"/>
              <a:gd name="connsiteY325" fmla="*/ 3722811 h 4424835"/>
              <a:gd name="connsiteX326" fmla="*/ 89800 w 7927195"/>
              <a:gd name="connsiteY326" fmla="*/ 3704368 h 4424835"/>
              <a:gd name="connsiteX327" fmla="*/ 99245 w 7927195"/>
              <a:gd name="connsiteY327" fmla="*/ 3685605 h 4424835"/>
              <a:gd name="connsiteX328" fmla="*/ 117838 w 7927195"/>
              <a:gd name="connsiteY328" fmla="*/ 3657556 h 4424835"/>
              <a:gd name="connsiteX329" fmla="*/ 199992 w 7927195"/>
              <a:gd name="connsiteY329" fmla="*/ 3564554 h 4424835"/>
              <a:gd name="connsiteX330" fmla="*/ 219687 w 7927195"/>
              <a:gd name="connsiteY330" fmla="*/ 3548831 h 4424835"/>
              <a:gd name="connsiteX331" fmla="*/ 237174 w 7927195"/>
              <a:gd name="connsiteY331" fmla="*/ 3541978 h 4424835"/>
              <a:gd name="connsiteX332" fmla="*/ 7267759 w 7927195"/>
              <a:gd name="connsiteY332" fmla="*/ 3541910 h 4424835"/>
              <a:gd name="connsiteX333" fmla="*/ 7292776 w 7927195"/>
              <a:gd name="connsiteY333" fmla="*/ 3549982 h 4424835"/>
              <a:gd name="connsiteX334" fmla="*/ 7303909 w 7927195"/>
              <a:gd name="connsiteY334" fmla="*/ 3574149 h 4424835"/>
              <a:gd name="connsiteX335" fmla="*/ 7300913 w 7927195"/>
              <a:gd name="connsiteY335" fmla="*/ 3590600 h 4424835"/>
              <a:gd name="connsiteX336" fmla="*/ 7289012 w 7927195"/>
              <a:gd name="connsiteY336" fmla="*/ 3612800 h 4424835"/>
              <a:gd name="connsiteX337" fmla="*/ 7272576 w 7927195"/>
              <a:gd name="connsiteY337" fmla="*/ 3634676 h 4424835"/>
              <a:gd name="connsiteX338" fmla="*/ 7188375 w 7927195"/>
              <a:gd name="connsiteY338" fmla="*/ 3728816 h 4424835"/>
              <a:gd name="connsiteX339" fmla="*/ 7167284 w 7927195"/>
              <a:gd name="connsiteY339" fmla="*/ 3746158 h 4424835"/>
              <a:gd name="connsiteX340" fmla="*/ 7149392 w 7927195"/>
              <a:gd name="connsiteY340" fmla="*/ 3751902 h 4424835"/>
              <a:gd name="connsiteX341" fmla="*/ 7116400 w 7927195"/>
              <a:gd name="connsiteY341" fmla="*/ 3728281 h 4424835"/>
              <a:gd name="connsiteX342" fmla="*/ 7116319 w 7927195"/>
              <a:gd name="connsiteY342" fmla="*/ 3715813 h 4424835"/>
              <a:gd name="connsiteX343" fmla="*/ 7123403 w 7927195"/>
              <a:gd name="connsiteY343" fmla="*/ 3696082 h 4424835"/>
              <a:gd name="connsiteX344" fmla="*/ 7141943 w 7927195"/>
              <a:gd name="connsiteY344" fmla="*/ 3665531 h 4424835"/>
              <a:gd name="connsiteX345" fmla="*/ 7231892 w 7927195"/>
              <a:gd name="connsiteY345" fmla="*/ 3562620 h 4424835"/>
              <a:gd name="connsiteX346" fmla="*/ 7251971 w 7927195"/>
              <a:gd name="connsiteY346" fmla="*/ 3547374 h 4424835"/>
              <a:gd name="connsiteX347" fmla="*/ 7267759 w 7927195"/>
              <a:gd name="connsiteY347" fmla="*/ 3541910 h 4424835"/>
              <a:gd name="connsiteX348" fmla="*/ 2000436 w 7927195"/>
              <a:gd name="connsiteY348" fmla="*/ 3541395 h 4424835"/>
              <a:gd name="connsiteX349" fmla="*/ 2019940 w 7927195"/>
              <a:gd name="connsiteY349" fmla="*/ 3549050 h 4424835"/>
              <a:gd name="connsiteX350" fmla="*/ 2030036 w 7927195"/>
              <a:gd name="connsiteY350" fmla="*/ 3587394 h 4424835"/>
              <a:gd name="connsiteX351" fmla="*/ 2018960 w 7927195"/>
              <a:gd name="connsiteY351" fmla="*/ 3609991 h 4424835"/>
              <a:gd name="connsiteX352" fmla="*/ 2002703 w 7927195"/>
              <a:gd name="connsiteY352" fmla="*/ 3632000 h 4424835"/>
              <a:gd name="connsiteX353" fmla="*/ 1915814 w 7927195"/>
              <a:gd name="connsiteY353" fmla="*/ 3729402 h 4424835"/>
              <a:gd name="connsiteX354" fmla="*/ 1894602 w 7927195"/>
              <a:gd name="connsiteY354" fmla="*/ 3746558 h 4424835"/>
              <a:gd name="connsiteX355" fmla="*/ 1876620 w 7927195"/>
              <a:gd name="connsiteY355" fmla="*/ 3751934 h 4424835"/>
              <a:gd name="connsiteX356" fmla="*/ 1844340 w 7927195"/>
              <a:gd name="connsiteY356" fmla="*/ 3727467 h 4424835"/>
              <a:gd name="connsiteX357" fmla="*/ 1844122 w 7927195"/>
              <a:gd name="connsiteY357" fmla="*/ 3717072 h 4424835"/>
              <a:gd name="connsiteX358" fmla="*/ 1853594 w 7927195"/>
              <a:gd name="connsiteY358" fmla="*/ 3691548 h 4424835"/>
              <a:gd name="connsiteX359" fmla="*/ 1880368 w 7927195"/>
              <a:gd name="connsiteY359" fmla="*/ 3651265 h 4424835"/>
              <a:gd name="connsiteX360" fmla="*/ 1919631 w 7927195"/>
              <a:gd name="connsiteY360" fmla="*/ 3604509 h 4424835"/>
              <a:gd name="connsiteX361" fmla="*/ 1955886 w 7927195"/>
              <a:gd name="connsiteY361" fmla="*/ 3566336 h 4424835"/>
              <a:gd name="connsiteX362" fmla="*/ 1980661 w 7927195"/>
              <a:gd name="connsiteY362" fmla="*/ 3546900 h 4424835"/>
              <a:gd name="connsiteX363" fmla="*/ 2000436 w 7927195"/>
              <a:gd name="connsiteY363" fmla="*/ 3541395 h 4424835"/>
              <a:gd name="connsiteX364" fmla="*/ 5515002 w 7927195"/>
              <a:gd name="connsiteY364" fmla="*/ 3541354 h 4424835"/>
              <a:gd name="connsiteX365" fmla="*/ 5544918 w 7927195"/>
              <a:gd name="connsiteY365" fmla="*/ 3563052 h 4424835"/>
              <a:gd name="connsiteX366" fmla="*/ 5546537 w 7927195"/>
              <a:gd name="connsiteY366" fmla="*/ 3581645 h 4424835"/>
              <a:gd name="connsiteX367" fmla="*/ 5537227 w 7927195"/>
              <a:gd name="connsiteY367" fmla="*/ 3604954 h 4424835"/>
              <a:gd name="connsiteX368" fmla="*/ 5521520 w 7927195"/>
              <a:gd name="connsiteY368" fmla="*/ 3627340 h 4424835"/>
              <a:gd name="connsiteX369" fmla="*/ 5430720 w 7927195"/>
              <a:gd name="connsiteY369" fmla="*/ 3729669 h 4424835"/>
              <a:gd name="connsiteX370" fmla="*/ 5411249 w 7927195"/>
              <a:gd name="connsiteY370" fmla="*/ 3745651 h 4424835"/>
              <a:gd name="connsiteX371" fmla="*/ 5391413 w 7927195"/>
              <a:gd name="connsiteY371" fmla="*/ 3751938 h 4424835"/>
              <a:gd name="connsiteX372" fmla="*/ 5359230 w 7927195"/>
              <a:gd name="connsiteY372" fmla="*/ 3718731 h 4424835"/>
              <a:gd name="connsiteX373" fmla="*/ 5362185 w 7927195"/>
              <a:gd name="connsiteY373" fmla="*/ 3706550 h 4424835"/>
              <a:gd name="connsiteX374" fmla="*/ 5374370 w 7927195"/>
              <a:gd name="connsiteY374" fmla="*/ 3682116 h 4424835"/>
              <a:gd name="connsiteX375" fmla="*/ 5399752 w 7927195"/>
              <a:gd name="connsiteY375" fmla="*/ 3645946 h 4424835"/>
              <a:gd name="connsiteX376" fmla="*/ 5468368 w 7927195"/>
              <a:gd name="connsiteY376" fmla="*/ 3568958 h 4424835"/>
              <a:gd name="connsiteX377" fmla="*/ 5494397 w 7927195"/>
              <a:gd name="connsiteY377" fmla="*/ 3547722 h 4424835"/>
              <a:gd name="connsiteX378" fmla="*/ 5515002 w 7927195"/>
              <a:gd name="connsiteY378" fmla="*/ 3541354 h 4424835"/>
              <a:gd name="connsiteX379" fmla="*/ 1869414 w 7927195"/>
              <a:gd name="connsiteY379" fmla="*/ 3514106 h 4424835"/>
              <a:gd name="connsiteX380" fmla="*/ 1875495 w 7927195"/>
              <a:gd name="connsiteY380" fmla="*/ 3515665 h 4424835"/>
              <a:gd name="connsiteX381" fmla="*/ 1910062 w 7927195"/>
              <a:gd name="connsiteY381" fmla="*/ 3564975 h 4424835"/>
              <a:gd name="connsiteX382" fmla="*/ 1904585 w 7927195"/>
              <a:gd name="connsiteY382" fmla="*/ 3586470 h 4424835"/>
              <a:gd name="connsiteX383" fmla="*/ 1880632 w 7927195"/>
              <a:gd name="connsiteY383" fmla="*/ 3612662 h 4424835"/>
              <a:gd name="connsiteX384" fmla="*/ 1840944 w 7927195"/>
              <a:gd name="connsiteY384" fmla="*/ 3614637 h 4424835"/>
              <a:gd name="connsiteX385" fmla="*/ 1810146 w 7927195"/>
              <a:gd name="connsiteY385" fmla="*/ 3578633 h 4424835"/>
              <a:gd name="connsiteX386" fmla="*/ 1813575 w 7927195"/>
              <a:gd name="connsiteY386" fmla="*/ 3544330 h 4424835"/>
              <a:gd name="connsiteX387" fmla="*/ 1837143 w 7927195"/>
              <a:gd name="connsiteY387" fmla="*/ 3520636 h 4424835"/>
              <a:gd name="connsiteX388" fmla="*/ 1869414 w 7927195"/>
              <a:gd name="connsiteY388" fmla="*/ 3514106 h 4424835"/>
              <a:gd name="connsiteX389" fmla="*/ 7134090 w 7927195"/>
              <a:gd name="connsiteY389" fmla="*/ 3513677 h 4424835"/>
              <a:gd name="connsiteX390" fmla="*/ 7154735 w 7927195"/>
              <a:gd name="connsiteY390" fmla="*/ 3519231 h 4424835"/>
              <a:gd name="connsiteX391" fmla="*/ 7176271 w 7927195"/>
              <a:gd name="connsiteY391" fmla="*/ 3541816 h 4424835"/>
              <a:gd name="connsiteX392" fmla="*/ 7174571 w 7927195"/>
              <a:gd name="connsiteY392" fmla="*/ 3589806 h 4424835"/>
              <a:gd name="connsiteX393" fmla="*/ 7152873 w 7927195"/>
              <a:gd name="connsiteY393" fmla="*/ 3612496 h 4424835"/>
              <a:gd name="connsiteX394" fmla="*/ 7111339 w 7927195"/>
              <a:gd name="connsiteY394" fmla="*/ 3613779 h 4424835"/>
              <a:gd name="connsiteX395" fmla="*/ 7082962 w 7927195"/>
              <a:gd name="connsiteY395" fmla="*/ 3580904 h 4424835"/>
              <a:gd name="connsiteX396" fmla="*/ 7086524 w 7927195"/>
              <a:gd name="connsiteY396" fmla="*/ 3542852 h 4424835"/>
              <a:gd name="connsiteX397" fmla="*/ 7108870 w 7927195"/>
              <a:gd name="connsiteY397" fmla="*/ 3520850 h 4424835"/>
              <a:gd name="connsiteX398" fmla="*/ 7134090 w 7927195"/>
              <a:gd name="connsiteY398" fmla="*/ 3513677 h 4424835"/>
              <a:gd name="connsiteX399" fmla="*/ 103202 w 7927195"/>
              <a:gd name="connsiteY399" fmla="*/ 3513649 h 4424835"/>
              <a:gd name="connsiteX400" fmla="*/ 126976 w 7927195"/>
              <a:gd name="connsiteY400" fmla="*/ 3520539 h 4424835"/>
              <a:gd name="connsiteX401" fmla="*/ 147502 w 7927195"/>
              <a:gd name="connsiteY401" fmla="*/ 3544006 h 4424835"/>
              <a:gd name="connsiteX402" fmla="*/ 145657 w 7927195"/>
              <a:gd name="connsiteY402" fmla="*/ 3588345 h 4424835"/>
              <a:gd name="connsiteX403" fmla="*/ 119189 w 7927195"/>
              <a:gd name="connsiteY403" fmla="*/ 3614897 h 4424835"/>
              <a:gd name="connsiteX404" fmla="*/ 86897 w 7927195"/>
              <a:gd name="connsiteY404" fmla="*/ 3616346 h 4424835"/>
              <a:gd name="connsiteX405" fmla="*/ 50491 w 7927195"/>
              <a:gd name="connsiteY405" fmla="*/ 3572521 h 4424835"/>
              <a:gd name="connsiteX406" fmla="*/ 52853 w 7927195"/>
              <a:gd name="connsiteY406" fmla="*/ 3549969 h 4424835"/>
              <a:gd name="connsiteX407" fmla="*/ 82984 w 7927195"/>
              <a:gd name="connsiteY407" fmla="*/ 3518608 h 4424835"/>
              <a:gd name="connsiteX408" fmla="*/ 103202 w 7927195"/>
              <a:gd name="connsiteY408" fmla="*/ 3513649 h 4424835"/>
              <a:gd name="connsiteX409" fmla="*/ 5380579 w 7927195"/>
              <a:gd name="connsiteY409" fmla="*/ 3513290 h 4424835"/>
              <a:gd name="connsiteX410" fmla="*/ 5397566 w 7927195"/>
              <a:gd name="connsiteY410" fmla="*/ 3518992 h 4424835"/>
              <a:gd name="connsiteX411" fmla="*/ 5425255 w 7927195"/>
              <a:gd name="connsiteY411" fmla="*/ 3559316 h 4424835"/>
              <a:gd name="connsiteX412" fmla="*/ 5425781 w 7927195"/>
              <a:gd name="connsiteY412" fmla="*/ 3564926 h 4424835"/>
              <a:gd name="connsiteX413" fmla="*/ 5421125 w 7927195"/>
              <a:gd name="connsiteY413" fmla="*/ 3583839 h 4424835"/>
              <a:gd name="connsiteX414" fmla="*/ 5392991 w 7927195"/>
              <a:gd name="connsiteY414" fmla="*/ 3614476 h 4424835"/>
              <a:gd name="connsiteX415" fmla="*/ 5358784 w 7927195"/>
              <a:gd name="connsiteY415" fmla="*/ 3615852 h 4424835"/>
              <a:gd name="connsiteX416" fmla="*/ 5322756 w 7927195"/>
              <a:gd name="connsiteY416" fmla="*/ 3569197 h 4424835"/>
              <a:gd name="connsiteX417" fmla="*/ 5324133 w 7927195"/>
              <a:gd name="connsiteY417" fmla="*/ 3554709 h 4424835"/>
              <a:gd name="connsiteX418" fmla="*/ 5363075 w 7927195"/>
              <a:gd name="connsiteY418" fmla="*/ 3515746 h 4424835"/>
              <a:gd name="connsiteX419" fmla="*/ 5380579 w 7927195"/>
              <a:gd name="connsiteY419" fmla="*/ 3513290 h 4424835"/>
              <a:gd name="connsiteX420" fmla="*/ 3619463 w 7927195"/>
              <a:gd name="connsiteY420" fmla="*/ 3512815 h 4424835"/>
              <a:gd name="connsiteX421" fmla="*/ 3639635 w 7927195"/>
              <a:gd name="connsiteY421" fmla="*/ 3519065 h 4424835"/>
              <a:gd name="connsiteX422" fmla="*/ 3665997 w 7927195"/>
              <a:gd name="connsiteY422" fmla="*/ 3553240 h 4424835"/>
              <a:gd name="connsiteX423" fmla="*/ 3663900 w 7927195"/>
              <a:gd name="connsiteY423" fmla="*/ 3581998 h 4424835"/>
              <a:gd name="connsiteX424" fmla="*/ 3634871 w 7927195"/>
              <a:gd name="connsiteY424" fmla="*/ 3614504 h 4424835"/>
              <a:gd name="connsiteX425" fmla="*/ 3600672 w 7927195"/>
              <a:gd name="connsiteY425" fmla="*/ 3615807 h 4424835"/>
              <a:gd name="connsiteX426" fmla="*/ 3566279 w 7927195"/>
              <a:gd name="connsiteY426" fmla="*/ 3575257 h 4424835"/>
              <a:gd name="connsiteX427" fmla="*/ 3568465 w 7927195"/>
              <a:gd name="connsiteY427" fmla="*/ 3548718 h 4424835"/>
              <a:gd name="connsiteX428" fmla="*/ 3603174 w 7927195"/>
              <a:gd name="connsiteY428" fmla="*/ 3516430 h 4424835"/>
              <a:gd name="connsiteX429" fmla="*/ 3619463 w 7927195"/>
              <a:gd name="connsiteY429" fmla="*/ 3512815 h 4424835"/>
              <a:gd name="connsiteX430" fmla="*/ 2406556 w 7927195"/>
              <a:gd name="connsiteY430" fmla="*/ 3233373 h 4424835"/>
              <a:gd name="connsiteX431" fmla="*/ 2427129 w 7927195"/>
              <a:gd name="connsiteY431" fmla="*/ 3234850 h 4424835"/>
              <a:gd name="connsiteX432" fmla="*/ 2451600 w 7927195"/>
              <a:gd name="connsiteY432" fmla="*/ 3271627 h 4424835"/>
              <a:gd name="connsiteX433" fmla="*/ 2446212 w 7927195"/>
              <a:gd name="connsiteY433" fmla="*/ 3293540 h 4424835"/>
              <a:gd name="connsiteX434" fmla="*/ 2432480 w 7927195"/>
              <a:gd name="connsiteY434" fmla="*/ 3317120 h 4424835"/>
              <a:gd name="connsiteX435" fmla="*/ 2405346 w 7927195"/>
              <a:gd name="connsiteY435" fmla="*/ 3351999 h 4424835"/>
              <a:gd name="connsiteX436" fmla="*/ 2320683 w 7927195"/>
              <a:gd name="connsiteY436" fmla="*/ 3445673 h 4424835"/>
              <a:gd name="connsiteX437" fmla="*/ 2300273 w 7927195"/>
              <a:gd name="connsiteY437" fmla="*/ 3463808 h 4424835"/>
              <a:gd name="connsiteX438" fmla="*/ 2281607 w 7927195"/>
              <a:gd name="connsiteY438" fmla="*/ 3473188 h 4424835"/>
              <a:gd name="connsiteX439" fmla="*/ 2237102 w 7927195"/>
              <a:gd name="connsiteY439" fmla="*/ 3451077 h 4424835"/>
              <a:gd name="connsiteX440" fmla="*/ 2235741 w 7927195"/>
              <a:gd name="connsiteY440" fmla="*/ 3432492 h 4424835"/>
              <a:gd name="connsiteX441" fmla="*/ 2244542 w 7927195"/>
              <a:gd name="connsiteY441" fmla="*/ 3408904 h 4424835"/>
              <a:gd name="connsiteX442" fmla="*/ 2260714 w 7927195"/>
              <a:gd name="connsiteY442" fmla="*/ 3381834 h 4424835"/>
              <a:gd name="connsiteX443" fmla="*/ 2284392 w 7927195"/>
              <a:gd name="connsiteY443" fmla="*/ 3349623 h 4424835"/>
              <a:gd name="connsiteX444" fmla="*/ 2361743 w 7927195"/>
              <a:gd name="connsiteY444" fmla="*/ 3263568 h 4424835"/>
              <a:gd name="connsiteX445" fmla="*/ 2385733 w 7927195"/>
              <a:gd name="connsiteY445" fmla="*/ 3243137 h 4424835"/>
              <a:gd name="connsiteX446" fmla="*/ 2406556 w 7927195"/>
              <a:gd name="connsiteY446" fmla="*/ 3233373 h 4424835"/>
              <a:gd name="connsiteX447" fmla="*/ 5937910 w 7927195"/>
              <a:gd name="connsiteY447" fmla="*/ 3233148 h 4424835"/>
              <a:gd name="connsiteX448" fmla="*/ 5953252 w 7927195"/>
              <a:gd name="connsiteY448" fmla="*/ 3241806 h 4424835"/>
              <a:gd name="connsiteX449" fmla="*/ 5966408 w 7927195"/>
              <a:gd name="connsiteY449" fmla="*/ 3276260 h 4424835"/>
              <a:gd name="connsiteX450" fmla="*/ 5964142 w 7927195"/>
              <a:gd name="connsiteY450" fmla="*/ 3285894 h 4424835"/>
              <a:gd name="connsiteX451" fmla="*/ 5949933 w 7927195"/>
              <a:gd name="connsiteY451" fmla="*/ 3313895 h 4424835"/>
              <a:gd name="connsiteX452" fmla="*/ 5923053 w 7927195"/>
              <a:gd name="connsiteY452" fmla="*/ 3348948 h 4424835"/>
              <a:gd name="connsiteX453" fmla="*/ 5838690 w 7927195"/>
              <a:gd name="connsiteY453" fmla="*/ 3442868 h 4424835"/>
              <a:gd name="connsiteX454" fmla="*/ 5820352 w 7927195"/>
              <a:gd name="connsiteY454" fmla="*/ 3460194 h 4424835"/>
              <a:gd name="connsiteX455" fmla="*/ 5796590 w 7927195"/>
              <a:gd name="connsiteY455" fmla="*/ 3473286 h 4424835"/>
              <a:gd name="connsiteX456" fmla="*/ 5753963 w 7927195"/>
              <a:gd name="connsiteY456" fmla="*/ 3454648 h 4424835"/>
              <a:gd name="connsiteX457" fmla="*/ 5751048 w 7927195"/>
              <a:gd name="connsiteY457" fmla="*/ 3444670 h 4424835"/>
              <a:gd name="connsiteX458" fmla="*/ 5754125 w 7927195"/>
              <a:gd name="connsiteY458" fmla="*/ 3422016 h 4424835"/>
              <a:gd name="connsiteX459" fmla="*/ 5767200 w 7927195"/>
              <a:gd name="connsiteY459" fmla="*/ 3395695 h 4424835"/>
              <a:gd name="connsiteX460" fmla="*/ 5798533 w 7927195"/>
              <a:gd name="connsiteY460" fmla="*/ 3350911 h 4424835"/>
              <a:gd name="connsiteX461" fmla="*/ 5875690 w 7927195"/>
              <a:gd name="connsiteY461" fmla="*/ 3264702 h 4424835"/>
              <a:gd name="connsiteX462" fmla="*/ 5901234 w 7927195"/>
              <a:gd name="connsiteY462" fmla="*/ 3242858 h 4424835"/>
              <a:gd name="connsiteX463" fmla="*/ 5920139 w 7927195"/>
              <a:gd name="connsiteY463" fmla="*/ 3233835 h 4424835"/>
              <a:gd name="connsiteX464" fmla="*/ 5937910 w 7927195"/>
              <a:gd name="connsiteY464" fmla="*/ 3233148 h 4424835"/>
              <a:gd name="connsiteX465" fmla="*/ 7694694 w 7927195"/>
              <a:gd name="connsiteY465" fmla="*/ 3233136 h 4424835"/>
              <a:gd name="connsiteX466" fmla="*/ 7709247 w 7927195"/>
              <a:gd name="connsiteY466" fmla="*/ 3241161 h 4424835"/>
              <a:gd name="connsiteX467" fmla="*/ 7722040 w 7927195"/>
              <a:gd name="connsiteY467" fmla="*/ 3280934 h 4424835"/>
              <a:gd name="connsiteX468" fmla="*/ 7715724 w 7927195"/>
              <a:gd name="connsiteY468" fmla="*/ 3298693 h 4424835"/>
              <a:gd name="connsiteX469" fmla="*/ 7703539 w 7927195"/>
              <a:gd name="connsiteY469" fmla="*/ 3318315 h 4424835"/>
              <a:gd name="connsiteX470" fmla="*/ 7680344 w 7927195"/>
              <a:gd name="connsiteY470" fmla="*/ 3348267 h 4424835"/>
              <a:gd name="connsiteX471" fmla="*/ 7591690 w 7927195"/>
              <a:gd name="connsiteY471" fmla="*/ 3446843 h 4424835"/>
              <a:gd name="connsiteX472" fmla="*/ 7569385 w 7927195"/>
              <a:gd name="connsiteY472" fmla="*/ 3465978 h 4424835"/>
              <a:gd name="connsiteX473" fmla="*/ 7545298 w 7927195"/>
              <a:gd name="connsiteY473" fmla="*/ 3474892 h 4424835"/>
              <a:gd name="connsiteX474" fmla="*/ 7508015 w 7927195"/>
              <a:gd name="connsiteY474" fmla="*/ 3431031 h 4424835"/>
              <a:gd name="connsiteX475" fmla="*/ 7518176 w 7927195"/>
              <a:gd name="connsiteY475" fmla="*/ 3405714 h 4424835"/>
              <a:gd name="connsiteX476" fmla="*/ 7544408 w 7927195"/>
              <a:gd name="connsiteY476" fmla="*/ 3365091 h 4424835"/>
              <a:gd name="connsiteX477" fmla="*/ 7637757 w 7927195"/>
              <a:gd name="connsiteY477" fmla="*/ 3259540 h 4424835"/>
              <a:gd name="connsiteX478" fmla="*/ 7658930 w 7927195"/>
              <a:gd name="connsiteY478" fmla="*/ 3242283 h 4424835"/>
              <a:gd name="connsiteX479" fmla="*/ 7677955 w 7927195"/>
              <a:gd name="connsiteY479" fmla="*/ 3233535 h 4424835"/>
              <a:gd name="connsiteX480" fmla="*/ 7694694 w 7927195"/>
              <a:gd name="connsiteY480" fmla="*/ 3233136 h 4424835"/>
              <a:gd name="connsiteX481" fmla="*/ 4179465 w 7927195"/>
              <a:gd name="connsiteY481" fmla="*/ 3233081 h 4424835"/>
              <a:gd name="connsiteX482" fmla="*/ 4194099 w 7927195"/>
              <a:gd name="connsiteY482" fmla="*/ 3240910 h 4424835"/>
              <a:gd name="connsiteX483" fmla="*/ 4208469 w 7927195"/>
              <a:gd name="connsiteY483" fmla="*/ 3270130 h 4424835"/>
              <a:gd name="connsiteX484" fmla="*/ 4205272 w 7927195"/>
              <a:gd name="connsiteY484" fmla="*/ 3288658 h 4424835"/>
              <a:gd name="connsiteX485" fmla="*/ 4191427 w 7927195"/>
              <a:gd name="connsiteY485" fmla="*/ 3314533 h 4424835"/>
              <a:gd name="connsiteX486" fmla="*/ 4168514 w 7927195"/>
              <a:gd name="connsiteY486" fmla="*/ 3344672 h 4424835"/>
              <a:gd name="connsiteX487" fmla="*/ 4077156 w 7927195"/>
              <a:gd name="connsiteY487" fmla="*/ 3446426 h 4424835"/>
              <a:gd name="connsiteX488" fmla="*/ 4058353 w 7927195"/>
              <a:gd name="connsiteY488" fmla="*/ 3463225 h 4424835"/>
              <a:gd name="connsiteX489" fmla="*/ 4037796 w 7927195"/>
              <a:gd name="connsiteY489" fmla="*/ 3473467 h 4424835"/>
              <a:gd name="connsiteX490" fmla="*/ 3994651 w 7927195"/>
              <a:gd name="connsiteY490" fmla="*/ 3452089 h 4424835"/>
              <a:gd name="connsiteX491" fmla="*/ 3994283 w 7927195"/>
              <a:gd name="connsiteY491" fmla="*/ 3427314 h 4424835"/>
              <a:gd name="connsiteX492" fmla="*/ 4002278 w 7927195"/>
              <a:gd name="connsiteY492" fmla="*/ 3407903 h 4424835"/>
              <a:gd name="connsiteX493" fmla="*/ 4015046 w 7927195"/>
              <a:gd name="connsiteY493" fmla="*/ 3386149 h 4424835"/>
              <a:gd name="connsiteX494" fmla="*/ 4040986 w 7927195"/>
              <a:gd name="connsiteY494" fmla="*/ 3350404 h 4424835"/>
              <a:gd name="connsiteX495" fmla="*/ 4118148 w 7927195"/>
              <a:gd name="connsiteY495" fmla="*/ 3264207 h 4424835"/>
              <a:gd name="connsiteX496" fmla="*/ 4143781 w 7927195"/>
              <a:gd name="connsiteY496" fmla="*/ 3242453 h 4424835"/>
              <a:gd name="connsiteX497" fmla="*/ 4162766 w 7927195"/>
              <a:gd name="connsiteY497" fmla="*/ 3233644 h 4424835"/>
              <a:gd name="connsiteX498" fmla="*/ 4179465 w 7927195"/>
              <a:gd name="connsiteY498" fmla="*/ 3233081 h 4424835"/>
              <a:gd name="connsiteX499" fmla="*/ 663330 w 7927195"/>
              <a:gd name="connsiteY499" fmla="*/ 3232868 h 4424835"/>
              <a:gd name="connsiteX500" fmla="*/ 677435 w 7927195"/>
              <a:gd name="connsiteY500" fmla="*/ 3239465 h 4424835"/>
              <a:gd name="connsiteX501" fmla="*/ 692084 w 7927195"/>
              <a:gd name="connsiteY501" fmla="*/ 3282392 h 4424835"/>
              <a:gd name="connsiteX502" fmla="*/ 678913 w 7927195"/>
              <a:gd name="connsiteY502" fmla="*/ 3310886 h 4424835"/>
              <a:gd name="connsiteX503" fmla="*/ 662794 w 7927195"/>
              <a:gd name="connsiteY503" fmla="*/ 3332981 h 4424835"/>
              <a:gd name="connsiteX504" fmla="*/ 559340 w 7927195"/>
              <a:gd name="connsiteY504" fmla="*/ 3449332 h 4424835"/>
              <a:gd name="connsiteX505" fmla="*/ 536484 w 7927195"/>
              <a:gd name="connsiteY505" fmla="*/ 3467779 h 4424835"/>
              <a:gd name="connsiteX506" fmla="*/ 513518 w 7927195"/>
              <a:gd name="connsiteY506" fmla="*/ 3474961 h 4424835"/>
              <a:gd name="connsiteX507" fmla="*/ 477612 w 7927195"/>
              <a:gd name="connsiteY507" fmla="*/ 3444082 h 4424835"/>
              <a:gd name="connsiteX508" fmla="*/ 477968 w 7927195"/>
              <a:gd name="connsiteY508" fmla="*/ 3433678 h 4424835"/>
              <a:gd name="connsiteX509" fmla="*/ 486189 w 7927195"/>
              <a:gd name="connsiteY509" fmla="*/ 3409920 h 4424835"/>
              <a:gd name="connsiteX510" fmla="*/ 508160 w 7927195"/>
              <a:gd name="connsiteY510" fmla="*/ 3374065 h 4424835"/>
              <a:gd name="connsiteX511" fmla="*/ 555614 w 7927195"/>
              <a:gd name="connsiteY511" fmla="*/ 3315044 h 4424835"/>
              <a:gd name="connsiteX512" fmla="*/ 600128 w 7927195"/>
              <a:gd name="connsiteY512" fmla="*/ 3267332 h 4424835"/>
              <a:gd name="connsiteX513" fmla="*/ 623539 w 7927195"/>
              <a:gd name="connsiteY513" fmla="*/ 3246201 h 4424835"/>
              <a:gd name="connsiteX514" fmla="*/ 647643 w 7927195"/>
              <a:gd name="connsiteY514" fmla="*/ 3233652 h 4424835"/>
              <a:gd name="connsiteX515" fmla="*/ 663330 w 7927195"/>
              <a:gd name="connsiteY515" fmla="*/ 3232868 h 4424835"/>
              <a:gd name="connsiteX516" fmla="*/ 5824805 w 7927195"/>
              <a:gd name="connsiteY516" fmla="*/ 3121779 h 4424835"/>
              <a:gd name="connsiteX517" fmla="*/ 5830918 w 7927195"/>
              <a:gd name="connsiteY517" fmla="*/ 3123216 h 4424835"/>
              <a:gd name="connsiteX518" fmla="*/ 5854842 w 7927195"/>
              <a:gd name="connsiteY518" fmla="*/ 3163867 h 4424835"/>
              <a:gd name="connsiteX519" fmla="*/ 5846179 w 7927195"/>
              <a:gd name="connsiteY519" fmla="*/ 3189613 h 4424835"/>
              <a:gd name="connsiteX520" fmla="*/ 5831080 w 7927195"/>
              <a:gd name="connsiteY520" fmla="*/ 3212376 h 4424835"/>
              <a:gd name="connsiteX521" fmla="*/ 5782907 w 7927195"/>
              <a:gd name="connsiteY521" fmla="*/ 3270770 h 4424835"/>
              <a:gd name="connsiteX522" fmla="*/ 5721416 w 7927195"/>
              <a:gd name="connsiteY522" fmla="*/ 3337135 h 4424835"/>
              <a:gd name="connsiteX523" fmla="*/ 5695063 w 7927195"/>
              <a:gd name="connsiteY523" fmla="*/ 3357837 h 4424835"/>
              <a:gd name="connsiteX524" fmla="*/ 5674903 w 7927195"/>
              <a:gd name="connsiteY524" fmla="*/ 3362833 h 4424835"/>
              <a:gd name="connsiteX525" fmla="*/ 5641587 w 7927195"/>
              <a:gd name="connsiteY525" fmla="*/ 3341422 h 4424835"/>
              <a:gd name="connsiteX526" fmla="*/ 5639442 w 7927195"/>
              <a:gd name="connsiteY526" fmla="*/ 3320951 h 4424835"/>
              <a:gd name="connsiteX527" fmla="*/ 5645635 w 7927195"/>
              <a:gd name="connsiteY527" fmla="*/ 3303123 h 4424835"/>
              <a:gd name="connsiteX528" fmla="*/ 5657618 w 7927195"/>
              <a:gd name="connsiteY528" fmla="*/ 3280947 h 4424835"/>
              <a:gd name="connsiteX529" fmla="*/ 5684173 w 7927195"/>
              <a:gd name="connsiteY529" fmla="*/ 3243085 h 4424835"/>
              <a:gd name="connsiteX530" fmla="*/ 5766796 w 7927195"/>
              <a:gd name="connsiteY530" fmla="*/ 3150545 h 4424835"/>
              <a:gd name="connsiteX531" fmla="*/ 5796428 w 7927195"/>
              <a:gd name="connsiteY531" fmla="*/ 3127147 h 4424835"/>
              <a:gd name="connsiteX532" fmla="*/ 5824805 w 7927195"/>
              <a:gd name="connsiteY532" fmla="*/ 3121779 h 4424835"/>
              <a:gd name="connsiteX533" fmla="*/ 4065802 w 7927195"/>
              <a:gd name="connsiteY533" fmla="*/ 3121645 h 4424835"/>
              <a:gd name="connsiteX534" fmla="*/ 4071983 w 7927195"/>
              <a:gd name="connsiteY534" fmla="*/ 3122839 h 4424835"/>
              <a:gd name="connsiteX535" fmla="*/ 4096903 w 7927195"/>
              <a:gd name="connsiteY535" fmla="*/ 3164928 h 4424835"/>
              <a:gd name="connsiteX536" fmla="*/ 4087658 w 7927195"/>
              <a:gd name="connsiteY536" fmla="*/ 3190512 h 4424835"/>
              <a:gd name="connsiteX537" fmla="*/ 4073695 w 7927195"/>
              <a:gd name="connsiteY537" fmla="*/ 3211501 h 4424835"/>
              <a:gd name="connsiteX538" fmla="*/ 4032550 w 7927195"/>
              <a:gd name="connsiteY538" fmla="*/ 3262087 h 4424835"/>
              <a:gd name="connsiteX539" fmla="*/ 3962684 w 7927195"/>
              <a:gd name="connsiteY539" fmla="*/ 3337880 h 4424835"/>
              <a:gd name="connsiteX540" fmla="*/ 3938002 w 7927195"/>
              <a:gd name="connsiteY540" fmla="*/ 3357359 h 4424835"/>
              <a:gd name="connsiteX541" fmla="*/ 3918252 w 7927195"/>
              <a:gd name="connsiteY541" fmla="*/ 3362861 h 4424835"/>
              <a:gd name="connsiteX542" fmla="*/ 3881827 w 7927195"/>
              <a:gd name="connsiteY542" fmla="*/ 3336483 h 4424835"/>
              <a:gd name="connsiteX543" fmla="*/ 3881308 w 7927195"/>
              <a:gd name="connsiteY543" fmla="*/ 3321938 h 4424835"/>
              <a:gd name="connsiteX544" fmla="*/ 3888809 w 7927195"/>
              <a:gd name="connsiteY544" fmla="*/ 3300135 h 4424835"/>
              <a:gd name="connsiteX545" fmla="*/ 3905840 w 7927195"/>
              <a:gd name="connsiteY545" fmla="*/ 3271159 h 4424835"/>
              <a:gd name="connsiteX546" fmla="*/ 3937387 w 7927195"/>
              <a:gd name="connsiteY546" fmla="*/ 3229111 h 4424835"/>
              <a:gd name="connsiteX547" fmla="*/ 4006513 w 7927195"/>
              <a:gd name="connsiteY547" fmla="*/ 3152674 h 4424835"/>
              <a:gd name="connsiteX548" fmla="*/ 4037518 w 7927195"/>
              <a:gd name="connsiteY548" fmla="*/ 3127624 h 4424835"/>
              <a:gd name="connsiteX549" fmla="*/ 4065802 w 7927195"/>
              <a:gd name="connsiteY549" fmla="*/ 3121645 h 4424835"/>
              <a:gd name="connsiteX550" fmla="*/ 2308685 w 7927195"/>
              <a:gd name="connsiteY550" fmla="*/ 3121625 h 4424835"/>
              <a:gd name="connsiteX551" fmla="*/ 2320461 w 7927195"/>
              <a:gd name="connsiteY551" fmla="*/ 3125722 h 4424835"/>
              <a:gd name="connsiteX552" fmla="*/ 2338293 w 7927195"/>
              <a:gd name="connsiteY552" fmla="*/ 3171198 h 4424835"/>
              <a:gd name="connsiteX553" fmla="*/ 2329342 w 7927195"/>
              <a:gd name="connsiteY553" fmla="*/ 3192427 h 4424835"/>
              <a:gd name="connsiteX554" fmla="*/ 2317712 w 7927195"/>
              <a:gd name="connsiteY554" fmla="*/ 3209915 h 4424835"/>
              <a:gd name="connsiteX555" fmla="*/ 2279433 w 7927195"/>
              <a:gd name="connsiteY555" fmla="*/ 3257391 h 4424835"/>
              <a:gd name="connsiteX556" fmla="*/ 2206972 w 7927195"/>
              <a:gd name="connsiteY556" fmla="*/ 3336487 h 4424835"/>
              <a:gd name="connsiteX557" fmla="*/ 2182614 w 7927195"/>
              <a:gd name="connsiteY557" fmla="*/ 3356400 h 4424835"/>
              <a:gd name="connsiteX558" fmla="*/ 2159208 w 7927195"/>
              <a:gd name="connsiteY558" fmla="*/ 3362804 h 4424835"/>
              <a:gd name="connsiteX559" fmla="*/ 2123868 w 7927195"/>
              <a:gd name="connsiteY559" fmla="*/ 3326015 h 4424835"/>
              <a:gd name="connsiteX560" fmla="*/ 2127552 w 7927195"/>
              <a:gd name="connsiteY560" fmla="*/ 3309693 h 4424835"/>
              <a:gd name="connsiteX561" fmla="*/ 2142902 w 7927195"/>
              <a:gd name="connsiteY561" fmla="*/ 3279826 h 4424835"/>
              <a:gd name="connsiteX562" fmla="*/ 2177481 w 7927195"/>
              <a:gd name="connsiteY562" fmla="*/ 3232196 h 4424835"/>
              <a:gd name="connsiteX563" fmla="*/ 2247890 w 7927195"/>
              <a:gd name="connsiteY563" fmla="*/ 3154095 h 4424835"/>
              <a:gd name="connsiteX564" fmla="*/ 2278599 w 7927195"/>
              <a:gd name="connsiteY564" fmla="*/ 3128681 h 4424835"/>
              <a:gd name="connsiteX565" fmla="*/ 2308685 w 7927195"/>
              <a:gd name="connsiteY565" fmla="*/ 3121625 h 4424835"/>
              <a:gd name="connsiteX566" fmla="*/ 7576712 w 7927195"/>
              <a:gd name="connsiteY566" fmla="*/ 3121422 h 4424835"/>
              <a:gd name="connsiteX567" fmla="*/ 7597560 w 7927195"/>
              <a:gd name="connsiteY567" fmla="*/ 3129494 h 4424835"/>
              <a:gd name="connsiteX568" fmla="*/ 7609745 w 7927195"/>
              <a:gd name="connsiteY568" fmla="*/ 3173311 h 4424835"/>
              <a:gd name="connsiteX569" fmla="*/ 7596953 w 7927195"/>
              <a:gd name="connsiteY569" fmla="*/ 3199681 h 4424835"/>
              <a:gd name="connsiteX570" fmla="*/ 7578170 w 7927195"/>
              <a:gd name="connsiteY570" fmla="*/ 3225038 h 4424835"/>
              <a:gd name="connsiteX571" fmla="*/ 7478869 w 7927195"/>
              <a:gd name="connsiteY571" fmla="*/ 3336532 h 4424835"/>
              <a:gd name="connsiteX572" fmla="*/ 7454540 w 7927195"/>
              <a:gd name="connsiteY572" fmla="*/ 3356436 h 4424835"/>
              <a:gd name="connsiteX573" fmla="*/ 7430494 w 7927195"/>
              <a:gd name="connsiteY573" fmla="*/ 3362966 h 4424835"/>
              <a:gd name="connsiteX574" fmla="*/ 7395923 w 7927195"/>
              <a:gd name="connsiteY574" fmla="*/ 3325954 h 4424835"/>
              <a:gd name="connsiteX575" fmla="*/ 7398959 w 7927195"/>
              <a:gd name="connsiteY575" fmla="*/ 3311660 h 4424835"/>
              <a:gd name="connsiteX576" fmla="*/ 7411792 w 7927195"/>
              <a:gd name="connsiteY576" fmla="*/ 3285258 h 4424835"/>
              <a:gd name="connsiteX577" fmla="*/ 7439157 w 7927195"/>
              <a:gd name="connsiteY577" fmla="*/ 3245416 h 4424835"/>
              <a:gd name="connsiteX578" fmla="*/ 7522913 w 7927195"/>
              <a:gd name="connsiteY578" fmla="*/ 3151091 h 4424835"/>
              <a:gd name="connsiteX579" fmla="*/ 7554286 w 7927195"/>
              <a:gd name="connsiteY579" fmla="*/ 3126592 h 4424835"/>
              <a:gd name="connsiteX580" fmla="*/ 7576712 w 7927195"/>
              <a:gd name="connsiteY580" fmla="*/ 3121422 h 4424835"/>
              <a:gd name="connsiteX581" fmla="*/ 545480 w 7927195"/>
              <a:gd name="connsiteY581" fmla="*/ 3121296 h 4424835"/>
              <a:gd name="connsiteX582" fmla="*/ 581415 w 7927195"/>
              <a:gd name="connsiteY582" fmla="*/ 3153410 h 4424835"/>
              <a:gd name="connsiteX583" fmla="*/ 578204 w 7927195"/>
              <a:gd name="connsiteY583" fmla="*/ 3178124 h 4424835"/>
              <a:gd name="connsiteX584" fmla="*/ 566573 w 7927195"/>
              <a:gd name="connsiteY584" fmla="*/ 3200425 h 4424835"/>
              <a:gd name="connsiteX585" fmla="*/ 550426 w 7927195"/>
              <a:gd name="connsiteY585" fmla="*/ 3222475 h 4424835"/>
              <a:gd name="connsiteX586" fmla="*/ 446868 w 7927195"/>
              <a:gd name="connsiteY586" fmla="*/ 3338604 h 4424835"/>
              <a:gd name="connsiteX587" fmla="*/ 422051 w 7927195"/>
              <a:gd name="connsiteY587" fmla="*/ 3357861 h 4424835"/>
              <a:gd name="connsiteX588" fmla="*/ 402813 w 7927195"/>
              <a:gd name="connsiteY588" fmla="*/ 3362832 h 4424835"/>
              <a:gd name="connsiteX589" fmla="*/ 367641 w 7927195"/>
              <a:gd name="connsiteY589" fmla="*/ 3339559 h 4424835"/>
              <a:gd name="connsiteX590" fmla="*/ 367394 w 7927195"/>
              <a:gd name="connsiteY590" fmla="*/ 3316825 h 4424835"/>
              <a:gd name="connsiteX591" fmla="*/ 375237 w 7927195"/>
              <a:gd name="connsiteY591" fmla="*/ 3297366 h 4424835"/>
              <a:gd name="connsiteX592" fmla="*/ 387886 w 7927195"/>
              <a:gd name="connsiteY592" fmla="*/ 3275554 h 4424835"/>
              <a:gd name="connsiteX593" fmla="*/ 411137 w 7927195"/>
              <a:gd name="connsiteY593" fmla="*/ 3243072 h 4424835"/>
              <a:gd name="connsiteX594" fmla="*/ 493780 w 7927195"/>
              <a:gd name="connsiteY594" fmla="*/ 3150568 h 4424835"/>
              <a:gd name="connsiteX595" fmla="*/ 523384 w 7927195"/>
              <a:gd name="connsiteY595" fmla="*/ 3127166 h 4424835"/>
              <a:gd name="connsiteX596" fmla="*/ 545480 w 7927195"/>
              <a:gd name="connsiteY596" fmla="*/ 3121296 h 4424835"/>
              <a:gd name="connsiteX597" fmla="*/ 6697433 w 7927195"/>
              <a:gd name="connsiteY597" fmla="*/ 2778945 h 4424835"/>
              <a:gd name="connsiteX598" fmla="*/ 6715473 w 7927195"/>
              <a:gd name="connsiteY598" fmla="*/ 2783683 h 4424835"/>
              <a:gd name="connsiteX599" fmla="*/ 6730330 w 7927195"/>
              <a:gd name="connsiteY599" fmla="*/ 2795257 h 4424835"/>
              <a:gd name="connsiteX600" fmla="*/ 6762876 w 7927195"/>
              <a:gd name="connsiteY600" fmla="*/ 2838985 h 4424835"/>
              <a:gd name="connsiteX601" fmla="*/ 6770649 w 7927195"/>
              <a:gd name="connsiteY601" fmla="*/ 2849530 h 4424835"/>
              <a:gd name="connsiteX602" fmla="*/ 6780526 w 7927195"/>
              <a:gd name="connsiteY602" fmla="*/ 2836297 h 4424835"/>
              <a:gd name="connsiteX603" fmla="*/ 6808944 w 7927195"/>
              <a:gd name="connsiteY603" fmla="*/ 2802503 h 4424835"/>
              <a:gd name="connsiteX604" fmla="*/ 6833557 w 7927195"/>
              <a:gd name="connsiteY604" fmla="*/ 2786825 h 4424835"/>
              <a:gd name="connsiteX605" fmla="*/ 6854040 w 7927195"/>
              <a:gd name="connsiteY605" fmla="*/ 2787630 h 4424835"/>
              <a:gd name="connsiteX606" fmla="*/ 6879584 w 7927195"/>
              <a:gd name="connsiteY606" fmla="*/ 2811644 h 4424835"/>
              <a:gd name="connsiteX607" fmla="*/ 6879989 w 7927195"/>
              <a:gd name="connsiteY607" fmla="*/ 2842365 h 4424835"/>
              <a:gd name="connsiteX608" fmla="*/ 6863918 w 7927195"/>
              <a:gd name="connsiteY608" fmla="*/ 2866811 h 4424835"/>
              <a:gd name="connsiteX609" fmla="*/ 6834407 w 7927195"/>
              <a:gd name="connsiteY609" fmla="*/ 2893796 h 4424835"/>
              <a:gd name="connsiteX610" fmla="*/ 6824934 w 7927195"/>
              <a:gd name="connsiteY610" fmla="*/ 2902095 h 4424835"/>
              <a:gd name="connsiteX611" fmla="*/ 6825501 w 7927195"/>
              <a:gd name="connsiteY611" fmla="*/ 2907325 h 4424835"/>
              <a:gd name="connsiteX612" fmla="*/ 6841855 w 7927195"/>
              <a:gd name="connsiteY612" fmla="*/ 2916786 h 4424835"/>
              <a:gd name="connsiteX613" fmla="*/ 6879908 w 7927195"/>
              <a:gd name="connsiteY613" fmla="*/ 2943086 h 4424835"/>
              <a:gd name="connsiteX614" fmla="*/ 6896708 w 7927195"/>
              <a:gd name="connsiteY614" fmla="*/ 2961849 h 4424835"/>
              <a:gd name="connsiteX615" fmla="*/ 6903711 w 7927195"/>
              <a:gd name="connsiteY615" fmla="*/ 2983608 h 4424835"/>
              <a:gd name="connsiteX616" fmla="*/ 6896789 w 7927195"/>
              <a:gd name="connsiteY616" fmla="*/ 3007415 h 4424835"/>
              <a:gd name="connsiteX617" fmla="*/ 6875657 w 7927195"/>
              <a:gd name="connsiteY617" fmla="*/ 3027652 h 4424835"/>
              <a:gd name="connsiteX618" fmla="*/ 6835621 w 7927195"/>
              <a:gd name="connsiteY618" fmla="*/ 3029052 h 4424835"/>
              <a:gd name="connsiteX619" fmla="*/ 6812506 w 7927195"/>
              <a:gd name="connsiteY619" fmla="*/ 3010961 h 4424835"/>
              <a:gd name="connsiteX620" fmla="*/ 6780121 w 7927195"/>
              <a:gd name="connsiteY620" fmla="*/ 2972212 h 4424835"/>
              <a:gd name="connsiteX621" fmla="*/ 6770244 w 7927195"/>
              <a:gd name="connsiteY621" fmla="*/ 2960270 h 4424835"/>
              <a:gd name="connsiteX622" fmla="*/ 6762512 w 7927195"/>
              <a:gd name="connsiteY622" fmla="*/ 2971128 h 4424835"/>
              <a:gd name="connsiteX623" fmla="*/ 6729156 w 7927195"/>
              <a:gd name="connsiteY623" fmla="*/ 3011670 h 4424835"/>
              <a:gd name="connsiteX624" fmla="*/ 6706081 w 7927195"/>
              <a:gd name="connsiteY624" fmla="*/ 3025850 h 4424835"/>
              <a:gd name="connsiteX625" fmla="*/ 6679809 w 7927195"/>
              <a:gd name="connsiteY625" fmla="*/ 3022531 h 4424835"/>
              <a:gd name="connsiteX626" fmla="*/ 6657990 w 7927195"/>
              <a:gd name="connsiteY626" fmla="*/ 2997586 h 4424835"/>
              <a:gd name="connsiteX627" fmla="*/ 6656735 w 7927195"/>
              <a:gd name="connsiteY627" fmla="*/ 2968881 h 4424835"/>
              <a:gd name="connsiteX628" fmla="*/ 6670903 w 7927195"/>
              <a:gd name="connsiteY628" fmla="*/ 2945750 h 4424835"/>
              <a:gd name="connsiteX629" fmla="*/ 6702317 w 7927195"/>
              <a:gd name="connsiteY629" fmla="*/ 2917794 h 4424835"/>
              <a:gd name="connsiteX630" fmla="*/ 6710615 w 7927195"/>
              <a:gd name="connsiteY630" fmla="*/ 2911325 h 4424835"/>
              <a:gd name="connsiteX631" fmla="*/ 6710534 w 7927195"/>
              <a:gd name="connsiteY631" fmla="*/ 2904103 h 4424835"/>
              <a:gd name="connsiteX632" fmla="*/ 6698673 w 7927195"/>
              <a:gd name="connsiteY632" fmla="*/ 2892133 h 4424835"/>
              <a:gd name="connsiteX633" fmla="*/ 6674506 w 7927195"/>
              <a:gd name="connsiteY633" fmla="*/ 2863006 h 4424835"/>
              <a:gd name="connsiteX634" fmla="*/ 6660419 w 7927195"/>
              <a:gd name="connsiteY634" fmla="*/ 2832613 h 4424835"/>
              <a:gd name="connsiteX635" fmla="*/ 6669041 w 7927195"/>
              <a:gd name="connsiteY635" fmla="*/ 2795326 h 4424835"/>
              <a:gd name="connsiteX636" fmla="*/ 6679849 w 7927195"/>
              <a:gd name="connsiteY636" fmla="*/ 2785392 h 4424835"/>
              <a:gd name="connsiteX637" fmla="*/ 6697433 w 7927195"/>
              <a:gd name="connsiteY637" fmla="*/ 2778945 h 4424835"/>
              <a:gd name="connsiteX638" fmla="*/ 1425653 w 7927195"/>
              <a:gd name="connsiteY638" fmla="*/ 2778944 h 4424835"/>
              <a:gd name="connsiteX639" fmla="*/ 1443665 w 7927195"/>
              <a:gd name="connsiteY639" fmla="*/ 2783772 h 4424835"/>
              <a:gd name="connsiteX640" fmla="*/ 1458486 w 7927195"/>
              <a:gd name="connsiteY640" fmla="*/ 2795386 h 4424835"/>
              <a:gd name="connsiteX641" fmla="*/ 1490988 w 7927195"/>
              <a:gd name="connsiteY641" fmla="*/ 2839143 h 4424835"/>
              <a:gd name="connsiteX642" fmla="*/ 1498837 w 7927195"/>
              <a:gd name="connsiteY642" fmla="*/ 2849457 h 4424835"/>
              <a:gd name="connsiteX643" fmla="*/ 1508682 w 7927195"/>
              <a:gd name="connsiteY643" fmla="*/ 2836143 h 4424835"/>
              <a:gd name="connsiteX644" fmla="*/ 1537108 w 7927195"/>
              <a:gd name="connsiteY644" fmla="*/ 2802349 h 4424835"/>
              <a:gd name="connsiteX645" fmla="*/ 1561786 w 7927195"/>
              <a:gd name="connsiteY645" fmla="*/ 2786764 h 4424835"/>
              <a:gd name="connsiteX646" fmla="*/ 1582261 w 7927195"/>
              <a:gd name="connsiteY646" fmla="*/ 2787699 h 4424835"/>
              <a:gd name="connsiteX647" fmla="*/ 1607691 w 7927195"/>
              <a:gd name="connsiteY647" fmla="*/ 2811806 h 4424835"/>
              <a:gd name="connsiteX648" fmla="*/ 1607942 w 7927195"/>
              <a:gd name="connsiteY648" fmla="*/ 2842535 h 4424835"/>
              <a:gd name="connsiteX649" fmla="*/ 1591843 w 7927195"/>
              <a:gd name="connsiteY649" fmla="*/ 2866945 h 4424835"/>
              <a:gd name="connsiteX650" fmla="*/ 1562340 w 7927195"/>
              <a:gd name="connsiteY650" fmla="*/ 2893942 h 4424835"/>
              <a:gd name="connsiteX651" fmla="*/ 1551665 w 7927195"/>
              <a:gd name="connsiteY651" fmla="*/ 2904597 h 4424835"/>
              <a:gd name="connsiteX652" fmla="*/ 1555418 w 7927195"/>
              <a:gd name="connsiteY652" fmla="*/ 2908633 h 4424835"/>
              <a:gd name="connsiteX653" fmla="*/ 1575509 w 7927195"/>
              <a:gd name="connsiteY653" fmla="*/ 2920121 h 4424835"/>
              <a:gd name="connsiteX654" fmla="*/ 1609675 w 7927195"/>
              <a:gd name="connsiteY654" fmla="*/ 2944621 h 4424835"/>
              <a:gd name="connsiteX655" fmla="*/ 1625912 w 7927195"/>
              <a:gd name="connsiteY655" fmla="*/ 2963825 h 4424835"/>
              <a:gd name="connsiteX656" fmla="*/ 1622220 w 7927195"/>
              <a:gd name="connsiteY656" fmla="*/ 3010973 h 4424835"/>
              <a:gd name="connsiteX657" fmla="*/ 1603497 w 7927195"/>
              <a:gd name="connsiteY657" fmla="*/ 3027769 h 4424835"/>
              <a:gd name="connsiteX658" fmla="*/ 1563461 w 7927195"/>
              <a:gd name="connsiteY658" fmla="*/ 3028963 h 4424835"/>
              <a:gd name="connsiteX659" fmla="*/ 1538991 w 7927195"/>
              <a:gd name="connsiteY659" fmla="*/ 3009253 h 4424835"/>
              <a:gd name="connsiteX660" fmla="*/ 1506808 w 7927195"/>
              <a:gd name="connsiteY660" fmla="*/ 2970338 h 4424835"/>
              <a:gd name="connsiteX661" fmla="*/ 1497400 w 7927195"/>
              <a:gd name="connsiteY661" fmla="*/ 2961287 h 4424835"/>
              <a:gd name="connsiteX662" fmla="*/ 1489243 w 7927195"/>
              <a:gd name="connsiteY662" fmla="*/ 2973030 h 4424835"/>
              <a:gd name="connsiteX663" fmla="*/ 1457036 w 7927195"/>
              <a:gd name="connsiteY663" fmla="*/ 3011795 h 4424835"/>
              <a:gd name="connsiteX664" fmla="*/ 1433918 w 7927195"/>
              <a:gd name="connsiteY664" fmla="*/ 3025907 h 4424835"/>
              <a:gd name="connsiteX665" fmla="*/ 1407682 w 7927195"/>
              <a:gd name="connsiteY665" fmla="*/ 3022421 h 4424835"/>
              <a:gd name="connsiteX666" fmla="*/ 1385943 w 7927195"/>
              <a:gd name="connsiteY666" fmla="*/ 2997412 h 4424835"/>
              <a:gd name="connsiteX667" fmla="*/ 1384810 w 7927195"/>
              <a:gd name="connsiteY667" fmla="*/ 2968699 h 4424835"/>
              <a:gd name="connsiteX668" fmla="*/ 1399051 w 7927195"/>
              <a:gd name="connsiteY668" fmla="*/ 2945608 h 4424835"/>
              <a:gd name="connsiteX669" fmla="*/ 1430505 w 7927195"/>
              <a:gd name="connsiteY669" fmla="*/ 2917672 h 4424835"/>
              <a:gd name="connsiteX670" fmla="*/ 1438800 w 7927195"/>
              <a:gd name="connsiteY670" fmla="*/ 2911203 h 4424835"/>
              <a:gd name="connsiteX671" fmla="*/ 1439690 w 7927195"/>
              <a:gd name="connsiteY671" fmla="*/ 2905637 h 4424835"/>
              <a:gd name="connsiteX672" fmla="*/ 1429521 w 7927195"/>
              <a:gd name="connsiteY672" fmla="*/ 2895003 h 4424835"/>
              <a:gd name="connsiteX673" fmla="*/ 1403593 w 7927195"/>
              <a:gd name="connsiteY673" fmla="*/ 2864597 h 4424835"/>
              <a:gd name="connsiteX674" fmla="*/ 1388396 w 7927195"/>
              <a:gd name="connsiteY674" fmla="*/ 2832427 h 4424835"/>
              <a:gd name="connsiteX675" fmla="*/ 1397201 w 7927195"/>
              <a:gd name="connsiteY675" fmla="*/ 2795172 h 4424835"/>
              <a:gd name="connsiteX676" fmla="*/ 1408050 w 7927195"/>
              <a:gd name="connsiteY676" fmla="*/ 2785286 h 4424835"/>
              <a:gd name="connsiteX677" fmla="*/ 1425653 w 7927195"/>
              <a:gd name="connsiteY677" fmla="*/ 2778944 h 4424835"/>
              <a:gd name="connsiteX678" fmla="*/ 4941034 w 7927195"/>
              <a:gd name="connsiteY678" fmla="*/ 2778900 h 4424835"/>
              <a:gd name="connsiteX679" fmla="*/ 4959073 w 7927195"/>
              <a:gd name="connsiteY679" fmla="*/ 2783841 h 4424835"/>
              <a:gd name="connsiteX680" fmla="*/ 4972311 w 7927195"/>
              <a:gd name="connsiteY680" fmla="*/ 2794099 h 4424835"/>
              <a:gd name="connsiteX681" fmla="*/ 5004331 w 7927195"/>
              <a:gd name="connsiteY681" fmla="*/ 2835605 h 4424835"/>
              <a:gd name="connsiteX682" fmla="*/ 5011010 w 7927195"/>
              <a:gd name="connsiteY682" fmla="*/ 2848421 h 4424835"/>
              <a:gd name="connsiteX683" fmla="*/ 5015464 w 7927195"/>
              <a:gd name="connsiteY683" fmla="*/ 2847340 h 4424835"/>
              <a:gd name="connsiteX684" fmla="*/ 5021819 w 7927195"/>
              <a:gd name="connsiteY684" fmla="*/ 2839086 h 4424835"/>
              <a:gd name="connsiteX685" fmla="*/ 5052747 w 7927195"/>
              <a:gd name="connsiteY685" fmla="*/ 2801961 h 4424835"/>
              <a:gd name="connsiteX686" fmla="*/ 5077521 w 7927195"/>
              <a:gd name="connsiteY686" fmla="*/ 2786574 h 4424835"/>
              <a:gd name="connsiteX687" fmla="*/ 5098005 w 7927195"/>
              <a:gd name="connsiteY687" fmla="*/ 2787902 h 4424835"/>
              <a:gd name="connsiteX688" fmla="*/ 5120067 w 7927195"/>
              <a:gd name="connsiteY688" fmla="*/ 2806762 h 4424835"/>
              <a:gd name="connsiteX689" fmla="*/ 5124965 w 7927195"/>
              <a:gd name="connsiteY689" fmla="*/ 2836839 h 4424835"/>
              <a:gd name="connsiteX690" fmla="*/ 5108246 w 7927195"/>
              <a:gd name="connsiteY690" fmla="*/ 2865613 h 4424835"/>
              <a:gd name="connsiteX691" fmla="*/ 5075659 w 7927195"/>
              <a:gd name="connsiteY691" fmla="*/ 2895440 h 4424835"/>
              <a:gd name="connsiteX692" fmla="*/ 5066510 w 7927195"/>
              <a:gd name="connsiteY692" fmla="*/ 2903496 h 4424835"/>
              <a:gd name="connsiteX693" fmla="*/ 5074080 w 7927195"/>
              <a:gd name="connsiteY693" fmla="*/ 2910730 h 4424835"/>
              <a:gd name="connsiteX694" fmla="*/ 5109825 w 7927195"/>
              <a:gd name="connsiteY694" fmla="*/ 2932853 h 4424835"/>
              <a:gd name="connsiteX695" fmla="*/ 5132171 w 7927195"/>
              <a:gd name="connsiteY695" fmla="*/ 2951936 h 4424835"/>
              <a:gd name="connsiteX696" fmla="*/ 5145206 w 7927195"/>
              <a:gd name="connsiteY696" fmla="*/ 2973257 h 4424835"/>
              <a:gd name="connsiteX697" fmla="*/ 5141198 w 7927195"/>
              <a:gd name="connsiteY697" fmla="*/ 3005497 h 4424835"/>
              <a:gd name="connsiteX698" fmla="*/ 5119015 w 7927195"/>
              <a:gd name="connsiteY698" fmla="*/ 3027543 h 4424835"/>
              <a:gd name="connsiteX699" fmla="*/ 5079060 w 7927195"/>
              <a:gd name="connsiteY699" fmla="*/ 3029113 h 4424835"/>
              <a:gd name="connsiteX700" fmla="*/ 5058940 w 7927195"/>
              <a:gd name="connsiteY700" fmla="*/ 3014002 h 4424835"/>
              <a:gd name="connsiteX701" fmla="*/ 5023479 w 7927195"/>
              <a:gd name="connsiteY701" fmla="*/ 2972403 h 4424835"/>
              <a:gd name="connsiteX702" fmla="*/ 5015423 w 7927195"/>
              <a:gd name="connsiteY702" fmla="*/ 2962797 h 4424835"/>
              <a:gd name="connsiteX703" fmla="*/ 5011699 w 7927195"/>
              <a:gd name="connsiteY703" fmla="*/ 2962821 h 4424835"/>
              <a:gd name="connsiteX704" fmla="*/ 5004452 w 7927195"/>
              <a:gd name="connsiteY704" fmla="*/ 2973095 h 4424835"/>
              <a:gd name="connsiteX705" fmla="*/ 4972229 w 7927195"/>
              <a:gd name="connsiteY705" fmla="*/ 3011804 h 4424835"/>
              <a:gd name="connsiteX706" fmla="*/ 4949115 w 7927195"/>
              <a:gd name="connsiteY706" fmla="*/ 3025931 h 4424835"/>
              <a:gd name="connsiteX707" fmla="*/ 4922924 w 7927195"/>
              <a:gd name="connsiteY707" fmla="*/ 3022345 h 4424835"/>
              <a:gd name="connsiteX708" fmla="*/ 4910172 w 7927195"/>
              <a:gd name="connsiteY708" fmla="*/ 3011544 h 4424835"/>
              <a:gd name="connsiteX709" fmla="*/ 4905435 w 7927195"/>
              <a:gd name="connsiteY709" fmla="*/ 2957146 h 4424835"/>
              <a:gd name="connsiteX710" fmla="*/ 4917337 w 7927195"/>
              <a:gd name="connsiteY710" fmla="*/ 2942512 h 4424835"/>
              <a:gd name="connsiteX711" fmla="*/ 4940897 w 7927195"/>
              <a:gd name="connsiteY711" fmla="*/ 2921518 h 4424835"/>
              <a:gd name="connsiteX712" fmla="*/ 4956118 w 7927195"/>
              <a:gd name="connsiteY712" fmla="*/ 2909592 h 4424835"/>
              <a:gd name="connsiteX713" fmla="*/ 4946200 w 7927195"/>
              <a:gd name="connsiteY713" fmla="*/ 2896379 h 4424835"/>
              <a:gd name="connsiteX714" fmla="*/ 4922559 w 7927195"/>
              <a:gd name="connsiteY714" fmla="*/ 2869560 h 4424835"/>
              <a:gd name="connsiteX715" fmla="*/ 4912236 w 7927195"/>
              <a:gd name="connsiteY715" fmla="*/ 2853748 h 4424835"/>
              <a:gd name="connsiteX716" fmla="*/ 4905354 w 7927195"/>
              <a:gd name="connsiteY716" fmla="*/ 2838430 h 4424835"/>
              <a:gd name="connsiteX717" fmla="*/ 4923449 w 7927195"/>
              <a:gd name="connsiteY717" fmla="*/ 2785149 h 4424835"/>
              <a:gd name="connsiteX718" fmla="*/ 4941034 w 7927195"/>
              <a:gd name="connsiteY718" fmla="*/ 2778900 h 4424835"/>
              <a:gd name="connsiteX719" fmla="*/ 3183615 w 7927195"/>
              <a:gd name="connsiteY719" fmla="*/ 2778848 h 4424835"/>
              <a:gd name="connsiteX720" fmla="*/ 3201584 w 7927195"/>
              <a:gd name="connsiteY720" fmla="*/ 2784177 h 4424835"/>
              <a:gd name="connsiteX721" fmla="*/ 3216303 w 7927195"/>
              <a:gd name="connsiteY721" fmla="*/ 2795977 h 4424835"/>
              <a:gd name="connsiteX722" fmla="*/ 3246603 w 7927195"/>
              <a:gd name="connsiteY722" fmla="*/ 2836240 h 4424835"/>
              <a:gd name="connsiteX723" fmla="*/ 3253060 w 7927195"/>
              <a:gd name="connsiteY723" fmla="*/ 2847028 h 4424835"/>
              <a:gd name="connsiteX724" fmla="*/ 3256752 w 7927195"/>
              <a:gd name="connsiteY724" fmla="*/ 2847510 h 4424835"/>
              <a:gd name="connsiteX725" fmla="*/ 3263464 w 7927195"/>
              <a:gd name="connsiteY725" fmla="*/ 2839507 h 4424835"/>
              <a:gd name="connsiteX726" fmla="*/ 3294395 w 7927195"/>
              <a:gd name="connsiteY726" fmla="*/ 2802289 h 4424835"/>
              <a:gd name="connsiteX727" fmla="*/ 3319097 w 7927195"/>
              <a:gd name="connsiteY727" fmla="*/ 2786703 h 4424835"/>
              <a:gd name="connsiteX728" fmla="*/ 3339605 w 7927195"/>
              <a:gd name="connsiteY728" fmla="*/ 2787748 h 4424835"/>
              <a:gd name="connsiteX729" fmla="*/ 3360647 w 7927195"/>
              <a:gd name="connsiteY729" fmla="*/ 2804766 h 4424835"/>
              <a:gd name="connsiteX730" fmla="*/ 3366448 w 7927195"/>
              <a:gd name="connsiteY730" fmla="*/ 2838600 h 4424835"/>
              <a:gd name="connsiteX731" fmla="*/ 3350349 w 7927195"/>
              <a:gd name="connsiteY731" fmla="*/ 2865419 h 4424835"/>
              <a:gd name="connsiteX732" fmla="*/ 3317806 w 7927195"/>
              <a:gd name="connsiteY732" fmla="*/ 2895367 h 4424835"/>
              <a:gd name="connsiteX733" fmla="*/ 3308888 w 7927195"/>
              <a:gd name="connsiteY733" fmla="*/ 2904107 h 4424835"/>
              <a:gd name="connsiteX734" fmla="*/ 3314223 w 7927195"/>
              <a:gd name="connsiteY734" fmla="*/ 2909734 h 4424835"/>
              <a:gd name="connsiteX735" fmla="*/ 3348478 w 7927195"/>
              <a:gd name="connsiteY735" fmla="*/ 2930367 h 4424835"/>
              <a:gd name="connsiteX736" fmla="*/ 3374309 w 7927195"/>
              <a:gd name="connsiteY736" fmla="*/ 2951919 h 4424835"/>
              <a:gd name="connsiteX737" fmla="*/ 3387887 w 7927195"/>
              <a:gd name="connsiteY737" fmla="*/ 2975394 h 4424835"/>
              <a:gd name="connsiteX738" fmla="*/ 3386757 w 7927195"/>
              <a:gd name="connsiteY738" fmla="*/ 2998064 h 4424835"/>
              <a:gd name="connsiteX739" fmla="*/ 3351304 w 7927195"/>
              <a:gd name="connsiteY739" fmla="*/ 3032109 h 4424835"/>
              <a:gd name="connsiteX740" fmla="*/ 3324594 w 7927195"/>
              <a:gd name="connsiteY740" fmla="*/ 3030789 h 4424835"/>
              <a:gd name="connsiteX741" fmla="*/ 3300650 w 7927195"/>
              <a:gd name="connsiteY741" fmla="*/ 3013864 h 4424835"/>
              <a:gd name="connsiteX742" fmla="*/ 3269034 w 7927195"/>
              <a:gd name="connsiteY742" fmla="*/ 2977176 h 4424835"/>
              <a:gd name="connsiteX743" fmla="*/ 3258877 w 7927195"/>
              <a:gd name="connsiteY743" fmla="*/ 2963736 h 4424835"/>
              <a:gd name="connsiteX744" fmla="*/ 3251797 w 7927195"/>
              <a:gd name="connsiteY744" fmla="*/ 2964481 h 4424835"/>
              <a:gd name="connsiteX745" fmla="*/ 3243862 w 7927195"/>
              <a:gd name="connsiteY745" fmla="*/ 2976900 h 4424835"/>
              <a:gd name="connsiteX746" fmla="*/ 3213902 w 7927195"/>
              <a:gd name="connsiteY746" fmla="*/ 3012139 h 4424835"/>
              <a:gd name="connsiteX747" fmla="*/ 3190622 w 7927195"/>
              <a:gd name="connsiteY747" fmla="*/ 3026036 h 4424835"/>
              <a:gd name="connsiteX748" fmla="*/ 3164406 w 7927195"/>
              <a:gd name="connsiteY748" fmla="*/ 3022175 h 4424835"/>
              <a:gd name="connsiteX749" fmla="*/ 3142918 w 7927195"/>
              <a:gd name="connsiteY749" fmla="*/ 2996922 h 4424835"/>
              <a:gd name="connsiteX750" fmla="*/ 3143760 w 7927195"/>
              <a:gd name="connsiteY750" fmla="*/ 2964104 h 4424835"/>
              <a:gd name="connsiteX751" fmla="*/ 3158208 w 7927195"/>
              <a:gd name="connsiteY751" fmla="*/ 2943576 h 4424835"/>
              <a:gd name="connsiteX752" fmla="*/ 3188314 w 7927195"/>
              <a:gd name="connsiteY752" fmla="*/ 2917239 h 4424835"/>
              <a:gd name="connsiteX753" fmla="*/ 3197888 w 7927195"/>
              <a:gd name="connsiteY753" fmla="*/ 2909620 h 4424835"/>
              <a:gd name="connsiteX754" fmla="*/ 3192281 w 7927195"/>
              <a:gd name="connsiteY754" fmla="*/ 2900516 h 4424835"/>
              <a:gd name="connsiteX755" fmla="*/ 3168102 w 7927195"/>
              <a:gd name="connsiteY755" fmla="*/ 2874126 h 4424835"/>
              <a:gd name="connsiteX756" fmla="*/ 3155982 w 7927195"/>
              <a:gd name="connsiteY756" fmla="*/ 2856942 h 4424835"/>
              <a:gd name="connsiteX757" fmla="*/ 3147950 w 7927195"/>
              <a:gd name="connsiteY757" fmla="*/ 2839839 h 4424835"/>
              <a:gd name="connsiteX758" fmla="*/ 3165904 w 7927195"/>
              <a:gd name="connsiteY758" fmla="*/ 2784837 h 4424835"/>
              <a:gd name="connsiteX759" fmla="*/ 3183615 w 7927195"/>
              <a:gd name="connsiteY759" fmla="*/ 2778848 h 4424835"/>
              <a:gd name="connsiteX760" fmla="*/ 1899796 w 7927195"/>
              <a:gd name="connsiteY760" fmla="*/ 2460622 h 4424835"/>
              <a:gd name="connsiteX761" fmla="*/ 1941738 w 7927195"/>
              <a:gd name="connsiteY761" fmla="*/ 2502452 h 4424835"/>
              <a:gd name="connsiteX762" fmla="*/ 1931246 w 7927195"/>
              <a:gd name="connsiteY762" fmla="*/ 2529833 h 4424835"/>
              <a:gd name="connsiteX763" fmla="*/ 1919563 w 7927195"/>
              <a:gd name="connsiteY763" fmla="*/ 2547313 h 4424835"/>
              <a:gd name="connsiteX764" fmla="*/ 1837183 w 7927195"/>
              <a:gd name="connsiteY764" fmla="*/ 2642990 h 4424835"/>
              <a:gd name="connsiteX765" fmla="*/ 1814457 w 7927195"/>
              <a:gd name="connsiteY765" fmla="*/ 2661620 h 4424835"/>
              <a:gd name="connsiteX766" fmla="*/ 1793249 w 7927195"/>
              <a:gd name="connsiteY766" fmla="*/ 2667737 h 4424835"/>
              <a:gd name="connsiteX767" fmla="*/ 1758727 w 7927195"/>
              <a:gd name="connsiteY767" fmla="*/ 2626891 h 4424835"/>
              <a:gd name="connsiteX768" fmla="*/ 1767341 w 7927195"/>
              <a:gd name="connsiteY768" fmla="*/ 2603242 h 4424835"/>
              <a:gd name="connsiteX769" fmla="*/ 1792711 w 7927195"/>
              <a:gd name="connsiteY769" fmla="*/ 2562085 h 4424835"/>
              <a:gd name="connsiteX770" fmla="*/ 1862699 w 7927195"/>
              <a:gd name="connsiteY770" fmla="*/ 2483575 h 4424835"/>
              <a:gd name="connsiteX771" fmla="*/ 1884344 w 7927195"/>
              <a:gd name="connsiteY771" fmla="*/ 2466958 h 4424835"/>
              <a:gd name="connsiteX772" fmla="*/ 1899796 w 7927195"/>
              <a:gd name="connsiteY772" fmla="*/ 2460622 h 4424835"/>
              <a:gd name="connsiteX773" fmla="*/ 7171819 w 7927195"/>
              <a:gd name="connsiteY773" fmla="*/ 2460614 h 4424835"/>
              <a:gd name="connsiteX774" fmla="*/ 7213676 w 7927195"/>
              <a:gd name="connsiteY774" fmla="*/ 2502500 h 4424835"/>
              <a:gd name="connsiteX775" fmla="*/ 7203192 w 7927195"/>
              <a:gd name="connsiteY775" fmla="*/ 2529878 h 4424835"/>
              <a:gd name="connsiteX776" fmla="*/ 7191533 w 7927195"/>
              <a:gd name="connsiteY776" fmla="*/ 2547362 h 4424835"/>
              <a:gd name="connsiteX777" fmla="*/ 7109154 w 7927195"/>
              <a:gd name="connsiteY777" fmla="*/ 2643059 h 4424835"/>
              <a:gd name="connsiteX778" fmla="*/ 7086363 w 7927195"/>
              <a:gd name="connsiteY778" fmla="*/ 2661644 h 4424835"/>
              <a:gd name="connsiteX779" fmla="*/ 7065151 w 7927195"/>
              <a:gd name="connsiteY779" fmla="*/ 2667737 h 4424835"/>
              <a:gd name="connsiteX780" fmla="*/ 7030701 w 7927195"/>
              <a:gd name="connsiteY780" fmla="*/ 2626847 h 4424835"/>
              <a:gd name="connsiteX781" fmla="*/ 7039324 w 7927195"/>
              <a:gd name="connsiteY781" fmla="*/ 2603194 h 4424835"/>
              <a:gd name="connsiteX782" fmla="*/ 7064705 w 7927195"/>
              <a:gd name="connsiteY782" fmla="*/ 2562044 h 4424835"/>
              <a:gd name="connsiteX783" fmla="*/ 7134698 w 7927195"/>
              <a:gd name="connsiteY783" fmla="*/ 2483547 h 4424835"/>
              <a:gd name="connsiteX784" fmla="*/ 7156355 w 7927195"/>
              <a:gd name="connsiteY784" fmla="*/ 2466934 h 4424835"/>
              <a:gd name="connsiteX785" fmla="*/ 7171819 w 7927195"/>
              <a:gd name="connsiteY785" fmla="*/ 2460614 h 4424835"/>
              <a:gd name="connsiteX786" fmla="*/ 5426469 w 7927195"/>
              <a:gd name="connsiteY786" fmla="*/ 2460145 h 4424835"/>
              <a:gd name="connsiteX787" fmla="*/ 5434606 w 7927195"/>
              <a:gd name="connsiteY787" fmla="*/ 2462104 h 4424835"/>
              <a:gd name="connsiteX788" fmla="*/ 5456911 w 7927195"/>
              <a:gd name="connsiteY788" fmla="*/ 2497185 h 4424835"/>
              <a:gd name="connsiteX789" fmla="*/ 5453835 w 7927195"/>
              <a:gd name="connsiteY789" fmla="*/ 2513609 h 4424835"/>
              <a:gd name="connsiteX790" fmla="*/ 5435456 w 7927195"/>
              <a:gd name="connsiteY790" fmla="*/ 2546516 h 4424835"/>
              <a:gd name="connsiteX791" fmla="*/ 5363400 w 7927195"/>
              <a:gd name="connsiteY791" fmla="*/ 2631563 h 4424835"/>
              <a:gd name="connsiteX792" fmla="*/ 5345547 w 7927195"/>
              <a:gd name="connsiteY792" fmla="*/ 2649427 h 4424835"/>
              <a:gd name="connsiteX793" fmla="*/ 5328788 w 7927195"/>
              <a:gd name="connsiteY793" fmla="*/ 2662005 h 4424835"/>
              <a:gd name="connsiteX794" fmla="*/ 5308305 w 7927195"/>
              <a:gd name="connsiteY794" fmla="*/ 2667765 h 4424835"/>
              <a:gd name="connsiteX795" fmla="*/ 5273815 w 7927195"/>
              <a:gd name="connsiteY795" fmla="*/ 2630004 h 4424835"/>
              <a:gd name="connsiteX796" fmla="*/ 5278065 w 7927195"/>
              <a:gd name="connsiteY796" fmla="*/ 2613828 h 4424835"/>
              <a:gd name="connsiteX797" fmla="*/ 5289036 w 7927195"/>
              <a:gd name="connsiteY797" fmla="*/ 2591150 h 4424835"/>
              <a:gd name="connsiteX798" fmla="*/ 5312474 w 7927195"/>
              <a:gd name="connsiteY798" fmla="*/ 2556231 h 4424835"/>
              <a:gd name="connsiteX799" fmla="*/ 5374006 w 7927195"/>
              <a:gd name="connsiteY799" fmla="*/ 2487122 h 4424835"/>
              <a:gd name="connsiteX800" fmla="*/ 5402181 w 7927195"/>
              <a:gd name="connsiteY800" fmla="*/ 2465237 h 4424835"/>
              <a:gd name="connsiteX801" fmla="*/ 5426469 w 7927195"/>
              <a:gd name="connsiteY801" fmla="*/ 2460145 h 4424835"/>
              <a:gd name="connsiteX802" fmla="*/ 3667288 w 7927195"/>
              <a:gd name="connsiteY802" fmla="*/ 2459946 h 4424835"/>
              <a:gd name="connsiteX803" fmla="*/ 3681096 w 7927195"/>
              <a:gd name="connsiteY803" fmla="*/ 2464493 h 4424835"/>
              <a:gd name="connsiteX804" fmla="*/ 3698815 w 7927195"/>
              <a:gd name="connsiteY804" fmla="*/ 2498153 h 4424835"/>
              <a:gd name="connsiteX805" fmla="*/ 3694844 w 7927195"/>
              <a:gd name="connsiteY805" fmla="*/ 2516551 h 4424835"/>
              <a:gd name="connsiteX806" fmla="*/ 3680566 w 7927195"/>
              <a:gd name="connsiteY806" fmla="*/ 2542208 h 4424835"/>
              <a:gd name="connsiteX807" fmla="*/ 3591467 w 7927195"/>
              <a:gd name="connsiteY807" fmla="*/ 2645844 h 4424835"/>
              <a:gd name="connsiteX808" fmla="*/ 3569926 w 7927195"/>
              <a:gd name="connsiteY808" fmla="*/ 2662547 h 4424835"/>
              <a:gd name="connsiteX809" fmla="*/ 3545549 w 7927195"/>
              <a:gd name="connsiteY809" fmla="*/ 2667834 h 4424835"/>
              <a:gd name="connsiteX810" fmla="*/ 3518973 w 7927195"/>
              <a:gd name="connsiteY810" fmla="*/ 2649427 h 4424835"/>
              <a:gd name="connsiteX811" fmla="*/ 3515921 w 7927195"/>
              <a:gd name="connsiteY811" fmla="*/ 2639505 h 4424835"/>
              <a:gd name="connsiteX812" fmla="*/ 3518738 w 7927195"/>
              <a:gd name="connsiteY812" fmla="*/ 2616799 h 4424835"/>
              <a:gd name="connsiteX813" fmla="*/ 3529376 w 7927195"/>
              <a:gd name="connsiteY813" fmla="*/ 2593955 h 4424835"/>
              <a:gd name="connsiteX814" fmla="*/ 3557491 w 7927195"/>
              <a:gd name="connsiteY814" fmla="*/ 2552082 h 4424835"/>
              <a:gd name="connsiteX815" fmla="*/ 3616695 w 7927195"/>
              <a:gd name="connsiteY815" fmla="*/ 2486510 h 4424835"/>
              <a:gd name="connsiteX816" fmla="*/ 3644983 w 7927195"/>
              <a:gd name="connsiteY816" fmla="*/ 2464849 h 4424835"/>
              <a:gd name="connsiteX817" fmla="*/ 3667288 w 7927195"/>
              <a:gd name="connsiteY817" fmla="*/ 2459946 h 4424835"/>
              <a:gd name="connsiteX818" fmla="*/ 152151 w 7927195"/>
              <a:gd name="connsiteY818" fmla="*/ 2459922 h 4424835"/>
              <a:gd name="connsiteX819" fmla="*/ 167743 w 7927195"/>
              <a:gd name="connsiteY819" fmla="*/ 2465598 h 4424835"/>
              <a:gd name="connsiteX820" fmla="*/ 182588 w 7927195"/>
              <a:gd name="connsiteY820" fmla="*/ 2508322 h 4424835"/>
              <a:gd name="connsiteX821" fmla="*/ 171552 w 7927195"/>
              <a:gd name="connsiteY821" fmla="*/ 2533266 h 4424835"/>
              <a:gd name="connsiteX822" fmla="*/ 163237 w 7927195"/>
              <a:gd name="connsiteY822" fmla="*/ 2545427 h 4424835"/>
              <a:gd name="connsiteX823" fmla="*/ 78106 w 7927195"/>
              <a:gd name="connsiteY823" fmla="*/ 2644286 h 4424835"/>
              <a:gd name="connsiteX824" fmla="*/ 55050 w 7927195"/>
              <a:gd name="connsiteY824" fmla="*/ 2662474 h 4424835"/>
              <a:gd name="connsiteX825" fmla="*/ 32339 w 7927195"/>
              <a:gd name="connsiteY825" fmla="*/ 2667887 h 4424835"/>
              <a:gd name="connsiteX826" fmla="*/ 190 w 7927195"/>
              <a:gd name="connsiteY826" fmla="*/ 2637619 h 4424835"/>
              <a:gd name="connsiteX827" fmla="*/ 852 w 7927195"/>
              <a:gd name="connsiteY827" fmla="*/ 2627203 h 4424835"/>
              <a:gd name="connsiteX828" fmla="*/ 10269 w 7927195"/>
              <a:gd name="connsiteY828" fmla="*/ 2601607 h 4424835"/>
              <a:gd name="connsiteX829" fmla="*/ 37229 w 7927195"/>
              <a:gd name="connsiteY829" fmla="*/ 2558956 h 4424835"/>
              <a:gd name="connsiteX830" fmla="*/ 103028 w 7927195"/>
              <a:gd name="connsiteY830" fmla="*/ 2485126 h 4424835"/>
              <a:gd name="connsiteX831" fmla="*/ 129847 w 7927195"/>
              <a:gd name="connsiteY831" fmla="*/ 2464922 h 4424835"/>
              <a:gd name="connsiteX832" fmla="*/ 152151 w 7927195"/>
              <a:gd name="connsiteY832" fmla="*/ 2459922 h 4424835"/>
              <a:gd name="connsiteX833" fmla="*/ 7459195 w 7927195"/>
              <a:gd name="connsiteY833" fmla="*/ 2048989 h 4424835"/>
              <a:gd name="connsiteX834" fmla="*/ 7472554 w 7927195"/>
              <a:gd name="connsiteY834" fmla="*/ 2059053 h 4424835"/>
              <a:gd name="connsiteX835" fmla="*/ 7488908 w 7927195"/>
              <a:gd name="connsiteY835" fmla="*/ 2090491 h 4424835"/>
              <a:gd name="connsiteX836" fmla="*/ 7491742 w 7927195"/>
              <a:gd name="connsiteY836" fmla="*/ 2140606 h 4424835"/>
              <a:gd name="connsiteX837" fmla="*/ 7481581 w 7927195"/>
              <a:gd name="connsiteY837" fmla="*/ 2187852 h 4424835"/>
              <a:gd name="connsiteX838" fmla="*/ 7477250 w 7927195"/>
              <a:gd name="connsiteY838" fmla="*/ 2203854 h 4424835"/>
              <a:gd name="connsiteX839" fmla="*/ 7481257 w 7927195"/>
              <a:gd name="connsiteY839" fmla="*/ 2206000 h 4424835"/>
              <a:gd name="connsiteX840" fmla="*/ 7487410 w 7927195"/>
              <a:gd name="connsiteY840" fmla="*/ 2205048 h 4424835"/>
              <a:gd name="connsiteX841" fmla="*/ 7532871 w 7927195"/>
              <a:gd name="connsiteY841" fmla="*/ 2196628 h 4424835"/>
              <a:gd name="connsiteX842" fmla="*/ 7587237 w 7927195"/>
              <a:gd name="connsiteY842" fmla="*/ 2199814 h 4424835"/>
              <a:gd name="connsiteX843" fmla="*/ 7610432 w 7927195"/>
              <a:gd name="connsiteY843" fmla="*/ 2209433 h 4424835"/>
              <a:gd name="connsiteX844" fmla="*/ 7624237 w 7927195"/>
              <a:gd name="connsiteY844" fmla="*/ 2224941 h 4424835"/>
              <a:gd name="connsiteX845" fmla="*/ 7616464 w 7927195"/>
              <a:gd name="connsiteY845" fmla="*/ 2257111 h 4424835"/>
              <a:gd name="connsiteX846" fmla="*/ 7581367 w 7927195"/>
              <a:gd name="connsiteY846" fmla="*/ 2269531 h 4424835"/>
              <a:gd name="connsiteX847" fmla="*/ 7539793 w 7927195"/>
              <a:gd name="connsiteY847" fmla="*/ 2263977 h 4424835"/>
              <a:gd name="connsiteX848" fmla="*/ 7491984 w 7927195"/>
              <a:gd name="connsiteY848" fmla="*/ 2247914 h 4424835"/>
              <a:gd name="connsiteX849" fmla="*/ 7484091 w 7927195"/>
              <a:gd name="connsiteY849" fmla="*/ 2245327 h 4424835"/>
              <a:gd name="connsiteX850" fmla="*/ 7480286 w 7927195"/>
              <a:gd name="connsiteY850" fmla="*/ 2248963 h 4424835"/>
              <a:gd name="connsiteX851" fmla="*/ 7484212 w 7927195"/>
              <a:gd name="connsiteY851" fmla="*/ 2260900 h 4424835"/>
              <a:gd name="connsiteX852" fmla="*/ 7500080 w 7927195"/>
              <a:gd name="connsiteY852" fmla="*/ 2315364 h 4424835"/>
              <a:gd name="connsiteX853" fmla="*/ 7502065 w 7927195"/>
              <a:gd name="connsiteY853" fmla="*/ 2363549 h 4424835"/>
              <a:gd name="connsiteX854" fmla="*/ 7488584 w 7927195"/>
              <a:gd name="connsiteY854" fmla="*/ 2396140 h 4424835"/>
              <a:gd name="connsiteX855" fmla="*/ 7440735 w 7927195"/>
              <a:gd name="connsiteY855" fmla="*/ 2397359 h 4424835"/>
              <a:gd name="connsiteX856" fmla="*/ 7426081 w 7927195"/>
              <a:gd name="connsiteY856" fmla="*/ 2365265 h 4424835"/>
              <a:gd name="connsiteX857" fmla="*/ 7428146 w 7927195"/>
              <a:gd name="connsiteY857" fmla="*/ 2300451 h 4424835"/>
              <a:gd name="connsiteX858" fmla="*/ 7441828 w 7927195"/>
              <a:gd name="connsiteY858" fmla="*/ 2254116 h 4424835"/>
              <a:gd name="connsiteX859" fmla="*/ 7440776 w 7927195"/>
              <a:gd name="connsiteY859" fmla="*/ 2250598 h 4424835"/>
              <a:gd name="connsiteX860" fmla="*/ 7437051 w 7927195"/>
              <a:gd name="connsiteY860" fmla="*/ 2249602 h 4424835"/>
              <a:gd name="connsiteX861" fmla="*/ 7431020 w 7927195"/>
              <a:gd name="connsiteY861" fmla="*/ 2251278 h 4424835"/>
              <a:gd name="connsiteX862" fmla="*/ 7413086 w 7927195"/>
              <a:gd name="connsiteY862" fmla="*/ 2257298 h 4424835"/>
              <a:gd name="connsiteX863" fmla="*/ 7340423 w 7927195"/>
              <a:gd name="connsiteY863" fmla="*/ 2266232 h 4424835"/>
              <a:gd name="connsiteX864" fmla="*/ 7309779 w 7927195"/>
              <a:gd name="connsiteY864" fmla="*/ 2259249 h 4424835"/>
              <a:gd name="connsiteX865" fmla="*/ 7291805 w 7927195"/>
              <a:gd name="connsiteY865" fmla="*/ 2248505 h 4424835"/>
              <a:gd name="connsiteX866" fmla="*/ 7289457 w 7927195"/>
              <a:gd name="connsiteY866" fmla="*/ 2201559 h 4424835"/>
              <a:gd name="connsiteX867" fmla="*/ 7318603 w 7927195"/>
              <a:gd name="connsiteY867" fmla="*/ 2185970 h 4424835"/>
              <a:gd name="connsiteX868" fmla="*/ 7347952 w 7927195"/>
              <a:gd name="connsiteY868" fmla="*/ 2184480 h 4424835"/>
              <a:gd name="connsiteX869" fmla="*/ 7407621 w 7927195"/>
              <a:gd name="connsiteY869" fmla="*/ 2196487 h 4424835"/>
              <a:gd name="connsiteX870" fmla="*/ 7435594 w 7927195"/>
              <a:gd name="connsiteY870" fmla="*/ 2205644 h 4424835"/>
              <a:gd name="connsiteX871" fmla="*/ 7439116 w 7927195"/>
              <a:gd name="connsiteY871" fmla="*/ 2204166 h 4424835"/>
              <a:gd name="connsiteX872" fmla="*/ 7439399 w 7927195"/>
              <a:gd name="connsiteY872" fmla="*/ 2202255 h 4424835"/>
              <a:gd name="connsiteX873" fmla="*/ 7433692 w 7927195"/>
              <a:gd name="connsiteY873" fmla="*/ 2186500 h 4424835"/>
              <a:gd name="connsiteX874" fmla="*/ 7415556 w 7927195"/>
              <a:gd name="connsiteY874" fmla="*/ 2128361 h 4424835"/>
              <a:gd name="connsiteX875" fmla="*/ 7413734 w 7927195"/>
              <a:gd name="connsiteY875" fmla="*/ 2092750 h 4424835"/>
              <a:gd name="connsiteX876" fmla="*/ 7423612 w 7927195"/>
              <a:gd name="connsiteY876" fmla="*/ 2063105 h 4424835"/>
              <a:gd name="connsiteX877" fmla="*/ 7435189 w 7927195"/>
              <a:gd name="connsiteY877" fmla="*/ 2051025 h 4424835"/>
              <a:gd name="connsiteX878" fmla="*/ 7459195 w 7927195"/>
              <a:gd name="connsiteY878" fmla="*/ 2048989 h 4424835"/>
              <a:gd name="connsiteX879" fmla="*/ 2175269 w 7927195"/>
              <a:gd name="connsiteY879" fmla="*/ 2046857 h 4424835"/>
              <a:gd name="connsiteX880" fmla="*/ 2189503 w 7927195"/>
              <a:gd name="connsiteY880" fmla="*/ 2050130 h 4424835"/>
              <a:gd name="connsiteX881" fmla="*/ 2202210 w 7927195"/>
              <a:gd name="connsiteY881" fmla="*/ 2060999 h 4424835"/>
              <a:gd name="connsiteX882" fmla="*/ 2217035 w 7927195"/>
              <a:gd name="connsiteY882" fmla="*/ 2090919 h 4424835"/>
              <a:gd name="connsiteX883" fmla="*/ 2219702 w 7927195"/>
              <a:gd name="connsiteY883" fmla="*/ 2141039 h 4424835"/>
              <a:gd name="connsiteX884" fmla="*/ 2209497 w 7927195"/>
              <a:gd name="connsiteY884" fmla="*/ 2188276 h 4424835"/>
              <a:gd name="connsiteX885" fmla="*/ 2205769 w 7927195"/>
              <a:gd name="connsiteY885" fmla="*/ 2202453 h 4424835"/>
              <a:gd name="connsiteX886" fmla="*/ 2209716 w 7927195"/>
              <a:gd name="connsiteY886" fmla="*/ 2206108 h 4424835"/>
              <a:gd name="connsiteX887" fmla="*/ 2215869 w 7927195"/>
              <a:gd name="connsiteY887" fmla="*/ 2204922 h 4424835"/>
              <a:gd name="connsiteX888" fmla="*/ 2257180 w 7927195"/>
              <a:gd name="connsiteY888" fmla="*/ 2197093 h 4424835"/>
              <a:gd name="connsiteX889" fmla="*/ 2311607 w 7927195"/>
              <a:gd name="connsiteY889" fmla="*/ 2198988 h 4424835"/>
              <a:gd name="connsiteX890" fmla="*/ 2335272 w 7927195"/>
              <a:gd name="connsiteY890" fmla="*/ 2207493 h 4424835"/>
              <a:gd name="connsiteX891" fmla="*/ 2348149 w 7927195"/>
              <a:gd name="connsiteY891" fmla="*/ 2218168 h 4424835"/>
              <a:gd name="connsiteX892" fmla="*/ 2344130 w 7927195"/>
              <a:gd name="connsiteY892" fmla="*/ 2257386 h 4424835"/>
              <a:gd name="connsiteX893" fmla="*/ 2308963 w 7927195"/>
              <a:gd name="connsiteY893" fmla="*/ 2269546 h 4424835"/>
              <a:gd name="connsiteX894" fmla="*/ 2267418 w 7927195"/>
              <a:gd name="connsiteY894" fmla="*/ 2263831 h 4424835"/>
              <a:gd name="connsiteX895" fmla="*/ 2215743 w 7927195"/>
              <a:gd name="connsiteY895" fmla="*/ 2246072 h 4424835"/>
              <a:gd name="connsiteX896" fmla="*/ 2209720 w 7927195"/>
              <a:gd name="connsiteY896" fmla="*/ 2245865 h 4424835"/>
              <a:gd name="connsiteX897" fmla="*/ 2208420 w 7927195"/>
              <a:gd name="connsiteY897" fmla="*/ 2247379 h 4424835"/>
              <a:gd name="connsiteX898" fmla="*/ 2209975 w 7927195"/>
              <a:gd name="connsiteY898" fmla="*/ 2255491 h 4424835"/>
              <a:gd name="connsiteX899" fmla="*/ 2223937 w 7927195"/>
              <a:gd name="connsiteY899" fmla="*/ 2297361 h 4424835"/>
              <a:gd name="connsiteX900" fmla="*/ 2230312 w 7927195"/>
              <a:gd name="connsiteY900" fmla="*/ 2361900 h 4424835"/>
              <a:gd name="connsiteX901" fmla="*/ 2216318 w 7927195"/>
              <a:gd name="connsiteY901" fmla="*/ 2396476 h 4424835"/>
              <a:gd name="connsiteX902" fmla="*/ 2204813 w 7927195"/>
              <a:gd name="connsiteY902" fmla="*/ 2405442 h 4424835"/>
              <a:gd name="connsiteX903" fmla="*/ 2173125 w 7927195"/>
              <a:gd name="connsiteY903" fmla="*/ 2401260 h 4424835"/>
              <a:gd name="connsiteX904" fmla="*/ 2158604 w 7927195"/>
              <a:gd name="connsiteY904" fmla="*/ 2380995 h 4424835"/>
              <a:gd name="connsiteX905" fmla="*/ 2152090 w 7927195"/>
              <a:gd name="connsiteY905" fmla="*/ 2333402 h 4424835"/>
              <a:gd name="connsiteX906" fmla="*/ 2165384 w 7927195"/>
              <a:gd name="connsiteY906" fmla="*/ 2267656 h 4424835"/>
              <a:gd name="connsiteX907" fmla="*/ 2170809 w 7927195"/>
              <a:gd name="connsiteY907" fmla="*/ 2251257 h 4424835"/>
              <a:gd name="connsiteX908" fmla="*/ 2164708 w 7927195"/>
              <a:gd name="connsiteY908" fmla="*/ 2249662 h 4424835"/>
              <a:gd name="connsiteX909" fmla="*/ 2144743 w 7927195"/>
              <a:gd name="connsiteY909" fmla="*/ 2256204 h 4424835"/>
              <a:gd name="connsiteX910" fmla="*/ 2068031 w 7927195"/>
              <a:gd name="connsiteY910" fmla="*/ 2266191 h 4424835"/>
              <a:gd name="connsiteX911" fmla="*/ 2035468 w 7927195"/>
              <a:gd name="connsiteY911" fmla="*/ 2258297 h 4424835"/>
              <a:gd name="connsiteX912" fmla="*/ 2019547 w 7927195"/>
              <a:gd name="connsiteY912" fmla="*/ 2248221 h 4424835"/>
              <a:gd name="connsiteX913" fmla="*/ 2017778 w 7927195"/>
              <a:gd name="connsiteY913" fmla="*/ 2201255 h 4424835"/>
              <a:gd name="connsiteX914" fmla="*/ 2047025 w 7927195"/>
              <a:gd name="connsiteY914" fmla="*/ 2185872 h 4424835"/>
              <a:gd name="connsiteX915" fmla="*/ 2103501 w 7927195"/>
              <a:gd name="connsiteY915" fmla="*/ 2188143 h 4424835"/>
              <a:gd name="connsiteX916" fmla="*/ 2164041 w 7927195"/>
              <a:gd name="connsiteY916" fmla="*/ 2205610 h 4424835"/>
              <a:gd name="connsiteX917" fmla="*/ 2165943 w 7927195"/>
              <a:gd name="connsiteY917" fmla="*/ 2205363 h 4424835"/>
              <a:gd name="connsiteX918" fmla="*/ 2167311 w 7927195"/>
              <a:gd name="connsiteY918" fmla="*/ 2201854 h 4424835"/>
              <a:gd name="connsiteX919" fmla="*/ 2163862 w 7927195"/>
              <a:gd name="connsiteY919" fmla="*/ 2191984 h 4424835"/>
              <a:gd name="connsiteX920" fmla="*/ 2152172 w 7927195"/>
              <a:gd name="connsiteY920" fmla="*/ 2160437 h 4424835"/>
              <a:gd name="connsiteX921" fmla="*/ 2143229 w 7927195"/>
              <a:gd name="connsiteY921" fmla="*/ 2125862 h 4424835"/>
              <a:gd name="connsiteX922" fmla="*/ 2145464 w 7927195"/>
              <a:gd name="connsiteY922" fmla="*/ 2075945 h 4424835"/>
              <a:gd name="connsiteX923" fmla="*/ 2161834 w 7927195"/>
              <a:gd name="connsiteY923" fmla="*/ 2051976 h 4424835"/>
              <a:gd name="connsiteX924" fmla="*/ 2175269 w 7927195"/>
              <a:gd name="connsiteY924" fmla="*/ 2046857 h 4424835"/>
              <a:gd name="connsiteX925" fmla="*/ 3932326 w 7927195"/>
              <a:gd name="connsiteY925" fmla="*/ 2046817 h 4424835"/>
              <a:gd name="connsiteX926" fmla="*/ 3952511 w 7927195"/>
              <a:gd name="connsiteY926" fmla="*/ 2054077 h 4424835"/>
              <a:gd name="connsiteX927" fmla="*/ 3965813 w 7927195"/>
              <a:gd name="connsiteY927" fmla="*/ 2070253 h 4424835"/>
              <a:gd name="connsiteX928" fmla="*/ 3976030 w 7927195"/>
              <a:gd name="connsiteY928" fmla="*/ 2099890 h 4424835"/>
              <a:gd name="connsiteX929" fmla="*/ 3978147 w 7927195"/>
              <a:gd name="connsiteY929" fmla="*/ 2127129 h 4424835"/>
              <a:gd name="connsiteX930" fmla="*/ 3965295 w 7927195"/>
              <a:gd name="connsiteY930" fmla="*/ 2193142 h 4424835"/>
              <a:gd name="connsiteX931" fmla="*/ 3963606 w 7927195"/>
              <a:gd name="connsiteY931" fmla="*/ 2203396 h 4424835"/>
              <a:gd name="connsiteX932" fmla="*/ 3966286 w 7927195"/>
              <a:gd name="connsiteY932" fmla="*/ 2205979 h 4424835"/>
              <a:gd name="connsiteX933" fmla="*/ 3986851 w 7927195"/>
              <a:gd name="connsiteY933" fmla="*/ 2201805 h 4424835"/>
              <a:gd name="connsiteX934" fmla="*/ 4026360 w 7927195"/>
              <a:gd name="connsiteY934" fmla="*/ 2195907 h 4424835"/>
              <a:gd name="connsiteX935" fmla="*/ 4082362 w 7927195"/>
              <a:gd name="connsiteY935" fmla="*/ 2202914 h 4424835"/>
              <a:gd name="connsiteX936" fmla="*/ 4103579 w 7927195"/>
              <a:gd name="connsiteY936" fmla="*/ 2216148 h 4424835"/>
              <a:gd name="connsiteX937" fmla="*/ 4110776 w 7927195"/>
              <a:gd name="connsiteY937" fmla="*/ 2243339 h 4424835"/>
              <a:gd name="connsiteX938" fmla="*/ 4106003 w 7927195"/>
              <a:gd name="connsiteY938" fmla="*/ 2252524 h 4424835"/>
              <a:gd name="connsiteX939" fmla="*/ 4085204 w 7927195"/>
              <a:gd name="connsiteY939" fmla="*/ 2266179 h 4424835"/>
              <a:gd name="connsiteX940" fmla="*/ 4047727 w 7927195"/>
              <a:gd name="connsiteY940" fmla="*/ 2268527 h 4424835"/>
              <a:gd name="connsiteX941" fmla="*/ 3996943 w 7927195"/>
              <a:gd name="connsiteY941" fmla="*/ 2255236 h 4424835"/>
              <a:gd name="connsiteX942" fmla="*/ 3971375 w 7927195"/>
              <a:gd name="connsiteY942" fmla="*/ 2245582 h 4424835"/>
              <a:gd name="connsiteX943" fmla="*/ 3965639 w 7927195"/>
              <a:gd name="connsiteY943" fmla="*/ 2246748 h 4424835"/>
              <a:gd name="connsiteX944" fmla="*/ 3965509 w 7927195"/>
              <a:gd name="connsiteY944" fmla="*/ 2250581 h 4424835"/>
              <a:gd name="connsiteX945" fmla="*/ 3981932 w 7927195"/>
              <a:gd name="connsiteY945" fmla="*/ 2300498 h 4424835"/>
              <a:gd name="connsiteX946" fmla="*/ 3988462 w 7927195"/>
              <a:gd name="connsiteY946" fmla="*/ 2354594 h 4424835"/>
              <a:gd name="connsiteX947" fmla="*/ 3976710 w 7927195"/>
              <a:gd name="connsiteY947" fmla="*/ 2392294 h 4424835"/>
              <a:gd name="connsiteX948" fmla="*/ 3962979 w 7927195"/>
              <a:gd name="connsiteY948" fmla="*/ 2404997 h 4424835"/>
              <a:gd name="connsiteX949" fmla="*/ 3927882 w 7927195"/>
              <a:gd name="connsiteY949" fmla="*/ 2399285 h 4424835"/>
              <a:gd name="connsiteX950" fmla="*/ 3914013 w 7927195"/>
              <a:gd name="connsiteY950" fmla="*/ 2376069 h 4424835"/>
              <a:gd name="connsiteX951" fmla="*/ 3908908 w 7927195"/>
              <a:gd name="connsiteY951" fmla="*/ 2345024 h 4424835"/>
              <a:gd name="connsiteX952" fmla="*/ 3919599 w 7927195"/>
              <a:gd name="connsiteY952" fmla="*/ 2276736 h 4424835"/>
              <a:gd name="connsiteX953" fmla="*/ 3927351 w 7927195"/>
              <a:gd name="connsiteY953" fmla="*/ 2252735 h 4424835"/>
              <a:gd name="connsiteX954" fmla="*/ 3923198 w 7927195"/>
              <a:gd name="connsiteY954" fmla="*/ 2249492 h 4424835"/>
              <a:gd name="connsiteX955" fmla="*/ 3915167 w 7927195"/>
              <a:gd name="connsiteY955" fmla="*/ 2251719 h 4424835"/>
              <a:gd name="connsiteX956" fmla="*/ 3868540 w 7927195"/>
              <a:gd name="connsiteY956" fmla="*/ 2264418 h 4424835"/>
              <a:gd name="connsiteX957" fmla="*/ 3801795 w 7927195"/>
              <a:gd name="connsiteY957" fmla="*/ 2261721 h 4424835"/>
              <a:gd name="connsiteX958" fmla="*/ 3777745 w 7927195"/>
              <a:gd name="connsiteY958" fmla="*/ 2249132 h 4424835"/>
              <a:gd name="connsiteX959" fmla="*/ 3775385 w 7927195"/>
              <a:gd name="connsiteY959" fmla="*/ 2200809 h 4424835"/>
              <a:gd name="connsiteX960" fmla="*/ 3804811 w 7927195"/>
              <a:gd name="connsiteY960" fmla="*/ 2185770 h 4424835"/>
              <a:gd name="connsiteX961" fmla="*/ 3861266 w 7927195"/>
              <a:gd name="connsiteY961" fmla="*/ 2188313 h 4424835"/>
              <a:gd name="connsiteX962" fmla="*/ 3919786 w 7927195"/>
              <a:gd name="connsiteY962" fmla="*/ 2205307 h 4424835"/>
              <a:gd name="connsiteX963" fmla="*/ 3923562 w 7927195"/>
              <a:gd name="connsiteY963" fmla="*/ 2204728 h 4424835"/>
              <a:gd name="connsiteX964" fmla="*/ 3924647 w 7927195"/>
              <a:gd name="connsiteY964" fmla="*/ 2203234 h 4424835"/>
              <a:gd name="connsiteX965" fmla="*/ 3920850 w 7927195"/>
              <a:gd name="connsiteY965" fmla="*/ 2191349 h 4424835"/>
              <a:gd name="connsiteX966" fmla="*/ 3902269 w 7927195"/>
              <a:gd name="connsiteY966" fmla="*/ 2135545 h 4424835"/>
              <a:gd name="connsiteX967" fmla="*/ 3899865 w 7927195"/>
              <a:gd name="connsiteY967" fmla="*/ 2087462 h 4424835"/>
              <a:gd name="connsiteX968" fmla="*/ 3913390 w 7927195"/>
              <a:gd name="connsiteY968" fmla="*/ 2057182 h 4424835"/>
              <a:gd name="connsiteX969" fmla="*/ 3932326 w 7927195"/>
              <a:gd name="connsiteY969" fmla="*/ 2046817 h 4424835"/>
              <a:gd name="connsiteX970" fmla="*/ 417092 w 7927195"/>
              <a:gd name="connsiteY970" fmla="*/ 2046792 h 4424835"/>
              <a:gd name="connsiteX971" fmla="*/ 430340 w 7927195"/>
              <a:gd name="connsiteY971" fmla="*/ 2049446 h 4424835"/>
              <a:gd name="connsiteX972" fmla="*/ 446062 w 7927195"/>
              <a:gd name="connsiteY972" fmla="*/ 2063109 h 4424835"/>
              <a:gd name="connsiteX973" fmla="*/ 462315 w 7927195"/>
              <a:gd name="connsiteY973" fmla="*/ 2108039 h 4424835"/>
              <a:gd name="connsiteX974" fmla="*/ 462407 w 7927195"/>
              <a:gd name="connsiteY974" fmla="*/ 2124859 h 4424835"/>
              <a:gd name="connsiteX975" fmla="*/ 452163 w 7927195"/>
              <a:gd name="connsiteY975" fmla="*/ 2186852 h 4424835"/>
              <a:gd name="connsiteX976" fmla="*/ 447956 w 7927195"/>
              <a:gd name="connsiteY976" fmla="*/ 2203093 h 4424835"/>
              <a:gd name="connsiteX977" fmla="*/ 450289 w 7927195"/>
              <a:gd name="connsiteY977" fmla="*/ 2205882 h 4424835"/>
              <a:gd name="connsiteX978" fmla="*/ 456480 w 7927195"/>
              <a:gd name="connsiteY978" fmla="*/ 2205388 h 4424835"/>
              <a:gd name="connsiteX979" fmla="*/ 506103 w 7927195"/>
              <a:gd name="connsiteY979" fmla="*/ 2196337 h 4424835"/>
              <a:gd name="connsiteX980" fmla="*/ 566320 w 7927195"/>
              <a:gd name="connsiteY980" fmla="*/ 2202708 h 4424835"/>
              <a:gd name="connsiteX981" fmla="*/ 581314 w 7927195"/>
              <a:gd name="connsiteY981" fmla="*/ 2210100 h 4424835"/>
              <a:gd name="connsiteX982" fmla="*/ 591811 w 7927195"/>
              <a:gd name="connsiteY982" fmla="*/ 2220281 h 4424835"/>
              <a:gd name="connsiteX983" fmla="*/ 587615 w 7927195"/>
              <a:gd name="connsiteY983" fmla="*/ 2256249 h 4424835"/>
              <a:gd name="connsiteX984" fmla="*/ 550778 w 7927195"/>
              <a:gd name="connsiteY984" fmla="*/ 2269547 h 4424835"/>
              <a:gd name="connsiteX985" fmla="*/ 509241 w 7927195"/>
              <a:gd name="connsiteY985" fmla="*/ 2263730 h 4424835"/>
              <a:gd name="connsiteX986" fmla="*/ 461430 w 7927195"/>
              <a:gd name="connsiteY986" fmla="*/ 2247622 h 4424835"/>
              <a:gd name="connsiteX987" fmla="*/ 453407 w 7927195"/>
              <a:gd name="connsiteY987" fmla="*/ 2245517 h 4424835"/>
              <a:gd name="connsiteX988" fmla="*/ 450657 w 7927195"/>
              <a:gd name="connsiteY988" fmla="*/ 2247898 h 4424835"/>
              <a:gd name="connsiteX989" fmla="*/ 452490 w 7927195"/>
              <a:gd name="connsiteY989" fmla="*/ 2255986 h 4424835"/>
              <a:gd name="connsiteX990" fmla="*/ 469211 w 7927195"/>
              <a:gd name="connsiteY990" fmla="*/ 2310206 h 4424835"/>
              <a:gd name="connsiteX991" fmla="*/ 471429 w 7927195"/>
              <a:gd name="connsiteY991" fmla="*/ 2368669 h 4424835"/>
              <a:gd name="connsiteX992" fmla="*/ 456699 w 7927195"/>
              <a:gd name="connsiteY992" fmla="*/ 2398427 h 4424835"/>
              <a:gd name="connsiteX993" fmla="*/ 414814 w 7927195"/>
              <a:gd name="connsiteY993" fmla="*/ 2400965 h 4424835"/>
              <a:gd name="connsiteX994" fmla="*/ 401379 w 7927195"/>
              <a:gd name="connsiteY994" fmla="*/ 2382413 h 4424835"/>
              <a:gd name="connsiteX995" fmla="*/ 394799 w 7927195"/>
              <a:gd name="connsiteY995" fmla="*/ 2353845 h 4424835"/>
              <a:gd name="connsiteX996" fmla="*/ 406382 w 7927195"/>
              <a:gd name="connsiteY996" fmla="*/ 2271053 h 4424835"/>
              <a:gd name="connsiteX997" fmla="*/ 411947 w 7927195"/>
              <a:gd name="connsiteY997" fmla="*/ 2253047 h 4424835"/>
              <a:gd name="connsiteX998" fmla="*/ 407926 w 7927195"/>
              <a:gd name="connsiteY998" fmla="*/ 2249553 h 4424835"/>
              <a:gd name="connsiteX999" fmla="*/ 399908 w 7927195"/>
              <a:gd name="connsiteY999" fmla="*/ 2251869 h 4424835"/>
              <a:gd name="connsiteX1000" fmla="*/ 361470 w 7927195"/>
              <a:gd name="connsiteY1000" fmla="*/ 2262673 h 4424835"/>
              <a:gd name="connsiteX1001" fmla="*/ 307085 w 7927195"/>
              <a:gd name="connsiteY1001" fmla="*/ 2265847 h 4424835"/>
              <a:gd name="connsiteX1002" fmla="*/ 276735 w 7927195"/>
              <a:gd name="connsiteY1002" fmla="*/ 2257799 h 4424835"/>
              <a:gd name="connsiteX1003" fmla="*/ 262534 w 7927195"/>
              <a:gd name="connsiteY1003" fmla="*/ 2248910 h 4424835"/>
              <a:gd name="connsiteX1004" fmla="*/ 259268 w 7927195"/>
              <a:gd name="connsiteY1004" fmla="*/ 2201971 h 4424835"/>
              <a:gd name="connsiteX1005" fmla="*/ 290302 w 7927195"/>
              <a:gd name="connsiteY1005" fmla="*/ 2185706 h 4424835"/>
              <a:gd name="connsiteX1006" fmla="*/ 344707 w 7927195"/>
              <a:gd name="connsiteY1006" fmla="*/ 2187929 h 4424835"/>
              <a:gd name="connsiteX1007" fmla="*/ 401288 w 7927195"/>
              <a:gd name="connsiteY1007" fmla="*/ 2204117 h 4424835"/>
              <a:gd name="connsiteX1008" fmla="*/ 407329 w 7927195"/>
              <a:gd name="connsiteY1008" fmla="*/ 2205554 h 4424835"/>
              <a:gd name="connsiteX1009" fmla="*/ 409943 w 7927195"/>
              <a:gd name="connsiteY1009" fmla="*/ 2203299 h 4424835"/>
              <a:gd name="connsiteX1010" fmla="*/ 406769 w 7927195"/>
              <a:gd name="connsiteY1010" fmla="*/ 2193313 h 4424835"/>
              <a:gd name="connsiteX1011" fmla="*/ 393431 w 7927195"/>
              <a:gd name="connsiteY1011" fmla="*/ 2157900 h 4424835"/>
              <a:gd name="connsiteX1012" fmla="*/ 384312 w 7927195"/>
              <a:gd name="connsiteY1012" fmla="*/ 2119038 h 4424835"/>
              <a:gd name="connsiteX1013" fmla="*/ 387144 w 7927195"/>
              <a:gd name="connsiteY1013" fmla="*/ 2077386 h 4424835"/>
              <a:gd name="connsiteX1014" fmla="*/ 404529 w 7927195"/>
              <a:gd name="connsiteY1014" fmla="*/ 2051689 h 4424835"/>
              <a:gd name="connsiteX1015" fmla="*/ 417092 w 7927195"/>
              <a:gd name="connsiteY1015" fmla="*/ 2046792 h 4424835"/>
              <a:gd name="connsiteX1016" fmla="*/ 5691338 w 7927195"/>
              <a:gd name="connsiteY1016" fmla="*/ 2046785 h 4424835"/>
              <a:gd name="connsiteX1017" fmla="*/ 5707773 w 7927195"/>
              <a:gd name="connsiteY1017" fmla="*/ 2051944 h 4424835"/>
              <a:gd name="connsiteX1018" fmla="*/ 5723116 w 7927195"/>
              <a:gd name="connsiteY1018" fmla="*/ 2069068 h 4424835"/>
              <a:gd name="connsiteX1019" fmla="*/ 5735058 w 7927195"/>
              <a:gd name="connsiteY1019" fmla="*/ 2106845 h 4424835"/>
              <a:gd name="connsiteX1020" fmla="*/ 5728905 w 7927195"/>
              <a:gd name="connsiteY1020" fmla="*/ 2173598 h 4424835"/>
              <a:gd name="connsiteX1021" fmla="*/ 5722468 w 7927195"/>
              <a:gd name="connsiteY1021" fmla="*/ 2195819 h 4424835"/>
              <a:gd name="connsiteX1022" fmla="*/ 5730848 w 7927195"/>
              <a:gd name="connsiteY1022" fmla="*/ 2205040 h 4424835"/>
              <a:gd name="connsiteX1023" fmla="*/ 5754570 w 7927195"/>
              <a:gd name="connsiteY1023" fmla="*/ 2199494 h 4424835"/>
              <a:gd name="connsiteX1024" fmla="*/ 5782623 w 7927195"/>
              <a:gd name="connsiteY1024" fmla="*/ 2195980 h 4424835"/>
              <a:gd name="connsiteX1025" fmla="*/ 5840714 w 7927195"/>
              <a:gd name="connsiteY1025" fmla="*/ 2203032 h 4424835"/>
              <a:gd name="connsiteX1026" fmla="*/ 5863181 w 7927195"/>
              <a:gd name="connsiteY1026" fmla="*/ 2218043 h 4424835"/>
              <a:gd name="connsiteX1027" fmla="*/ 5859497 w 7927195"/>
              <a:gd name="connsiteY1027" fmla="*/ 2257261 h 4424835"/>
              <a:gd name="connsiteX1028" fmla="*/ 5824400 w 7927195"/>
              <a:gd name="connsiteY1028" fmla="*/ 2269543 h 4424835"/>
              <a:gd name="connsiteX1029" fmla="*/ 5782825 w 7927195"/>
              <a:gd name="connsiteY1029" fmla="*/ 2263880 h 4424835"/>
              <a:gd name="connsiteX1030" fmla="*/ 5734977 w 7927195"/>
              <a:gd name="connsiteY1030" fmla="*/ 2247837 h 4424835"/>
              <a:gd name="connsiteX1031" fmla="*/ 5727042 w 7927195"/>
              <a:gd name="connsiteY1031" fmla="*/ 2245356 h 4424835"/>
              <a:gd name="connsiteX1032" fmla="*/ 5725099 w 7927195"/>
              <a:gd name="connsiteY1032" fmla="*/ 2245655 h 4424835"/>
              <a:gd name="connsiteX1033" fmla="*/ 5723399 w 7927195"/>
              <a:gd name="connsiteY1033" fmla="*/ 2248926 h 4424835"/>
              <a:gd name="connsiteX1034" fmla="*/ 5728864 w 7927195"/>
              <a:gd name="connsiteY1034" fmla="*/ 2264786 h 4424835"/>
              <a:gd name="connsiteX1035" fmla="*/ 5745664 w 7927195"/>
              <a:gd name="connsiteY1035" fmla="*/ 2329848 h 4424835"/>
              <a:gd name="connsiteX1036" fmla="*/ 5743275 w 7927195"/>
              <a:gd name="connsiteY1036" fmla="*/ 2373669 h 4424835"/>
              <a:gd name="connsiteX1037" fmla="*/ 5731981 w 7927195"/>
              <a:gd name="connsiteY1037" fmla="*/ 2396039 h 4424835"/>
              <a:gd name="connsiteX1038" fmla="*/ 5684051 w 7927195"/>
              <a:gd name="connsiteY1038" fmla="*/ 2397468 h 4424835"/>
              <a:gd name="connsiteX1039" fmla="*/ 5672555 w 7927195"/>
              <a:gd name="connsiteY1039" fmla="*/ 2377587 h 4424835"/>
              <a:gd name="connsiteX1040" fmla="*/ 5667252 w 7927195"/>
              <a:gd name="connsiteY1040" fmla="*/ 2348708 h 4424835"/>
              <a:gd name="connsiteX1041" fmla="*/ 5679112 w 7927195"/>
              <a:gd name="connsiteY1041" fmla="*/ 2272203 h 4424835"/>
              <a:gd name="connsiteX1042" fmla="*/ 5685104 w 7927195"/>
              <a:gd name="connsiteY1042" fmla="*/ 2252096 h 4424835"/>
              <a:gd name="connsiteX1043" fmla="*/ 5682392 w 7927195"/>
              <a:gd name="connsiteY1043" fmla="*/ 2249703 h 4424835"/>
              <a:gd name="connsiteX1044" fmla="*/ 5674295 w 7927195"/>
              <a:gd name="connsiteY1044" fmla="*/ 2251286 h 4424835"/>
              <a:gd name="connsiteX1045" fmla="*/ 5627701 w 7927195"/>
              <a:gd name="connsiteY1045" fmla="*/ 2264179 h 4424835"/>
              <a:gd name="connsiteX1046" fmla="*/ 5560948 w 7927195"/>
              <a:gd name="connsiteY1046" fmla="*/ 2262009 h 4424835"/>
              <a:gd name="connsiteX1047" fmla="*/ 5536659 w 7927195"/>
              <a:gd name="connsiteY1047" fmla="*/ 2249865 h 4424835"/>
              <a:gd name="connsiteX1048" fmla="*/ 5535607 w 7927195"/>
              <a:gd name="connsiteY1048" fmla="*/ 2198555 h 4424835"/>
              <a:gd name="connsiteX1049" fmla="*/ 5561838 w 7927195"/>
              <a:gd name="connsiteY1049" fmla="*/ 2185965 h 4424835"/>
              <a:gd name="connsiteX1050" fmla="*/ 5591187 w 7927195"/>
              <a:gd name="connsiteY1050" fmla="*/ 2184484 h 4424835"/>
              <a:gd name="connsiteX1051" fmla="*/ 5652881 w 7927195"/>
              <a:gd name="connsiteY1051" fmla="*/ 2197171 h 4424835"/>
              <a:gd name="connsiteX1052" fmla="*/ 5680934 w 7927195"/>
              <a:gd name="connsiteY1052" fmla="*/ 2205611 h 4424835"/>
              <a:gd name="connsiteX1053" fmla="*/ 5682472 w 7927195"/>
              <a:gd name="connsiteY1053" fmla="*/ 2204356 h 4424835"/>
              <a:gd name="connsiteX1054" fmla="*/ 5673040 w 7927195"/>
              <a:gd name="connsiteY1054" fmla="*/ 2177084 h 4424835"/>
              <a:gd name="connsiteX1055" fmla="*/ 5657212 w 7927195"/>
              <a:gd name="connsiteY1055" fmla="*/ 2116159 h 4424835"/>
              <a:gd name="connsiteX1056" fmla="*/ 5658831 w 7927195"/>
              <a:gd name="connsiteY1056" fmla="*/ 2082682 h 4424835"/>
              <a:gd name="connsiteX1057" fmla="*/ 5674902 w 7927195"/>
              <a:gd name="connsiteY1057" fmla="*/ 2053737 h 4424835"/>
              <a:gd name="connsiteX1058" fmla="*/ 5691338 w 7927195"/>
              <a:gd name="connsiteY1058" fmla="*/ 2046785 h 4424835"/>
              <a:gd name="connsiteX1059" fmla="*/ 6115420 w 7927195"/>
              <a:gd name="connsiteY1059" fmla="*/ 1916121 h 4424835"/>
              <a:gd name="connsiteX1060" fmla="*/ 6148777 w 7927195"/>
              <a:gd name="connsiteY1060" fmla="*/ 1925768 h 4424835"/>
              <a:gd name="connsiteX1061" fmla="*/ 6170029 w 7927195"/>
              <a:gd name="connsiteY1061" fmla="*/ 1967759 h 4424835"/>
              <a:gd name="connsiteX1062" fmla="*/ 6166062 w 7927195"/>
              <a:gd name="connsiteY1062" fmla="*/ 1985696 h 4424835"/>
              <a:gd name="connsiteX1063" fmla="*/ 6138170 w 7927195"/>
              <a:gd name="connsiteY1063" fmla="*/ 2016494 h 4424835"/>
              <a:gd name="connsiteX1064" fmla="*/ 6104045 w 7927195"/>
              <a:gd name="connsiteY1064" fmla="*/ 2018356 h 4424835"/>
              <a:gd name="connsiteX1065" fmla="*/ 6069190 w 7927195"/>
              <a:gd name="connsiteY1065" fmla="*/ 1978203 h 4424835"/>
              <a:gd name="connsiteX1066" fmla="*/ 6072874 w 7927195"/>
              <a:gd name="connsiteY1066" fmla="*/ 1947802 h 4424835"/>
              <a:gd name="connsiteX1067" fmla="*/ 6097770 w 7927195"/>
              <a:gd name="connsiteY1067" fmla="*/ 1922570 h 4424835"/>
              <a:gd name="connsiteX1068" fmla="*/ 6115420 w 7927195"/>
              <a:gd name="connsiteY1068" fmla="*/ 1916121 h 4424835"/>
              <a:gd name="connsiteX1069" fmla="*/ 849369 w 7927195"/>
              <a:gd name="connsiteY1069" fmla="*/ 1915903 h 4424835"/>
              <a:gd name="connsiteX1070" fmla="*/ 869370 w 7927195"/>
              <a:gd name="connsiteY1070" fmla="*/ 1921401 h 4424835"/>
              <a:gd name="connsiteX1071" fmla="*/ 897059 w 7927195"/>
              <a:gd name="connsiteY1071" fmla="*/ 1970116 h 4424835"/>
              <a:gd name="connsiteX1072" fmla="*/ 894327 w 7927195"/>
              <a:gd name="connsiteY1072" fmla="*/ 1982321 h 4424835"/>
              <a:gd name="connsiteX1073" fmla="*/ 864614 w 7927195"/>
              <a:gd name="connsiteY1073" fmla="*/ 2016787 h 4424835"/>
              <a:gd name="connsiteX1074" fmla="*/ 830415 w 7927195"/>
              <a:gd name="connsiteY1074" fmla="*/ 2018147 h 4424835"/>
              <a:gd name="connsiteX1075" fmla="*/ 797317 w 7927195"/>
              <a:gd name="connsiteY1075" fmla="*/ 1981625 h 4424835"/>
              <a:gd name="connsiteX1076" fmla="*/ 802442 w 7927195"/>
              <a:gd name="connsiteY1076" fmla="*/ 1943669 h 4424835"/>
              <a:gd name="connsiteX1077" fmla="*/ 825319 w 7927195"/>
              <a:gd name="connsiteY1077" fmla="*/ 1922222 h 4424835"/>
              <a:gd name="connsiteX1078" fmla="*/ 849369 w 7927195"/>
              <a:gd name="connsiteY1078" fmla="*/ 1915903 h 4424835"/>
              <a:gd name="connsiteX1079" fmla="*/ 7879067 w 7927195"/>
              <a:gd name="connsiteY1079" fmla="*/ 1915830 h 4424835"/>
              <a:gd name="connsiteX1080" fmla="*/ 7899833 w 7927195"/>
              <a:gd name="connsiteY1080" fmla="*/ 1921789 h 4424835"/>
              <a:gd name="connsiteX1081" fmla="*/ 7925134 w 7927195"/>
              <a:gd name="connsiteY1081" fmla="*/ 1954300 h 4424835"/>
              <a:gd name="connsiteX1082" fmla="*/ 7922220 w 7927195"/>
              <a:gd name="connsiteY1082" fmla="*/ 1986964 h 4424835"/>
              <a:gd name="connsiteX1083" fmla="*/ 7895502 w 7927195"/>
              <a:gd name="connsiteY1083" fmla="*/ 2016167 h 4424835"/>
              <a:gd name="connsiteX1084" fmla="*/ 7859433 w 7927195"/>
              <a:gd name="connsiteY1084" fmla="*/ 2017774 h 4424835"/>
              <a:gd name="connsiteX1085" fmla="*/ 7826158 w 7927195"/>
              <a:gd name="connsiteY1085" fmla="*/ 1978779 h 4424835"/>
              <a:gd name="connsiteX1086" fmla="*/ 7829356 w 7927195"/>
              <a:gd name="connsiteY1086" fmla="*/ 1948446 h 4424835"/>
              <a:gd name="connsiteX1087" fmla="*/ 7857612 w 7927195"/>
              <a:gd name="connsiteY1087" fmla="*/ 1920866 h 4424835"/>
              <a:gd name="connsiteX1088" fmla="*/ 7879067 w 7927195"/>
              <a:gd name="connsiteY1088" fmla="*/ 1915830 h 4424835"/>
              <a:gd name="connsiteX1089" fmla="*/ 2606854 w 7927195"/>
              <a:gd name="connsiteY1089" fmla="*/ 1915704 h 4424835"/>
              <a:gd name="connsiteX1090" fmla="*/ 2626920 w 7927195"/>
              <a:gd name="connsiteY1090" fmla="*/ 1921209 h 4424835"/>
              <a:gd name="connsiteX1091" fmla="*/ 2652832 w 7927195"/>
              <a:gd name="connsiteY1091" fmla="*/ 1953222 h 4424835"/>
              <a:gd name="connsiteX1092" fmla="*/ 2650739 w 7927195"/>
              <a:gd name="connsiteY1092" fmla="*/ 1985947 h 4424835"/>
              <a:gd name="connsiteX1093" fmla="*/ 2622694 w 7927195"/>
              <a:gd name="connsiteY1093" fmla="*/ 2016648 h 4424835"/>
              <a:gd name="connsiteX1094" fmla="*/ 2586573 w 7927195"/>
              <a:gd name="connsiteY1094" fmla="*/ 2017352 h 4424835"/>
              <a:gd name="connsiteX1095" fmla="*/ 2552394 w 7927195"/>
              <a:gd name="connsiteY1095" fmla="*/ 1971694 h 4424835"/>
              <a:gd name="connsiteX1096" fmla="*/ 2553058 w 7927195"/>
              <a:gd name="connsiteY1096" fmla="*/ 1959217 h 4424835"/>
              <a:gd name="connsiteX1097" fmla="*/ 2594337 w 7927195"/>
              <a:gd name="connsiteY1097" fmla="*/ 1917246 h 4424835"/>
              <a:gd name="connsiteX1098" fmla="*/ 2598458 w 7927195"/>
              <a:gd name="connsiteY1098" fmla="*/ 1916420 h 4424835"/>
              <a:gd name="connsiteX1099" fmla="*/ 2606854 w 7927195"/>
              <a:gd name="connsiteY1099" fmla="*/ 1915704 h 4424835"/>
              <a:gd name="connsiteX1100" fmla="*/ 4367304 w 7927195"/>
              <a:gd name="connsiteY1100" fmla="*/ 1915681 h 4424835"/>
              <a:gd name="connsiteX1101" fmla="*/ 4391121 w 7927195"/>
              <a:gd name="connsiteY1101" fmla="*/ 1926095 h 4424835"/>
              <a:gd name="connsiteX1102" fmla="*/ 4411888 w 7927195"/>
              <a:gd name="connsiteY1102" fmla="*/ 1969443 h 4424835"/>
              <a:gd name="connsiteX1103" fmla="*/ 4407800 w 7927195"/>
              <a:gd name="connsiteY1103" fmla="*/ 1986218 h 4424835"/>
              <a:gd name="connsiteX1104" fmla="*/ 4379625 w 7927195"/>
              <a:gd name="connsiteY1104" fmla="*/ 2016778 h 4424835"/>
              <a:gd name="connsiteX1105" fmla="*/ 4345459 w 7927195"/>
              <a:gd name="connsiteY1105" fmla="*/ 2018142 h 4424835"/>
              <a:gd name="connsiteX1106" fmla="*/ 4310402 w 7927195"/>
              <a:gd name="connsiteY1106" fmla="*/ 1975628 h 4424835"/>
              <a:gd name="connsiteX1107" fmla="*/ 4313155 w 7927195"/>
              <a:gd name="connsiteY1107" fmla="*/ 1951113 h 4424835"/>
              <a:gd name="connsiteX1108" fmla="*/ 4342058 w 7927195"/>
              <a:gd name="connsiteY1108" fmla="*/ 1921367 h 4424835"/>
              <a:gd name="connsiteX1109" fmla="*/ 4367304 w 7927195"/>
              <a:gd name="connsiteY1109" fmla="*/ 1915681 h 4424835"/>
              <a:gd name="connsiteX1110" fmla="*/ 6093195 w 7927195"/>
              <a:gd name="connsiteY1110" fmla="*/ 1785833 h 4424835"/>
              <a:gd name="connsiteX1111" fmla="*/ 6132665 w 7927195"/>
              <a:gd name="connsiteY1111" fmla="*/ 1819736 h 4424835"/>
              <a:gd name="connsiteX1112" fmla="*/ 6128859 w 7927195"/>
              <a:gd name="connsiteY1112" fmla="*/ 1836669 h 4424835"/>
              <a:gd name="connsiteX1113" fmla="*/ 6117565 w 7927195"/>
              <a:gd name="connsiteY1113" fmla="*/ 1856804 h 4424835"/>
              <a:gd name="connsiteX1114" fmla="*/ 6101130 w 7927195"/>
              <a:gd name="connsiteY1114" fmla="*/ 1878680 h 4424835"/>
              <a:gd name="connsiteX1115" fmla="*/ 6018305 w 7927195"/>
              <a:gd name="connsiteY1115" fmla="*/ 1971261 h 4424835"/>
              <a:gd name="connsiteX1116" fmla="*/ 6002639 w 7927195"/>
              <a:gd name="connsiteY1116" fmla="*/ 1985288 h 4424835"/>
              <a:gd name="connsiteX1117" fmla="*/ 5986001 w 7927195"/>
              <a:gd name="connsiteY1117" fmla="*/ 1994100 h 4424835"/>
              <a:gd name="connsiteX1118" fmla="*/ 5947220 w 7927195"/>
              <a:gd name="connsiteY1118" fmla="*/ 1977163 h 4424835"/>
              <a:gd name="connsiteX1119" fmla="*/ 5945196 w 7927195"/>
              <a:gd name="connsiteY1119" fmla="*/ 1969055 h 4424835"/>
              <a:gd name="connsiteX1120" fmla="*/ 5948394 w 7927195"/>
              <a:gd name="connsiteY1120" fmla="*/ 1948514 h 4424835"/>
              <a:gd name="connsiteX1121" fmla="*/ 5959769 w 7927195"/>
              <a:gd name="connsiteY1121" fmla="*/ 1926015 h 4424835"/>
              <a:gd name="connsiteX1122" fmla="*/ 5978714 w 7927195"/>
              <a:gd name="connsiteY1122" fmla="*/ 1898172 h 4424835"/>
              <a:gd name="connsiteX1123" fmla="*/ 6058301 w 7927195"/>
              <a:gd name="connsiteY1123" fmla="*/ 1808437 h 4424835"/>
              <a:gd name="connsiteX1124" fmla="*/ 6081537 w 7927195"/>
              <a:gd name="connsiteY1124" fmla="*/ 1790455 h 4424835"/>
              <a:gd name="connsiteX1125" fmla="*/ 6093195 w 7927195"/>
              <a:gd name="connsiteY1125" fmla="*/ 1785833 h 4424835"/>
              <a:gd name="connsiteX1126" fmla="*/ 2593134 w 7927195"/>
              <a:gd name="connsiteY1126" fmla="*/ 1785752 h 4424835"/>
              <a:gd name="connsiteX1127" fmla="*/ 2599048 w 7927195"/>
              <a:gd name="connsiteY1127" fmla="*/ 1787837 h 4424835"/>
              <a:gd name="connsiteX1128" fmla="*/ 2617835 w 7927195"/>
              <a:gd name="connsiteY1128" fmla="*/ 1820768 h 4424835"/>
              <a:gd name="connsiteX1129" fmla="*/ 2615645 w 7927195"/>
              <a:gd name="connsiteY1129" fmla="*/ 1831022 h 4424835"/>
              <a:gd name="connsiteX1130" fmla="*/ 2603416 w 7927195"/>
              <a:gd name="connsiteY1130" fmla="*/ 1855384 h 4424835"/>
              <a:gd name="connsiteX1131" fmla="*/ 2586997 w 7927195"/>
              <a:gd name="connsiteY1131" fmla="*/ 1877304 h 4424835"/>
              <a:gd name="connsiteX1132" fmla="*/ 2502784 w 7927195"/>
              <a:gd name="connsiteY1132" fmla="*/ 1971569 h 4424835"/>
              <a:gd name="connsiteX1133" fmla="*/ 2488757 w 7927195"/>
              <a:gd name="connsiteY1133" fmla="*/ 1984304 h 4424835"/>
              <a:gd name="connsiteX1134" fmla="*/ 2472334 w 7927195"/>
              <a:gd name="connsiteY1134" fmla="*/ 1993582 h 4424835"/>
              <a:gd name="connsiteX1135" fmla="*/ 2431039 w 7927195"/>
              <a:gd name="connsiteY1135" fmla="*/ 1974751 h 4424835"/>
              <a:gd name="connsiteX1136" fmla="*/ 2429715 w 7927195"/>
              <a:gd name="connsiteY1136" fmla="*/ 1960274 h 4424835"/>
              <a:gd name="connsiteX1137" fmla="*/ 2438483 w 7927195"/>
              <a:gd name="connsiteY1137" fmla="*/ 1936678 h 4424835"/>
              <a:gd name="connsiteX1138" fmla="*/ 2459999 w 7927195"/>
              <a:gd name="connsiteY1138" fmla="*/ 1902969 h 4424835"/>
              <a:gd name="connsiteX1139" fmla="*/ 2543342 w 7927195"/>
              <a:gd name="connsiteY1139" fmla="*/ 1808045 h 4424835"/>
              <a:gd name="connsiteX1140" fmla="*/ 2568578 w 7927195"/>
              <a:gd name="connsiteY1140" fmla="*/ 1789225 h 4424835"/>
              <a:gd name="connsiteX1141" fmla="*/ 2593134 w 7927195"/>
              <a:gd name="connsiteY1141" fmla="*/ 1785752 h 4424835"/>
              <a:gd name="connsiteX1142" fmla="*/ 4343839 w 7927195"/>
              <a:gd name="connsiteY1142" fmla="*/ 1785209 h 4424835"/>
              <a:gd name="connsiteX1143" fmla="*/ 4362906 w 7927195"/>
              <a:gd name="connsiteY1143" fmla="*/ 1792540 h 4424835"/>
              <a:gd name="connsiteX1144" fmla="*/ 4373916 w 7927195"/>
              <a:gd name="connsiteY1144" fmla="*/ 1826759 h 4424835"/>
              <a:gd name="connsiteX1145" fmla="*/ 4361853 w 7927195"/>
              <a:gd name="connsiteY1145" fmla="*/ 1853448 h 4424835"/>
              <a:gd name="connsiteX1146" fmla="*/ 4341693 w 7927195"/>
              <a:gd name="connsiteY1146" fmla="*/ 1880429 h 4424835"/>
              <a:gd name="connsiteX1147" fmla="*/ 4260164 w 7927195"/>
              <a:gd name="connsiteY1147" fmla="*/ 1971415 h 4424835"/>
              <a:gd name="connsiteX1148" fmla="*/ 4244457 w 7927195"/>
              <a:gd name="connsiteY1148" fmla="*/ 1985413 h 4424835"/>
              <a:gd name="connsiteX1149" fmla="*/ 4227779 w 7927195"/>
              <a:gd name="connsiteY1149" fmla="*/ 1994189 h 4424835"/>
              <a:gd name="connsiteX1150" fmla="*/ 4188310 w 7927195"/>
              <a:gd name="connsiteY1150" fmla="*/ 1975005 h 4424835"/>
              <a:gd name="connsiteX1151" fmla="*/ 4188998 w 7927195"/>
              <a:gd name="connsiteY1151" fmla="*/ 1952324 h 4424835"/>
              <a:gd name="connsiteX1152" fmla="*/ 4200778 w 7927195"/>
              <a:gd name="connsiteY1152" fmla="*/ 1927691 h 4424835"/>
              <a:gd name="connsiteX1153" fmla="*/ 4224662 w 7927195"/>
              <a:gd name="connsiteY1153" fmla="*/ 1893015 h 4424835"/>
              <a:gd name="connsiteX1154" fmla="*/ 4297367 w 7927195"/>
              <a:gd name="connsiteY1154" fmla="*/ 1811161 h 4424835"/>
              <a:gd name="connsiteX1155" fmla="*/ 4323679 w 7927195"/>
              <a:gd name="connsiteY1155" fmla="*/ 1790281 h 4424835"/>
              <a:gd name="connsiteX1156" fmla="*/ 4343839 w 7927195"/>
              <a:gd name="connsiteY1156" fmla="*/ 1785209 h 4424835"/>
              <a:gd name="connsiteX1157" fmla="*/ 831469 w 7927195"/>
              <a:gd name="connsiteY1157" fmla="*/ 1785209 h 4424835"/>
              <a:gd name="connsiteX1158" fmla="*/ 845070 w 7927195"/>
              <a:gd name="connsiteY1158" fmla="*/ 1790261 h 4424835"/>
              <a:gd name="connsiteX1159" fmla="*/ 859583 w 7927195"/>
              <a:gd name="connsiteY1159" fmla="*/ 1823120 h 4424835"/>
              <a:gd name="connsiteX1160" fmla="*/ 857036 w 7927195"/>
              <a:gd name="connsiteY1160" fmla="*/ 1833431 h 4424835"/>
              <a:gd name="connsiteX1161" fmla="*/ 844150 w 7927195"/>
              <a:gd name="connsiteY1161" fmla="*/ 1857456 h 4424835"/>
              <a:gd name="connsiteX1162" fmla="*/ 819623 w 7927195"/>
              <a:gd name="connsiteY1162" fmla="*/ 1889068 h 4424835"/>
              <a:gd name="connsiteX1163" fmla="*/ 747677 w 7927195"/>
              <a:gd name="connsiteY1163" fmla="*/ 1968816 h 4424835"/>
              <a:gd name="connsiteX1164" fmla="*/ 728974 w 7927195"/>
              <a:gd name="connsiteY1164" fmla="*/ 1985766 h 4424835"/>
              <a:gd name="connsiteX1165" fmla="*/ 710170 w 7927195"/>
              <a:gd name="connsiteY1165" fmla="*/ 1994939 h 4424835"/>
              <a:gd name="connsiteX1166" fmla="*/ 672223 w 7927195"/>
              <a:gd name="connsiteY1166" fmla="*/ 1959902 h 4424835"/>
              <a:gd name="connsiteX1167" fmla="*/ 678084 w 7927195"/>
              <a:gd name="connsiteY1167" fmla="*/ 1941961 h 4424835"/>
              <a:gd name="connsiteX1168" fmla="*/ 690508 w 7927195"/>
              <a:gd name="connsiteY1168" fmla="*/ 1919996 h 4424835"/>
              <a:gd name="connsiteX1169" fmla="*/ 715193 w 7927195"/>
              <a:gd name="connsiteY1169" fmla="*/ 1885894 h 4424835"/>
              <a:gd name="connsiteX1170" fmla="*/ 779729 w 7927195"/>
              <a:gd name="connsiteY1170" fmla="*/ 1813668 h 4424835"/>
              <a:gd name="connsiteX1171" fmla="*/ 807308 w 7927195"/>
              <a:gd name="connsiteY1171" fmla="*/ 1790978 h 4424835"/>
              <a:gd name="connsiteX1172" fmla="*/ 831469 w 7927195"/>
              <a:gd name="connsiteY1172" fmla="*/ 1785209 h 4424835"/>
              <a:gd name="connsiteX1173" fmla="*/ 7855223 w 7927195"/>
              <a:gd name="connsiteY1173" fmla="*/ 1785148 h 4424835"/>
              <a:gd name="connsiteX1174" fmla="*/ 7879213 w 7927195"/>
              <a:gd name="connsiteY1174" fmla="*/ 1794273 h 4424835"/>
              <a:gd name="connsiteX1175" fmla="*/ 7889875 w 7927195"/>
              <a:gd name="connsiteY1175" fmla="*/ 1819139 h 4424835"/>
              <a:gd name="connsiteX1176" fmla="*/ 7888054 w 7927195"/>
              <a:gd name="connsiteY1176" fmla="*/ 1829605 h 4424835"/>
              <a:gd name="connsiteX1177" fmla="*/ 7876233 w 7927195"/>
              <a:gd name="connsiteY1177" fmla="*/ 1854157 h 4424835"/>
              <a:gd name="connsiteX1178" fmla="*/ 7858583 w 7927195"/>
              <a:gd name="connsiteY1178" fmla="*/ 1877786 h 4424835"/>
              <a:gd name="connsiteX1179" fmla="*/ 7774301 w 7927195"/>
              <a:gd name="connsiteY1179" fmla="*/ 1972002 h 4424835"/>
              <a:gd name="connsiteX1180" fmla="*/ 7760254 w 7927195"/>
              <a:gd name="connsiteY1180" fmla="*/ 1984684 h 4424835"/>
              <a:gd name="connsiteX1181" fmla="*/ 7743738 w 7927195"/>
              <a:gd name="connsiteY1181" fmla="*/ 1993785 h 4424835"/>
              <a:gd name="connsiteX1182" fmla="*/ 7703540 w 7927195"/>
              <a:gd name="connsiteY1182" fmla="*/ 1976127 h 4424835"/>
              <a:gd name="connsiteX1183" fmla="*/ 7701799 w 7927195"/>
              <a:gd name="connsiteY1183" fmla="*/ 1959659 h 4424835"/>
              <a:gd name="connsiteX1184" fmla="*/ 7710746 w 7927195"/>
              <a:gd name="connsiteY1184" fmla="*/ 1936127 h 4424835"/>
              <a:gd name="connsiteX1185" fmla="*/ 7731108 w 7927195"/>
              <a:gd name="connsiteY1185" fmla="*/ 1904167 h 4424835"/>
              <a:gd name="connsiteX1186" fmla="*/ 7815754 w 7927195"/>
              <a:gd name="connsiteY1186" fmla="*/ 1807615 h 4424835"/>
              <a:gd name="connsiteX1187" fmla="*/ 7839233 w 7927195"/>
              <a:gd name="connsiteY1187" fmla="*/ 1789889 h 4424835"/>
              <a:gd name="connsiteX1188" fmla="*/ 7855223 w 7927195"/>
              <a:gd name="connsiteY1188" fmla="*/ 1785148 h 4424835"/>
              <a:gd name="connsiteX1189" fmla="*/ 677331 w 7927195"/>
              <a:gd name="connsiteY1189" fmla="*/ 1758556 h 4424835"/>
              <a:gd name="connsiteX1190" fmla="*/ 705951 w 7927195"/>
              <a:gd name="connsiteY1190" fmla="*/ 1760301 h 4424835"/>
              <a:gd name="connsiteX1191" fmla="*/ 737981 w 7927195"/>
              <a:gd name="connsiteY1191" fmla="*/ 1808344 h 4424835"/>
              <a:gd name="connsiteX1192" fmla="*/ 732183 w 7927195"/>
              <a:gd name="connsiteY1192" fmla="*/ 1830524 h 4424835"/>
              <a:gd name="connsiteX1193" fmla="*/ 707999 w 7927195"/>
              <a:gd name="connsiteY1193" fmla="*/ 1856484 h 4424835"/>
              <a:gd name="connsiteX1194" fmla="*/ 668182 w 7927195"/>
              <a:gd name="connsiteY1194" fmla="*/ 1857541 h 4424835"/>
              <a:gd name="connsiteX1195" fmla="*/ 637805 w 7927195"/>
              <a:gd name="connsiteY1195" fmla="*/ 1821217 h 4424835"/>
              <a:gd name="connsiteX1196" fmla="*/ 640923 w 7927195"/>
              <a:gd name="connsiteY1196" fmla="*/ 1788877 h 4424835"/>
              <a:gd name="connsiteX1197" fmla="*/ 677331 w 7927195"/>
              <a:gd name="connsiteY1197" fmla="*/ 1758556 h 4424835"/>
              <a:gd name="connsiteX1198" fmla="*/ 2435799 w 7927195"/>
              <a:gd name="connsiteY1198" fmla="*/ 1758345 h 4424835"/>
              <a:gd name="connsiteX1199" fmla="*/ 2462488 w 7927195"/>
              <a:gd name="connsiteY1199" fmla="*/ 1759681 h 4424835"/>
              <a:gd name="connsiteX1200" fmla="*/ 2495966 w 7927195"/>
              <a:gd name="connsiteY1200" fmla="*/ 1809785 h 4424835"/>
              <a:gd name="connsiteX1201" fmla="*/ 2491643 w 7927195"/>
              <a:gd name="connsiteY1201" fmla="*/ 1827273 h 4424835"/>
              <a:gd name="connsiteX1202" fmla="*/ 2463488 w 7927195"/>
              <a:gd name="connsiteY1202" fmla="*/ 1857800 h 4424835"/>
              <a:gd name="connsiteX1203" fmla="*/ 2429205 w 7927195"/>
              <a:gd name="connsiteY1203" fmla="*/ 1859241 h 4424835"/>
              <a:gd name="connsiteX1204" fmla="*/ 2395484 w 7927195"/>
              <a:gd name="connsiteY1204" fmla="*/ 1820674 h 4424835"/>
              <a:gd name="connsiteX1205" fmla="*/ 2400143 w 7927195"/>
              <a:gd name="connsiteY1205" fmla="*/ 1786496 h 4424835"/>
              <a:gd name="connsiteX1206" fmla="*/ 2435799 w 7927195"/>
              <a:gd name="connsiteY1206" fmla="*/ 1758345 h 4424835"/>
              <a:gd name="connsiteX1207" fmla="*/ 7708357 w 7927195"/>
              <a:gd name="connsiteY1207" fmla="*/ 1758159 h 4424835"/>
              <a:gd name="connsiteX1208" fmla="*/ 7733091 w 7927195"/>
              <a:gd name="connsiteY1208" fmla="*/ 1759147 h 4424835"/>
              <a:gd name="connsiteX1209" fmla="*/ 7767905 w 7927195"/>
              <a:gd name="connsiteY1209" fmla="*/ 1810165 h 4424835"/>
              <a:gd name="connsiteX1210" fmla="*/ 7763371 w 7927195"/>
              <a:gd name="connsiteY1210" fmla="*/ 1827848 h 4424835"/>
              <a:gd name="connsiteX1211" fmla="*/ 7736734 w 7927195"/>
              <a:gd name="connsiteY1211" fmla="*/ 1857063 h 4424835"/>
              <a:gd name="connsiteX1212" fmla="*/ 7698763 w 7927195"/>
              <a:gd name="connsiteY1212" fmla="*/ 1857974 h 4424835"/>
              <a:gd name="connsiteX1213" fmla="*/ 7669495 w 7927195"/>
              <a:gd name="connsiteY1213" fmla="*/ 1825969 h 4424835"/>
              <a:gd name="connsiteX1214" fmla="*/ 7673705 w 7927195"/>
              <a:gd name="connsiteY1214" fmla="*/ 1784278 h 4424835"/>
              <a:gd name="connsiteX1215" fmla="*/ 7708357 w 7927195"/>
              <a:gd name="connsiteY1215" fmla="*/ 1758159 h 4424835"/>
              <a:gd name="connsiteX1216" fmla="*/ 4197864 w 7927195"/>
              <a:gd name="connsiteY1216" fmla="*/ 1757228 h 4424835"/>
              <a:gd name="connsiteX1217" fmla="*/ 4212437 w 7927195"/>
              <a:gd name="connsiteY1217" fmla="*/ 1757362 h 4424835"/>
              <a:gd name="connsiteX1218" fmla="*/ 4253566 w 7927195"/>
              <a:gd name="connsiteY1218" fmla="*/ 1808271 h 4424835"/>
              <a:gd name="connsiteX1219" fmla="*/ 4248465 w 7927195"/>
              <a:gd name="connsiteY1219" fmla="*/ 1828018 h 4424835"/>
              <a:gd name="connsiteX1220" fmla="*/ 4221747 w 7927195"/>
              <a:gd name="connsiteY1220" fmla="*/ 1857188 h 4424835"/>
              <a:gd name="connsiteX1221" fmla="*/ 4185598 w 7927195"/>
              <a:gd name="connsiteY1221" fmla="*/ 1858771 h 4424835"/>
              <a:gd name="connsiteX1222" fmla="*/ 4150419 w 7927195"/>
              <a:gd name="connsiteY1222" fmla="*/ 1811562 h 4424835"/>
              <a:gd name="connsiteX1223" fmla="*/ 4151067 w 7927195"/>
              <a:gd name="connsiteY1223" fmla="*/ 1801187 h 4424835"/>
              <a:gd name="connsiteX1224" fmla="*/ 4197864 w 7927195"/>
              <a:gd name="connsiteY1224" fmla="*/ 1757228 h 4424835"/>
              <a:gd name="connsiteX1225" fmla="*/ 5966636 w 7927195"/>
              <a:gd name="connsiteY1225" fmla="*/ 1756619 h 4424835"/>
              <a:gd name="connsiteX1226" fmla="*/ 5983289 w 7927195"/>
              <a:gd name="connsiteY1226" fmla="*/ 1762401 h 4424835"/>
              <a:gd name="connsiteX1227" fmla="*/ 6011222 w 7927195"/>
              <a:gd name="connsiteY1227" fmla="*/ 1804785 h 4424835"/>
              <a:gd name="connsiteX1228" fmla="*/ 6011586 w 7927195"/>
              <a:gd name="connsiteY1228" fmla="*/ 1809259 h 4424835"/>
              <a:gd name="connsiteX1229" fmla="*/ 6005959 w 7927195"/>
              <a:gd name="connsiteY1229" fmla="*/ 1829123 h 4424835"/>
              <a:gd name="connsiteX1230" fmla="*/ 5982358 w 7927195"/>
              <a:gd name="connsiteY1230" fmla="*/ 1855634 h 4424835"/>
              <a:gd name="connsiteX1231" fmla="*/ 5940703 w 7927195"/>
              <a:gd name="connsiteY1231" fmla="*/ 1857253 h 4424835"/>
              <a:gd name="connsiteX1232" fmla="*/ 5910018 w 7927195"/>
              <a:gd name="connsiteY1232" fmla="*/ 1818622 h 4424835"/>
              <a:gd name="connsiteX1233" fmla="*/ 5911435 w 7927195"/>
              <a:gd name="connsiteY1233" fmla="*/ 1794050 h 4424835"/>
              <a:gd name="connsiteX1234" fmla="*/ 5948921 w 7927195"/>
              <a:gd name="connsiteY1234" fmla="*/ 1759082 h 4424835"/>
              <a:gd name="connsiteX1235" fmla="*/ 5966636 w 7927195"/>
              <a:gd name="connsiteY1235" fmla="*/ 1756619 h 4424835"/>
              <a:gd name="connsiteX1236" fmla="*/ 6522985 w 7927195"/>
              <a:gd name="connsiteY1236" fmla="*/ 1476908 h 4424835"/>
              <a:gd name="connsiteX1237" fmla="*/ 6536263 w 7927195"/>
              <a:gd name="connsiteY1237" fmla="*/ 1482847 h 4424835"/>
              <a:gd name="connsiteX1238" fmla="*/ 6550472 w 7927195"/>
              <a:gd name="connsiteY1238" fmla="*/ 1527821 h 4424835"/>
              <a:gd name="connsiteX1239" fmla="*/ 6536546 w 7927195"/>
              <a:gd name="connsiteY1239" fmla="*/ 1555968 h 4424835"/>
              <a:gd name="connsiteX1240" fmla="*/ 6512500 w 7927195"/>
              <a:gd name="connsiteY1240" fmla="*/ 1587855 h 4424835"/>
              <a:gd name="connsiteX1241" fmla="*/ 6421255 w 7927195"/>
              <a:gd name="connsiteY1241" fmla="*/ 1689674 h 4424835"/>
              <a:gd name="connsiteX1242" fmla="*/ 6397210 w 7927195"/>
              <a:gd name="connsiteY1242" fmla="*/ 1709987 h 4424835"/>
              <a:gd name="connsiteX1243" fmla="*/ 6372840 w 7927195"/>
              <a:gd name="connsiteY1243" fmla="*/ 1718022 h 4424835"/>
              <a:gd name="connsiteX1244" fmla="*/ 6336731 w 7927195"/>
              <a:gd name="connsiteY1244" fmla="*/ 1679282 h 4424835"/>
              <a:gd name="connsiteX1245" fmla="*/ 6340900 w 7927195"/>
              <a:gd name="connsiteY1245" fmla="*/ 1663102 h 4424835"/>
              <a:gd name="connsiteX1246" fmla="*/ 6353166 w 7927195"/>
              <a:gd name="connsiteY1246" fmla="*/ 1638736 h 4424835"/>
              <a:gd name="connsiteX1247" fmla="*/ 6383244 w 7927195"/>
              <a:gd name="connsiteY1247" fmla="*/ 1595648 h 4424835"/>
              <a:gd name="connsiteX1248" fmla="*/ 6464733 w 7927195"/>
              <a:gd name="connsiteY1248" fmla="*/ 1504885 h 4424835"/>
              <a:gd name="connsiteX1249" fmla="*/ 6494527 w 7927195"/>
              <a:gd name="connsiteY1249" fmla="*/ 1481770 h 4424835"/>
              <a:gd name="connsiteX1250" fmla="*/ 6522985 w 7927195"/>
              <a:gd name="connsiteY1250" fmla="*/ 1476908 h 4424835"/>
              <a:gd name="connsiteX1251" fmla="*/ 2995680 w 7927195"/>
              <a:gd name="connsiteY1251" fmla="*/ 1476548 h 4424835"/>
              <a:gd name="connsiteX1252" fmla="*/ 3036420 w 7927195"/>
              <a:gd name="connsiteY1252" fmla="*/ 1507637 h 4424835"/>
              <a:gd name="connsiteX1253" fmla="*/ 3032858 w 7927195"/>
              <a:gd name="connsiteY1253" fmla="*/ 1534363 h 4424835"/>
              <a:gd name="connsiteX1254" fmla="*/ 3020965 w 7927195"/>
              <a:gd name="connsiteY1254" fmla="*/ 1556539 h 4424835"/>
              <a:gd name="connsiteX1255" fmla="*/ 3006023 w 7927195"/>
              <a:gd name="connsiteY1255" fmla="*/ 1576864 h 4424835"/>
              <a:gd name="connsiteX1256" fmla="*/ 2902553 w 7927195"/>
              <a:gd name="connsiteY1256" fmla="*/ 1693098 h 4424835"/>
              <a:gd name="connsiteX1257" fmla="*/ 2879645 w 7927195"/>
              <a:gd name="connsiteY1257" fmla="*/ 1711456 h 4424835"/>
              <a:gd name="connsiteX1258" fmla="*/ 2856291 w 7927195"/>
              <a:gd name="connsiteY1258" fmla="*/ 1718006 h 4424835"/>
              <a:gd name="connsiteX1259" fmla="*/ 2821805 w 7927195"/>
              <a:gd name="connsiteY1259" fmla="*/ 1674570 h 4424835"/>
              <a:gd name="connsiteX1260" fmla="*/ 2831970 w 7927195"/>
              <a:gd name="connsiteY1260" fmla="*/ 1649289 h 4424835"/>
              <a:gd name="connsiteX1261" fmla="*/ 2854542 w 7927195"/>
              <a:gd name="connsiteY1261" fmla="*/ 1613852 h 4424835"/>
              <a:gd name="connsiteX1262" fmla="*/ 2888502 w 7927195"/>
              <a:gd name="connsiteY1262" fmla="*/ 1571011 h 4424835"/>
              <a:gd name="connsiteX1263" fmla="*/ 2945366 w 7927195"/>
              <a:gd name="connsiteY1263" fmla="*/ 1509001 h 4424835"/>
              <a:gd name="connsiteX1264" fmla="*/ 2976030 w 7927195"/>
              <a:gd name="connsiteY1264" fmla="*/ 1483535 h 4424835"/>
              <a:gd name="connsiteX1265" fmla="*/ 2995680 w 7927195"/>
              <a:gd name="connsiteY1265" fmla="*/ 1476548 h 4424835"/>
              <a:gd name="connsiteX1266" fmla="*/ 4754643 w 7927195"/>
              <a:gd name="connsiteY1266" fmla="*/ 1476333 h 4424835"/>
              <a:gd name="connsiteX1267" fmla="*/ 4784437 w 7927195"/>
              <a:gd name="connsiteY1267" fmla="*/ 1488733 h 4424835"/>
              <a:gd name="connsiteX1268" fmla="*/ 4793829 w 7927195"/>
              <a:gd name="connsiteY1268" fmla="*/ 1520409 h 4424835"/>
              <a:gd name="connsiteX1269" fmla="*/ 4791642 w 7927195"/>
              <a:gd name="connsiteY1269" fmla="*/ 1530012 h 4424835"/>
              <a:gd name="connsiteX1270" fmla="*/ 4778405 w 7927195"/>
              <a:gd name="connsiteY1270" fmla="*/ 1556179 h 4424835"/>
              <a:gd name="connsiteX1271" fmla="*/ 4762172 w 7927195"/>
              <a:gd name="connsiteY1271" fmla="*/ 1578168 h 4424835"/>
              <a:gd name="connsiteX1272" fmla="*/ 4660078 w 7927195"/>
              <a:gd name="connsiteY1272" fmla="*/ 1692783 h 4424835"/>
              <a:gd name="connsiteX1273" fmla="*/ 4637206 w 7927195"/>
              <a:gd name="connsiteY1273" fmla="*/ 1711197 h 4424835"/>
              <a:gd name="connsiteX1274" fmla="*/ 4613282 w 7927195"/>
              <a:gd name="connsiteY1274" fmla="*/ 1718063 h 4424835"/>
              <a:gd name="connsiteX1275" fmla="*/ 4578428 w 7927195"/>
              <a:gd name="connsiteY1275" fmla="*/ 1681164 h 4424835"/>
              <a:gd name="connsiteX1276" fmla="*/ 4582071 w 7927195"/>
              <a:gd name="connsiteY1276" fmla="*/ 1664846 h 4424835"/>
              <a:gd name="connsiteX1277" fmla="*/ 4596361 w 7927195"/>
              <a:gd name="connsiteY1277" fmla="*/ 1636813 h 4424835"/>
              <a:gd name="connsiteX1278" fmla="*/ 4626681 w 7927195"/>
              <a:gd name="connsiteY1278" fmla="*/ 1593911 h 4424835"/>
              <a:gd name="connsiteX1279" fmla="*/ 4705256 w 7927195"/>
              <a:gd name="connsiteY1279" fmla="*/ 1506213 h 4424835"/>
              <a:gd name="connsiteX1280" fmla="*/ 4732945 w 7927195"/>
              <a:gd name="connsiteY1280" fmla="*/ 1483677 h 4424835"/>
              <a:gd name="connsiteX1281" fmla="*/ 4754643 w 7927195"/>
              <a:gd name="connsiteY1281" fmla="*/ 1476333 h 4424835"/>
              <a:gd name="connsiteX1282" fmla="*/ 1246332 w 7927195"/>
              <a:gd name="connsiteY1282" fmla="*/ 1476298 h 4424835"/>
              <a:gd name="connsiteX1283" fmla="*/ 1279526 w 7927195"/>
              <a:gd name="connsiteY1283" fmla="*/ 1511985 h 4424835"/>
              <a:gd name="connsiteX1284" fmla="*/ 1279012 w 7927195"/>
              <a:gd name="connsiteY1284" fmla="*/ 1520332 h 4424835"/>
              <a:gd name="connsiteX1285" fmla="*/ 1268681 w 7927195"/>
              <a:gd name="connsiteY1285" fmla="*/ 1547714 h 4424835"/>
              <a:gd name="connsiteX1286" fmla="*/ 1253233 w 7927195"/>
              <a:gd name="connsiteY1286" fmla="*/ 1570246 h 4424835"/>
              <a:gd name="connsiteX1287" fmla="*/ 1143128 w 7927195"/>
              <a:gd name="connsiteY1287" fmla="*/ 1694661 h 4424835"/>
              <a:gd name="connsiteX1288" fmla="*/ 1121692 w 7927195"/>
              <a:gd name="connsiteY1288" fmla="*/ 1711513 h 4424835"/>
              <a:gd name="connsiteX1289" fmla="*/ 1098144 w 7927195"/>
              <a:gd name="connsiteY1289" fmla="*/ 1717994 h 4424835"/>
              <a:gd name="connsiteX1290" fmla="*/ 1064056 w 7927195"/>
              <a:gd name="connsiteY1290" fmla="*/ 1674428 h 4424835"/>
              <a:gd name="connsiteX1291" fmla="*/ 1076131 w 7927195"/>
              <a:gd name="connsiteY1291" fmla="*/ 1645391 h 4424835"/>
              <a:gd name="connsiteX1292" fmla="*/ 1104163 w 7927195"/>
              <a:gd name="connsiteY1292" fmla="*/ 1603440 h 4424835"/>
              <a:gd name="connsiteX1293" fmla="*/ 1193757 w 7927195"/>
              <a:gd name="connsiteY1293" fmla="*/ 1503019 h 4424835"/>
              <a:gd name="connsiteX1294" fmla="*/ 1213152 w 7927195"/>
              <a:gd name="connsiteY1294" fmla="*/ 1486915 h 4424835"/>
              <a:gd name="connsiteX1295" fmla="*/ 1225933 w 7927195"/>
              <a:gd name="connsiteY1295" fmla="*/ 1479705 h 4424835"/>
              <a:gd name="connsiteX1296" fmla="*/ 1246332 w 7927195"/>
              <a:gd name="connsiteY1296" fmla="*/ 1476298 h 4424835"/>
              <a:gd name="connsiteX1297" fmla="*/ 6394011 w 7927195"/>
              <a:gd name="connsiteY1297" fmla="*/ 1365701 h 4424835"/>
              <a:gd name="connsiteX1298" fmla="*/ 6422227 w 7927195"/>
              <a:gd name="connsiteY1298" fmla="*/ 1369608 h 4424835"/>
              <a:gd name="connsiteX1299" fmla="*/ 6440322 w 7927195"/>
              <a:gd name="connsiteY1299" fmla="*/ 1408575 h 4424835"/>
              <a:gd name="connsiteX1300" fmla="*/ 6436233 w 7927195"/>
              <a:gd name="connsiteY1300" fmla="*/ 1423582 h 4424835"/>
              <a:gd name="connsiteX1301" fmla="*/ 6423037 w 7927195"/>
              <a:gd name="connsiteY1301" fmla="*/ 1447409 h 4424835"/>
              <a:gd name="connsiteX1302" fmla="*/ 6403970 w 7927195"/>
              <a:gd name="connsiteY1302" fmla="*/ 1472568 h 4424835"/>
              <a:gd name="connsiteX1303" fmla="*/ 6310013 w 7927195"/>
              <a:gd name="connsiteY1303" fmla="*/ 1577629 h 4424835"/>
              <a:gd name="connsiteX1304" fmla="*/ 6287870 w 7927195"/>
              <a:gd name="connsiteY1304" fmla="*/ 1596975 h 4424835"/>
              <a:gd name="connsiteX1305" fmla="*/ 6266779 w 7927195"/>
              <a:gd name="connsiteY1305" fmla="*/ 1605925 h 4424835"/>
              <a:gd name="connsiteX1306" fmla="*/ 6225650 w 7927195"/>
              <a:gd name="connsiteY1306" fmla="*/ 1562141 h 4424835"/>
              <a:gd name="connsiteX1307" fmla="*/ 6235001 w 7927195"/>
              <a:gd name="connsiteY1307" fmla="*/ 1538759 h 4424835"/>
              <a:gd name="connsiteX1308" fmla="*/ 6259856 w 7927195"/>
              <a:gd name="connsiteY1308" fmla="*/ 1499763 h 4424835"/>
              <a:gd name="connsiteX1309" fmla="*/ 6355757 w 7927195"/>
              <a:gd name="connsiteY1309" fmla="*/ 1390929 h 4424835"/>
              <a:gd name="connsiteX1310" fmla="*/ 6375228 w 7927195"/>
              <a:gd name="connsiteY1310" fmla="*/ 1374927 h 4424835"/>
              <a:gd name="connsiteX1311" fmla="*/ 6394011 w 7927195"/>
              <a:gd name="connsiteY1311" fmla="*/ 1365701 h 4424835"/>
              <a:gd name="connsiteX1312" fmla="*/ 4637044 w 7927195"/>
              <a:gd name="connsiteY1312" fmla="*/ 1365423 h 4424835"/>
              <a:gd name="connsiteX1313" fmla="*/ 4661535 w 7927195"/>
              <a:gd name="connsiteY1313" fmla="*/ 1368066 h 4424835"/>
              <a:gd name="connsiteX1314" fmla="*/ 4682221 w 7927195"/>
              <a:gd name="connsiteY1314" fmla="*/ 1410470 h 4424835"/>
              <a:gd name="connsiteX1315" fmla="*/ 4669065 w 7927195"/>
              <a:gd name="connsiteY1315" fmla="*/ 1441220 h 4424835"/>
              <a:gd name="connsiteX1316" fmla="*/ 4649229 w 7927195"/>
              <a:gd name="connsiteY1316" fmla="*/ 1468391 h 4424835"/>
              <a:gd name="connsiteX1317" fmla="*/ 4549888 w 7927195"/>
              <a:gd name="connsiteY1317" fmla="*/ 1579965 h 4424835"/>
              <a:gd name="connsiteX1318" fmla="*/ 4525478 w 7927195"/>
              <a:gd name="connsiteY1318" fmla="*/ 1599837 h 4424835"/>
              <a:gd name="connsiteX1319" fmla="*/ 4502120 w 7927195"/>
              <a:gd name="connsiteY1319" fmla="*/ 1606614 h 4424835"/>
              <a:gd name="connsiteX1320" fmla="*/ 4467023 w 7927195"/>
              <a:gd name="connsiteY1320" fmla="*/ 1577739 h 4424835"/>
              <a:gd name="connsiteX1321" fmla="*/ 4467104 w 7927195"/>
              <a:gd name="connsiteY1321" fmla="*/ 1565279 h 4424835"/>
              <a:gd name="connsiteX1322" fmla="*/ 4474714 w 7927195"/>
              <a:gd name="connsiteY1322" fmla="*/ 1543504 h 4424835"/>
              <a:gd name="connsiteX1323" fmla="*/ 4488195 w 7927195"/>
              <a:gd name="connsiteY1323" fmla="*/ 1519737 h 4424835"/>
              <a:gd name="connsiteX1324" fmla="*/ 4516532 w 7927195"/>
              <a:gd name="connsiteY1324" fmla="*/ 1480547 h 4424835"/>
              <a:gd name="connsiteX1325" fmla="*/ 4592474 w 7927195"/>
              <a:gd name="connsiteY1325" fmla="*/ 1396047 h 4424835"/>
              <a:gd name="connsiteX1326" fmla="*/ 4616399 w 7927195"/>
              <a:gd name="connsiteY1326" fmla="*/ 1375510 h 4424835"/>
              <a:gd name="connsiteX1327" fmla="*/ 4637044 w 7927195"/>
              <a:gd name="connsiteY1327" fmla="*/ 1365423 h 4424835"/>
              <a:gd name="connsiteX1328" fmla="*/ 1139037 w 7927195"/>
              <a:gd name="connsiteY1328" fmla="*/ 1365088 h 4424835"/>
              <a:gd name="connsiteX1329" fmla="*/ 1155923 w 7927195"/>
              <a:gd name="connsiteY1329" fmla="*/ 1375203 h 4424835"/>
              <a:gd name="connsiteX1330" fmla="*/ 1168363 w 7927195"/>
              <a:gd name="connsiteY1330" fmla="*/ 1403621 h 4424835"/>
              <a:gd name="connsiteX1331" fmla="*/ 1164582 w 7927195"/>
              <a:gd name="connsiteY1331" fmla="*/ 1419886 h 4424835"/>
              <a:gd name="connsiteX1332" fmla="*/ 1151005 w 7927195"/>
              <a:gd name="connsiteY1332" fmla="*/ 1445875 h 4424835"/>
              <a:gd name="connsiteX1333" fmla="*/ 1126789 w 7927195"/>
              <a:gd name="connsiteY1333" fmla="*/ 1477665 h 4424835"/>
              <a:gd name="connsiteX1334" fmla="*/ 1036815 w 7927195"/>
              <a:gd name="connsiteY1334" fmla="*/ 1577816 h 4424835"/>
              <a:gd name="connsiteX1335" fmla="*/ 1018105 w 7927195"/>
              <a:gd name="connsiteY1335" fmla="*/ 1594721 h 4424835"/>
              <a:gd name="connsiteX1336" fmla="*/ 995573 w 7927195"/>
              <a:gd name="connsiteY1336" fmla="*/ 1605574 h 4424835"/>
              <a:gd name="connsiteX1337" fmla="*/ 954095 w 7927195"/>
              <a:gd name="connsiteY1337" fmla="*/ 1584503 h 4424835"/>
              <a:gd name="connsiteX1338" fmla="*/ 953355 w 7927195"/>
              <a:gd name="connsiteY1338" fmla="*/ 1559785 h 4424835"/>
              <a:gd name="connsiteX1339" fmla="*/ 963192 w 7927195"/>
              <a:gd name="connsiteY1339" fmla="*/ 1536614 h 4424835"/>
              <a:gd name="connsiteX1340" fmla="*/ 988244 w 7927195"/>
              <a:gd name="connsiteY1340" fmla="*/ 1497760 h 4424835"/>
              <a:gd name="connsiteX1341" fmla="*/ 1039308 w 7927195"/>
              <a:gd name="connsiteY1341" fmla="*/ 1436269 h 4424835"/>
              <a:gd name="connsiteX1342" fmla="*/ 1076963 w 7927195"/>
              <a:gd name="connsiteY1342" fmla="*/ 1396589 h 4424835"/>
              <a:gd name="connsiteX1343" fmla="*/ 1099031 w 7927195"/>
              <a:gd name="connsiteY1343" fmla="*/ 1377134 h 4424835"/>
              <a:gd name="connsiteX1344" fmla="*/ 1119327 w 7927195"/>
              <a:gd name="connsiteY1344" fmla="*/ 1366261 h 4424835"/>
              <a:gd name="connsiteX1345" fmla="*/ 1139037 w 7927195"/>
              <a:gd name="connsiteY1345" fmla="*/ 1365088 h 4424835"/>
              <a:gd name="connsiteX1346" fmla="*/ 2893702 w 7927195"/>
              <a:gd name="connsiteY1346" fmla="*/ 1364368 h 4424835"/>
              <a:gd name="connsiteX1347" fmla="*/ 2908078 w 7927195"/>
              <a:gd name="connsiteY1347" fmla="*/ 1370293 h 4424835"/>
              <a:gd name="connsiteX1348" fmla="*/ 2924655 w 7927195"/>
              <a:gd name="connsiteY1348" fmla="*/ 1412624 h 4424835"/>
              <a:gd name="connsiteX1349" fmla="*/ 2914033 w 7927195"/>
              <a:gd name="connsiteY1349" fmla="*/ 1437682 h 4424835"/>
              <a:gd name="connsiteX1350" fmla="*/ 2897156 w 7927195"/>
              <a:gd name="connsiteY1350" fmla="*/ 1461788 h 4424835"/>
              <a:gd name="connsiteX1351" fmla="*/ 2840171 w 7927195"/>
              <a:gd name="connsiteY1351" fmla="*/ 1529307 h 4424835"/>
              <a:gd name="connsiteX1352" fmla="*/ 2791120 w 7927195"/>
              <a:gd name="connsiteY1352" fmla="*/ 1581390 h 4424835"/>
              <a:gd name="connsiteX1353" fmla="*/ 2766398 w 7927195"/>
              <a:gd name="connsiteY1353" fmla="*/ 1600789 h 4424835"/>
              <a:gd name="connsiteX1354" fmla="*/ 2738004 w 7927195"/>
              <a:gd name="connsiteY1354" fmla="*/ 1605667 h 4424835"/>
              <a:gd name="connsiteX1355" fmla="*/ 2709894 w 7927195"/>
              <a:gd name="connsiteY1355" fmla="*/ 1566104 h 4424835"/>
              <a:gd name="connsiteX1356" fmla="*/ 2713537 w 7927195"/>
              <a:gd name="connsiteY1356" fmla="*/ 1552993 h 4424835"/>
              <a:gd name="connsiteX1357" fmla="*/ 2725617 w 7927195"/>
              <a:gd name="connsiteY1357" fmla="*/ 1528542 h 4424835"/>
              <a:gd name="connsiteX1358" fmla="*/ 2754314 w 7927195"/>
              <a:gd name="connsiteY1358" fmla="*/ 1487049 h 4424835"/>
              <a:gd name="connsiteX1359" fmla="*/ 2836936 w 7927195"/>
              <a:gd name="connsiteY1359" fmla="*/ 1394488 h 4424835"/>
              <a:gd name="connsiteX1360" fmla="*/ 2857582 w 7927195"/>
              <a:gd name="connsiteY1360" fmla="*/ 1376604 h 4424835"/>
              <a:gd name="connsiteX1361" fmla="*/ 2878009 w 7927195"/>
              <a:gd name="connsiteY1361" fmla="*/ 1365973 h 4424835"/>
              <a:gd name="connsiteX1362" fmla="*/ 2893702 w 7927195"/>
              <a:gd name="connsiteY1362" fmla="*/ 1364368 h 4424835"/>
              <a:gd name="connsiteX1363" fmla="*/ 268020 w 7927195"/>
              <a:gd name="connsiteY1363" fmla="*/ 1025149 h 4424835"/>
              <a:gd name="connsiteX1364" fmla="*/ 285094 w 7927195"/>
              <a:gd name="connsiteY1364" fmla="*/ 1037273 h 4424835"/>
              <a:gd name="connsiteX1365" fmla="*/ 318985 w 7927195"/>
              <a:gd name="connsiteY1365" fmla="*/ 1082632 h 4424835"/>
              <a:gd name="connsiteX1366" fmla="*/ 326696 w 7927195"/>
              <a:gd name="connsiteY1366" fmla="*/ 1092894 h 4424835"/>
              <a:gd name="connsiteX1367" fmla="*/ 334146 w 7927195"/>
              <a:gd name="connsiteY1367" fmla="*/ 1083037 h 4424835"/>
              <a:gd name="connsiteX1368" fmla="*/ 363537 w 7927195"/>
              <a:gd name="connsiteY1368" fmla="*/ 1047300 h 4424835"/>
              <a:gd name="connsiteX1369" fmla="*/ 380041 w 7927195"/>
              <a:gd name="connsiteY1369" fmla="*/ 1034351 h 4424835"/>
              <a:gd name="connsiteX1370" fmla="*/ 421144 w 7927195"/>
              <a:gd name="connsiteY1370" fmla="*/ 1037593 h 4424835"/>
              <a:gd name="connsiteX1371" fmla="*/ 427356 w 7927195"/>
              <a:gd name="connsiteY1371" fmla="*/ 1043273 h 4424835"/>
              <a:gd name="connsiteX1372" fmla="*/ 435816 w 7927195"/>
              <a:gd name="connsiteY1372" fmla="*/ 1086094 h 4424835"/>
              <a:gd name="connsiteX1373" fmla="*/ 419643 w 7927195"/>
              <a:gd name="connsiteY1373" fmla="*/ 1110451 h 4424835"/>
              <a:gd name="connsiteX1374" fmla="*/ 388518 w 7927195"/>
              <a:gd name="connsiteY1374" fmla="*/ 1138800 h 4424835"/>
              <a:gd name="connsiteX1375" fmla="*/ 379871 w 7927195"/>
              <a:gd name="connsiteY1375" fmla="*/ 1147479 h 4424835"/>
              <a:gd name="connsiteX1376" fmla="*/ 385463 w 7927195"/>
              <a:gd name="connsiteY1376" fmla="*/ 1153357 h 4424835"/>
              <a:gd name="connsiteX1377" fmla="*/ 410925 w 7927195"/>
              <a:gd name="connsiteY1377" fmla="*/ 1168181 h 4424835"/>
              <a:gd name="connsiteX1378" fmla="*/ 439456 w 7927195"/>
              <a:gd name="connsiteY1378" fmla="*/ 1189718 h 4424835"/>
              <a:gd name="connsiteX1379" fmla="*/ 454085 w 7927195"/>
              <a:gd name="connsiteY1379" fmla="*/ 1207554 h 4424835"/>
              <a:gd name="connsiteX1380" fmla="*/ 459566 w 7927195"/>
              <a:gd name="connsiteY1380" fmla="*/ 1227636 h 4424835"/>
              <a:gd name="connsiteX1381" fmla="*/ 452429 w 7927195"/>
              <a:gd name="connsiteY1381" fmla="*/ 1251362 h 4424835"/>
              <a:gd name="connsiteX1382" fmla="*/ 431034 w 7927195"/>
              <a:gd name="connsiteY1382" fmla="*/ 1271348 h 4424835"/>
              <a:gd name="connsiteX1383" fmla="*/ 392892 w 7927195"/>
              <a:gd name="connsiteY1383" fmla="*/ 1273077 h 4424835"/>
              <a:gd name="connsiteX1384" fmla="*/ 369492 w 7927195"/>
              <a:gd name="connsiteY1384" fmla="*/ 1255370 h 4424835"/>
              <a:gd name="connsiteX1385" fmla="*/ 334474 w 7927195"/>
              <a:gd name="connsiteY1385" fmla="*/ 1213342 h 4424835"/>
              <a:gd name="connsiteX1386" fmla="*/ 325042 w 7927195"/>
              <a:gd name="connsiteY1386" fmla="*/ 1204631 h 4424835"/>
              <a:gd name="connsiteX1387" fmla="*/ 315924 w 7927195"/>
              <a:gd name="connsiteY1387" fmla="*/ 1218358 h 4424835"/>
              <a:gd name="connsiteX1388" fmla="*/ 286398 w 7927195"/>
              <a:gd name="connsiteY1388" fmla="*/ 1253929 h 4424835"/>
              <a:gd name="connsiteX1389" fmla="*/ 265664 w 7927195"/>
              <a:gd name="connsiteY1389" fmla="*/ 1268077 h 4424835"/>
              <a:gd name="connsiteX1390" fmla="*/ 235472 w 7927195"/>
              <a:gd name="connsiteY1390" fmla="*/ 1265802 h 4424835"/>
              <a:gd name="connsiteX1391" fmla="*/ 213841 w 7927195"/>
              <a:gd name="connsiteY1391" fmla="*/ 1240679 h 4424835"/>
              <a:gd name="connsiteX1392" fmla="*/ 212842 w 7927195"/>
              <a:gd name="connsiteY1392" fmla="*/ 1211958 h 4424835"/>
              <a:gd name="connsiteX1393" fmla="*/ 228537 w 7927195"/>
              <a:gd name="connsiteY1393" fmla="*/ 1187341 h 4424835"/>
              <a:gd name="connsiteX1394" fmla="*/ 261959 w 7927195"/>
              <a:gd name="connsiteY1394" fmla="*/ 1158442 h 4424835"/>
              <a:gd name="connsiteX1395" fmla="*/ 268587 w 7927195"/>
              <a:gd name="connsiteY1395" fmla="*/ 1149924 h 4424835"/>
              <a:gd name="connsiteX1396" fmla="*/ 258795 w 7927195"/>
              <a:gd name="connsiteY1396" fmla="*/ 1139760 h 4424835"/>
              <a:gd name="connsiteX1397" fmla="*/ 232716 w 7927195"/>
              <a:gd name="connsiteY1397" fmla="*/ 1109467 h 4424835"/>
              <a:gd name="connsiteX1398" fmla="*/ 215821 w 7927195"/>
              <a:gd name="connsiteY1398" fmla="*/ 1073548 h 4424835"/>
              <a:gd name="connsiteX1399" fmla="*/ 221485 w 7927195"/>
              <a:gd name="connsiteY1399" fmla="*/ 1043406 h 4424835"/>
              <a:gd name="connsiteX1400" fmla="*/ 239745 w 7927195"/>
              <a:gd name="connsiteY1400" fmla="*/ 1026307 h 4424835"/>
              <a:gd name="connsiteX1401" fmla="*/ 268020 w 7927195"/>
              <a:gd name="connsiteY1401" fmla="*/ 1025149 h 4424835"/>
              <a:gd name="connsiteX1402" fmla="*/ 7274358 w 7927195"/>
              <a:gd name="connsiteY1402" fmla="*/ 1023999 h 4424835"/>
              <a:gd name="connsiteX1403" fmla="*/ 7296906 w 7927195"/>
              <a:gd name="connsiteY1403" fmla="*/ 1024752 h 4424835"/>
              <a:gd name="connsiteX1404" fmla="*/ 7315689 w 7927195"/>
              <a:gd name="connsiteY1404" fmla="*/ 1038062 h 4424835"/>
              <a:gd name="connsiteX1405" fmla="*/ 7344228 w 7927195"/>
              <a:gd name="connsiteY1405" fmla="*/ 1074394 h 4424835"/>
              <a:gd name="connsiteX1406" fmla="*/ 7349329 w 7927195"/>
              <a:gd name="connsiteY1406" fmla="*/ 1083584 h 4424835"/>
              <a:gd name="connsiteX1407" fmla="*/ 7363578 w 7927195"/>
              <a:gd name="connsiteY1407" fmla="*/ 1083588 h 4424835"/>
              <a:gd name="connsiteX1408" fmla="*/ 7389972 w 7927195"/>
              <a:gd name="connsiteY1408" fmla="*/ 1050834 h 4424835"/>
              <a:gd name="connsiteX1409" fmla="*/ 7403978 w 7927195"/>
              <a:gd name="connsiteY1409" fmla="*/ 1038139 h 4424835"/>
              <a:gd name="connsiteX1410" fmla="*/ 7420900 w 7927195"/>
              <a:gd name="connsiteY1410" fmla="*/ 1029986 h 4424835"/>
              <a:gd name="connsiteX1411" fmla="*/ 7445148 w 7927195"/>
              <a:gd name="connsiteY1411" fmla="*/ 1033650 h 4424835"/>
              <a:gd name="connsiteX1412" fmla="*/ 7461462 w 7927195"/>
              <a:gd name="connsiteY1412" fmla="*/ 1094854 h 4424835"/>
              <a:gd name="connsiteX1413" fmla="*/ 7447131 w 7927195"/>
              <a:gd name="connsiteY1413" fmla="*/ 1112920 h 4424835"/>
              <a:gd name="connsiteX1414" fmla="*/ 7420535 w 7927195"/>
              <a:gd name="connsiteY1414" fmla="*/ 1136877 h 4424835"/>
              <a:gd name="connsiteX1415" fmla="*/ 7409241 w 7927195"/>
              <a:gd name="connsiteY1415" fmla="*/ 1146702 h 4424835"/>
              <a:gd name="connsiteX1416" fmla="*/ 7413006 w 7927195"/>
              <a:gd name="connsiteY1416" fmla="*/ 1151989 h 4424835"/>
              <a:gd name="connsiteX1417" fmla="*/ 7438509 w 7927195"/>
              <a:gd name="connsiteY1417" fmla="*/ 1166764 h 4424835"/>
              <a:gd name="connsiteX1418" fmla="*/ 7471906 w 7927195"/>
              <a:gd name="connsiteY1418" fmla="*/ 1192264 h 4424835"/>
              <a:gd name="connsiteX1419" fmla="*/ 7485467 w 7927195"/>
              <a:gd name="connsiteY1419" fmla="*/ 1210853 h 4424835"/>
              <a:gd name="connsiteX1420" fmla="*/ 7482553 w 7927195"/>
              <a:gd name="connsiteY1420" fmla="*/ 1250787 h 4424835"/>
              <a:gd name="connsiteX1421" fmla="*/ 7461381 w 7927195"/>
              <a:gd name="connsiteY1421" fmla="*/ 1271004 h 4424835"/>
              <a:gd name="connsiteX1422" fmla="*/ 7421426 w 7927195"/>
              <a:gd name="connsiteY1422" fmla="*/ 1272416 h 4424835"/>
              <a:gd name="connsiteX1423" fmla="*/ 7399809 w 7927195"/>
              <a:gd name="connsiteY1423" fmla="*/ 1255831 h 4424835"/>
              <a:gd name="connsiteX1424" fmla="*/ 7365926 w 7927195"/>
              <a:gd name="connsiteY1424" fmla="*/ 1215617 h 4424835"/>
              <a:gd name="connsiteX1425" fmla="*/ 7356939 w 7927195"/>
              <a:gd name="connsiteY1425" fmla="*/ 1204521 h 4424835"/>
              <a:gd name="connsiteX1426" fmla="*/ 7348357 w 7927195"/>
              <a:gd name="connsiteY1426" fmla="*/ 1214298 h 4424835"/>
              <a:gd name="connsiteX1427" fmla="*/ 7315082 w 7927195"/>
              <a:gd name="connsiteY1427" fmla="*/ 1254900 h 4424835"/>
              <a:gd name="connsiteX1428" fmla="*/ 7294072 w 7927195"/>
              <a:gd name="connsiteY1428" fmla="*/ 1268583 h 4424835"/>
              <a:gd name="connsiteX1429" fmla="*/ 7267678 w 7927195"/>
              <a:gd name="connsiteY1429" fmla="*/ 1267089 h 4424835"/>
              <a:gd name="connsiteX1430" fmla="*/ 7242377 w 7927195"/>
              <a:gd name="connsiteY1430" fmla="*/ 1237372 h 4424835"/>
              <a:gd name="connsiteX1431" fmla="*/ 7243065 w 7927195"/>
              <a:gd name="connsiteY1431" fmla="*/ 1210573 h 4424835"/>
              <a:gd name="connsiteX1432" fmla="*/ 7257922 w 7927195"/>
              <a:gd name="connsiteY1432" fmla="*/ 1187888 h 4424835"/>
              <a:gd name="connsiteX1433" fmla="*/ 7287878 w 7927195"/>
              <a:gd name="connsiteY1433" fmla="*/ 1161429 h 4424835"/>
              <a:gd name="connsiteX1434" fmla="*/ 7298484 w 7927195"/>
              <a:gd name="connsiteY1434" fmla="*/ 1151463 h 4424835"/>
              <a:gd name="connsiteX1435" fmla="*/ 7289214 w 7927195"/>
              <a:gd name="connsiteY1435" fmla="*/ 1140464 h 4424835"/>
              <a:gd name="connsiteX1436" fmla="*/ 7262982 w 7927195"/>
              <a:gd name="connsiteY1436" fmla="*/ 1110325 h 4424835"/>
              <a:gd name="connsiteX1437" fmla="*/ 7246911 w 7927195"/>
              <a:gd name="connsiteY1437" fmla="*/ 1078580 h 4424835"/>
              <a:gd name="connsiteX1438" fmla="*/ 7274358 w 7927195"/>
              <a:gd name="connsiteY1438" fmla="*/ 1023999 h 4424835"/>
              <a:gd name="connsiteX1439" fmla="*/ 2002654 w 7927195"/>
              <a:gd name="connsiteY1439" fmla="*/ 1023883 h 4424835"/>
              <a:gd name="connsiteX1440" fmla="*/ 2025226 w 7927195"/>
              <a:gd name="connsiteY1440" fmla="*/ 1024862 h 4424835"/>
              <a:gd name="connsiteX1441" fmla="*/ 2043925 w 7927195"/>
              <a:gd name="connsiteY1441" fmla="*/ 1038278 h 4424835"/>
              <a:gd name="connsiteX1442" fmla="*/ 2074439 w 7927195"/>
              <a:gd name="connsiteY1442" fmla="*/ 1078334 h 4424835"/>
              <a:gd name="connsiteX1443" fmla="*/ 2081868 w 7927195"/>
              <a:gd name="connsiteY1443" fmla="*/ 1090956 h 4424835"/>
              <a:gd name="connsiteX1444" fmla="*/ 2085232 w 7927195"/>
              <a:gd name="connsiteY1444" fmla="*/ 1091519 h 4424835"/>
              <a:gd name="connsiteX1445" fmla="*/ 2092956 w 7927195"/>
              <a:gd name="connsiteY1445" fmla="*/ 1081625 h 4424835"/>
              <a:gd name="connsiteX1446" fmla="*/ 2119665 w 7927195"/>
              <a:gd name="connsiteY1446" fmla="*/ 1049147 h 4424835"/>
              <a:gd name="connsiteX1447" fmla="*/ 2135740 w 7927195"/>
              <a:gd name="connsiteY1447" fmla="*/ 1035675 h 4424835"/>
              <a:gd name="connsiteX1448" fmla="*/ 2180290 w 7927195"/>
              <a:gd name="connsiteY1448" fmla="*/ 1038626 h 4424835"/>
              <a:gd name="connsiteX1449" fmla="*/ 2191366 w 7927195"/>
              <a:gd name="connsiteY1449" fmla="*/ 1091401 h 4424835"/>
              <a:gd name="connsiteX1450" fmla="*/ 2176444 w 7927195"/>
              <a:gd name="connsiteY1450" fmla="*/ 1111626 h 4424835"/>
              <a:gd name="connsiteX1451" fmla="*/ 2149998 w 7927195"/>
              <a:gd name="connsiteY1451" fmla="*/ 1135728 h 4424835"/>
              <a:gd name="connsiteX1452" fmla="*/ 2137181 w 7927195"/>
              <a:gd name="connsiteY1452" fmla="*/ 1146929 h 4424835"/>
              <a:gd name="connsiteX1453" fmla="*/ 2141311 w 7927195"/>
              <a:gd name="connsiteY1453" fmla="*/ 1152119 h 4424835"/>
              <a:gd name="connsiteX1454" fmla="*/ 2166781 w 7927195"/>
              <a:gd name="connsiteY1454" fmla="*/ 1166919 h 4424835"/>
              <a:gd name="connsiteX1455" fmla="*/ 2200109 w 7927195"/>
              <a:gd name="connsiteY1455" fmla="*/ 1192495 h 4424835"/>
              <a:gd name="connsiteX1456" fmla="*/ 2213618 w 7927195"/>
              <a:gd name="connsiteY1456" fmla="*/ 1211121 h 4424835"/>
              <a:gd name="connsiteX1457" fmla="*/ 2210428 w 7927195"/>
              <a:gd name="connsiteY1457" fmla="*/ 1251031 h 4424835"/>
              <a:gd name="connsiteX1458" fmla="*/ 2190969 w 7927195"/>
              <a:gd name="connsiteY1458" fmla="*/ 1270045 h 4424835"/>
              <a:gd name="connsiteX1459" fmla="*/ 2149184 w 7927195"/>
              <a:gd name="connsiteY1459" fmla="*/ 1272292 h 4424835"/>
              <a:gd name="connsiteX1460" fmla="*/ 2127624 w 7927195"/>
              <a:gd name="connsiteY1460" fmla="*/ 1255626 h 4424835"/>
              <a:gd name="connsiteX1461" fmla="*/ 2092510 w 7927195"/>
              <a:gd name="connsiteY1461" fmla="*/ 1213699 h 4424835"/>
              <a:gd name="connsiteX1462" fmla="*/ 2084070 w 7927195"/>
              <a:gd name="connsiteY1462" fmla="*/ 1204931 h 4424835"/>
              <a:gd name="connsiteX1463" fmla="*/ 2076237 w 7927195"/>
              <a:gd name="connsiteY1463" fmla="*/ 1214545 h 4424835"/>
              <a:gd name="connsiteX1464" fmla="*/ 2042905 w 7927195"/>
              <a:gd name="connsiteY1464" fmla="*/ 1255091 h 4424835"/>
              <a:gd name="connsiteX1465" fmla="*/ 2021838 w 7927195"/>
              <a:gd name="connsiteY1465" fmla="*/ 1268693 h 4424835"/>
              <a:gd name="connsiteX1466" fmla="*/ 1995477 w 7927195"/>
              <a:gd name="connsiteY1466" fmla="*/ 1266960 h 4424835"/>
              <a:gd name="connsiteX1467" fmla="*/ 1970310 w 7927195"/>
              <a:gd name="connsiteY1467" fmla="*/ 1237105 h 4424835"/>
              <a:gd name="connsiteX1468" fmla="*/ 1971192 w 7927195"/>
              <a:gd name="connsiteY1468" fmla="*/ 1210307 h 4424835"/>
              <a:gd name="connsiteX1469" fmla="*/ 1986150 w 7927195"/>
              <a:gd name="connsiteY1469" fmla="*/ 1187674 h 4424835"/>
              <a:gd name="connsiteX1470" fmla="*/ 2016134 w 7927195"/>
              <a:gd name="connsiteY1470" fmla="*/ 1161264 h 4424835"/>
              <a:gd name="connsiteX1471" fmla="*/ 2027639 w 7927195"/>
              <a:gd name="connsiteY1471" fmla="*/ 1151378 h 4424835"/>
              <a:gd name="connsiteX1472" fmla="*/ 2015584 w 7927195"/>
              <a:gd name="connsiteY1472" fmla="*/ 1138736 h 4424835"/>
              <a:gd name="connsiteX1473" fmla="*/ 1989627 w 7927195"/>
              <a:gd name="connsiteY1473" fmla="*/ 1108363 h 4424835"/>
              <a:gd name="connsiteX1474" fmla="*/ 1974848 w 7927195"/>
              <a:gd name="connsiteY1474" fmla="*/ 1078297 h 4424835"/>
              <a:gd name="connsiteX1475" fmla="*/ 2002654 w 7927195"/>
              <a:gd name="connsiteY1475" fmla="*/ 1023883 h 4424835"/>
              <a:gd name="connsiteX1476" fmla="*/ 5527116 w 7927195"/>
              <a:gd name="connsiteY1476" fmla="*/ 1022067 h 4424835"/>
              <a:gd name="connsiteX1477" fmla="*/ 5540424 w 7927195"/>
              <a:gd name="connsiteY1477" fmla="*/ 1024862 h 4424835"/>
              <a:gd name="connsiteX1478" fmla="*/ 5557588 w 7927195"/>
              <a:gd name="connsiteY1478" fmla="*/ 1036820 h 4424835"/>
              <a:gd name="connsiteX1479" fmla="*/ 5590783 w 7927195"/>
              <a:gd name="connsiteY1479" fmla="*/ 1080115 h 4424835"/>
              <a:gd name="connsiteX1480" fmla="*/ 5598232 w 7927195"/>
              <a:gd name="connsiteY1480" fmla="*/ 1092162 h 4424835"/>
              <a:gd name="connsiteX1481" fmla="*/ 5605761 w 7927195"/>
              <a:gd name="connsiteY1481" fmla="*/ 1085215 h 4424835"/>
              <a:gd name="connsiteX1482" fmla="*/ 5637701 w 7927195"/>
              <a:gd name="connsiteY1482" fmla="*/ 1046183 h 4424835"/>
              <a:gd name="connsiteX1483" fmla="*/ 5654460 w 7927195"/>
              <a:gd name="connsiteY1483" fmla="*/ 1033585 h 4424835"/>
              <a:gd name="connsiteX1484" fmla="*/ 5682838 w 7927195"/>
              <a:gd name="connsiteY1484" fmla="*/ 1031059 h 4424835"/>
              <a:gd name="connsiteX1485" fmla="*/ 5711094 w 7927195"/>
              <a:gd name="connsiteY1485" fmla="*/ 1062813 h 4424835"/>
              <a:gd name="connsiteX1486" fmla="*/ 5711579 w 7927195"/>
              <a:gd name="connsiteY1486" fmla="*/ 1075261 h 4424835"/>
              <a:gd name="connsiteX1487" fmla="*/ 5694577 w 7927195"/>
              <a:gd name="connsiteY1487" fmla="*/ 1108403 h 4424835"/>
              <a:gd name="connsiteX1488" fmla="*/ 5665350 w 7927195"/>
              <a:gd name="connsiteY1488" fmla="*/ 1135695 h 4424835"/>
              <a:gd name="connsiteX1489" fmla="*/ 5652234 w 7927195"/>
              <a:gd name="connsiteY1489" fmla="*/ 1146646 h 4424835"/>
              <a:gd name="connsiteX1490" fmla="*/ 5656039 w 7927195"/>
              <a:gd name="connsiteY1490" fmla="*/ 1151928 h 4424835"/>
              <a:gd name="connsiteX1491" fmla="*/ 5674377 w 7927195"/>
              <a:gd name="connsiteY1491" fmla="*/ 1162243 h 4424835"/>
              <a:gd name="connsiteX1492" fmla="*/ 5710405 w 7927195"/>
              <a:gd name="connsiteY1492" fmla="*/ 1187758 h 4424835"/>
              <a:gd name="connsiteX1493" fmla="*/ 5726719 w 7927195"/>
              <a:gd name="connsiteY1493" fmla="*/ 1206910 h 4424835"/>
              <a:gd name="connsiteX1494" fmla="*/ 5723441 w 7927195"/>
              <a:gd name="connsiteY1494" fmla="*/ 1253998 h 4424835"/>
              <a:gd name="connsiteX1495" fmla="*/ 5711660 w 7927195"/>
              <a:gd name="connsiteY1495" fmla="*/ 1265972 h 4424835"/>
              <a:gd name="connsiteX1496" fmla="*/ 5657659 w 7927195"/>
              <a:gd name="connsiteY1496" fmla="*/ 1268219 h 4424835"/>
              <a:gd name="connsiteX1497" fmla="*/ 5637418 w 7927195"/>
              <a:gd name="connsiteY1497" fmla="*/ 1249897 h 4424835"/>
              <a:gd name="connsiteX1498" fmla="*/ 5608069 w 7927195"/>
              <a:gd name="connsiteY1498" fmla="*/ 1214095 h 4424835"/>
              <a:gd name="connsiteX1499" fmla="*/ 5601308 w 7927195"/>
              <a:gd name="connsiteY1499" fmla="*/ 1206113 h 4424835"/>
              <a:gd name="connsiteX1500" fmla="*/ 5597624 w 7927195"/>
              <a:gd name="connsiteY1500" fmla="*/ 1205849 h 4424835"/>
              <a:gd name="connsiteX1501" fmla="*/ 5591552 w 7927195"/>
              <a:gd name="connsiteY1501" fmla="*/ 1214354 h 4424835"/>
              <a:gd name="connsiteX1502" fmla="*/ 5559856 w 7927195"/>
              <a:gd name="connsiteY1502" fmla="*/ 1253544 h 4424835"/>
              <a:gd name="connsiteX1503" fmla="*/ 5537267 w 7927195"/>
              <a:gd name="connsiteY1503" fmla="*/ 1268624 h 4424835"/>
              <a:gd name="connsiteX1504" fmla="*/ 5510873 w 7927195"/>
              <a:gd name="connsiteY1504" fmla="*/ 1267077 h 4424835"/>
              <a:gd name="connsiteX1505" fmla="*/ 5487111 w 7927195"/>
              <a:gd name="connsiteY1505" fmla="*/ 1241246 h 4424835"/>
              <a:gd name="connsiteX1506" fmla="*/ 5488892 w 7927195"/>
              <a:gd name="connsiteY1506" fmla="*/ 1204643 h 4424835"/>
              <a:gd name="connsiteX1507" fmla="*/ 5502737 w 7927195"/>
              <a:gd name="connsiteY1507" fmla="*/ 1186228 h 4424835"/>
              <a:gd name="connsiteX1508" fmla="*/ 5534595 w 7927195"/>
              <a:gd name="connsiteY1508" fmla="*/ 1158745 h 4424835"/>
              <a:gd name="connsiteX1509" fmla="*/ 5542003 w 7927195"/>
              <a:gd name="connsiteY1509" fmla="*/ 1150507 h 4424835"/>
              <a:gd name="connsiteX1510" fmla="*/ 5532369 w 7927195"/>
              <a:gd name="connsiteY1510" fmla="*/ 1140278 h 4424835"/>
              <a:gd name="connsiteX1511" fmla="*/ 5502575 w 7927195"/>
              <a:gd name="connsiteY1511" fmla="*/ 1104926 h 4424835"/>
              <a:gd name="connsiteX1512" fmla="*/ 5489256 w 7927195"/>
              <a:gd name="connsiteY1512" fmla="*/ 1074269 h 4424835"/>
              <a:gd name="connsiteX1513" fmla="*/ 5500753 w 7927195"/>
              <a:gd name="connsiteY1513" fmla="*/ 1035816 h 4424835"/>
              <a:gd name="connsiteX1514" fmla="*/ 5514112 w 7927195"/>
              <a:gd name="connsiteY1514" fmla="*/ 1025773 h 4424835"/>
              <a:gd name="connsiteX1515" fmla="*/ 5527116 w 7927195"/>
              <a:gd name="connsiteY1515" fmla="*/ 1022067 h 4424835"/>
              <a:gd name="connsiteX1516" fmla="*/ 3768997 w 7927195"/>
              <a:gd name="connsiteY1516" fmla="*/ 1022003 h 4424835"/>
              <a:gd name="connsiteX1517" fmla="*/ 3785056 w 7927195"/>
              <a:gd name="connsiteY1517" fmla="*/ 1026348 h 4424835"/>
              <a:gd name="connsiteX1518" fmla="*/ 3800147 w 7927195"/>
              <a:gd name="connsiteY1518" fmla="*/ 1037565 h 4424835"/>
              <a:gd name="connsiteX1519" fmla="*/ 3831083 w 7927195"/>
              <a:gd name="connsiteY1519" fmla="*/ 1077249 h 4424835"/>
              <a:gd name="connsiteX1520" fmla="*/ 3838904 w 7927195"/>
              <a:gd name="connsiteY1520" fmla="*/ 1091834 h 4424835"/>
              <a:gd name="connsiteX1521" fmla="*/ 3843317 w 7927195"/>
              <a:gd name="connsiteY1521" fmla="*/ 1090559 h 4424835"/>
              <a:gd name="connsiteX1522" fmla="*/ 3850870 w 7927195"/>
              <a:gd name="connsiteY1522" fmla="*/ 1080528 h 4424835"/>
              <a:gd name="connsiteX1523" fmla="*/ 3877717 w 7927195"/>
              <a:gd name="connsiteY1523" fmla="*/ 1048191 h 4424835"/>
              <a:gd name="connsiteX1524" fmla="*/ 3894035 w 7927195"/>
              <a:gd name="connsiteY1524" fmla="*/ 1035067 h 4424835"/>
              <a:gd name="connsiteX1525" fmla="*/ 3936792 w 7927195"/>
              <a:gd name="connsiteY1525" fmla="*/ 1038128 h 4424835"/>
              <a:gd name="connsiteX1526" fmla="*/ 3951843 w 7927195"/>
              <a:gd name="connsiteY1526" fmla="*/ 1058020 h 4424835"/>
              <a:gd name="connsiteX1527" fmla="*/ 3953122 w 7927195"/>
              <a:gd name="connsiteY1527" fmla="*/ 1078625 h 4424835"/>
              <a:gd name="connsiteX1528" fmla="*/ 3934274 w 7927195"/>
              <a:gd name="connsiteY1528" fmla="*/ 1110889 h 4424835"/>
              <a:gd name="connsiteX1529" fmla="*/ 3901500 w 7927195"/>
              <a:gd name="connsiteY1529" fmla="*/ 1140493 h 4424835"/>
              <a:gd name="connsiteX1530" fmla="*/ 3895562 w 7927195"/>
              <a:gd name="connsiteY1530" fmla="*/ 1146342 h 4424835"/>
              <a:gd name="connsiteX1531" fmla="*/ 3896096 w 7927195"/>
              <a:gd name="connsiteY1531" fmla="*/ 1149945 h 4424835"/>
              <a:gd name="connsiteX1532" fmla="*/ 3902953 w 7927195"/>
              <a:gd name="connsiteY1532" fmla="*/ 1154592 h 4424835"/>
              <a:gd name="connsiteX1533" fmla="*/ 3931683 w 7927195"/>
              <a:gd name="connsiteY1533" fmla="*/ 1172072 h 4424835"/>
              <a:gd name="connsiteX1534" fmla="*/ 3954899 w 7927195"/>
              <a:gd name="connsiteY1534" fmla="*/ 1190143 h 4424835"/>
              <a:gd name="connsiteX1535" fmla="*/ 3969330 w 7927195"/>
              <a:gd name="connsiteY1535" fmla="*/ 1208084 h 4424835"/>
              <a:gd name="connsiteX1536" fmla="*/ 3965963 w 7927195"/>
              <a:gd name="connsiteY1536" fmla="*/ 1253362 h 4424835"/>
              <a:gd name="connsiteX1537" fmla="*/ 3945750 w 7927195"/>
              <a:gd name="connsiteY1537" fmla="*/ 1271543 h 4424835"/>
              <a:gd name="connsiteX1538" fmla="*/ 3907617 w 7927195"/>
              <a:gd name="connsiteY1538" fmla="*/ 1272959 h 4424835"/>
              <a:gd name="connsiteX1539" fmla="*/ 3884397 w 7927195"/>
              <a:gd name="connsiteY1539" fmla="*/ 1255091 h 4424835"/>
              <a:gd name="connsiteX1540" fmla="*/ 3854368 w 7927195"/>
              <a:gd name="connsiteY1540" fmla="*/ 1219905 h 4424835"/>
              <a:gd name="connsiteX1541" fmla="*/ 3844106 w 7927195"/>
              <a:gd name="connsiteY1541" fmla="*/ 1206607 h 4424835"/>
              <a:gd name="connsiteX1542" fmla="*/ 3838621 w 7927195"/>
              <a:gd name="connsiteY1542" fmla="*/ 1206675 h 4424835"/>
              <a:gd name="connsiteX1543" fmla="*/ 3831755 w 7927195"/>
              <a:gd name="connsiteY1543" fmla="*/ 1217221 h 4424835"/>
              <a:gd name="connsiteX1544" fmla="*/ 3800933 w 7927195"/>
              <a:gd name="connsiteY1544" fmla="*/ 1254395 h 4424835"/>
              <a:gd name="connsiteX1545" fmla="*/ 3778093 w 7927195"/>
              <a:gd name="connsiteY1545" fmla="*/ 1269029 h 4424835"/>
              <a:gd name="connsiteX1546" fmla="*/ 3753667 w 7927195"/>
              <a:gd name="connsiteY1546" fmla="*/ 1267486 h 4424835"/>
              <a:gd name="connsiteX1547" fmla="*/ 3726589 w 7927195"/>
              <a:gd name="connsiteY1547" fmla="*/ 1217391 h 4424835"/>
              <a:gd name="connsiteX1548" fmla="*/ 3732467 w 7927195"/>
              <a:gd name="connsiteY1548" fmla="*/ 1201769 h 4424835"/>
              <a:gd name="connsiteX1549" fmla="*/ 3745627 w 7927195"/>
              <a:gd name="connsiteY1549" fmla="*/ 1185483 h 4424835"/>
              <a:gd name="connsiteX1550" fmla="*/ 3774154 w 7927195"/>
              <a:gd name="connsiteY1550" fmla="*/ 1160628 h 4424835"/>
              <a:gd name="connsiteX1551" fmla="*/ 3785408 w 7927195"/>
              <a:gd name="connsiteY1551" fmla="*/ 1151427 h 4424835"/>
              <a:gd name="connsiteX1552" fmla="*/ 3772240 w 7927195"/>
              <a:gd name="connsiteY1552" fmla="*/ 1138031 h 4424835"/>
              <a:gd name="connsiteX1553" fmla="*/ 3750108 w 7927195"/>
              <a:gd name="connsiteY1553" fmla="*/ 1112702 h 4424835"/>
              <a:gd name="connsiteX1554" fmla="*/ 3739818 w 7927195"/>
              <a:gd name="connsiteY1554" fmla="*/ 1096862 h 4424835"/>
              <a:gd name="connsiteX1555" fmla="*/ 3733034 w 7927195"/>
              <a:gd name="connsiteY1555" fmla="*/ 1081515 h 4424835"/>
              <a:gd name="connsiteX1556" fmla="*/ 3753177 w 7927195"/>
              <a:gd name="connsiteY1556" fmla="*/ 1027234 h 4424835"/>
              <a:gd name="connsiteX1557" fmla="*/ 3768997 w 7927195"/>
              <a:gd name="connsiteY1557" fmla="*/ 1022003 h 4424835"/>
              <a:gd name="connsiteX1558" fmla="*/ 725089 w 7927195"/>
              <a:gd name="connsiteY1558" fmla="*/ 704639 h 4424835"/>
              <a:gd name="connsiteX1559" fmla="*/ 749575 w 7927195"/>
              <a:gd name="connsiteY1559" fmla="*/ 706671 h 4424835"/>
              <a:gd name="connsiteX1560" fmla="*/ 770404 w 7927195"/>
              <a:gd name="connsiteY1560" fmla="*/ 739594 h 4424835"/>
              <a:gd name="connsiteX1561" fmla="*/ 768912 w 7927195"/>
              <a:gd name="connsiteY1561" fmla="*/ 749281 h 4424835"/>
              <a:gd name="connsiteX1562" fmla="*/ 757528 w 7927195"/>
              <a:gd name="connsiteY1562" fmla="*/ 776343 h 4424835"/>
              <a:gd name="connsiteX1563" fmla="*/ 749223 w 7927195"/>
              <a:gd name="connsiteY1563" fmla="*/ 788516 h 4424835"/>
              <a:gd name="connsiteX1564" fmla="*/ 663947 w 7927195"/>
              <a:gd name="connsiteY1564" fmla="*/ 887322 h 4424835"/>
              <a:gd name="connsiteX1565" fmla="*/ 646414 w 7927195"/>
              <a:gd name="connsiteY1565" fmla="*/ 902394 h 4424835"/>
              <a:gd name="connsiteX1566" fmla="*/ 629352 w 7927195"/>
              <a:gd name="connsiteY1566" fmla="*/ 910381 h 4424835"/>
              <a:gd name="connsiteX1567" fmla="*/ 586859 w 7927195"/>
              <a:gd name="connsiteY1567" fmla="*/ 868968 h 4424835"/>
              <a:gd name="connsiteX1568" fmla="*/ 597738 w 7927195"/>
              <a:gd name="connsiteY1568" fmla="*/ 841647 h 4424835"/>
              <a:gd name="connsiteX1569" fmla="*/ 627872 w 7927195"/>
              <a:gd name="connsiteY1569" fmla="*/ 796005 h 4424835"/>
              <a:gd name="connsiteX1570" fmla="*/ 685555 w 7927195"/>
              <a:gd name="connsiteY1570" fmla="*/ 731761 h 4424835"/>
              <a:gd name="connsiteX1571" fmla="*/ 706382 w 7927195"/>
              <a:gd name="connsiteY1571" fmla="*/ 714038 h 4424835"/>
              <a:gd name="connsiteX1572" fmla="*/ 725089 w 7927195"/>
              <a:gd name="connsiteY1572" fmla="*/ 704639 h 4424835"/>
              <a:gd name="connsiteX1573" fmla="*/ 7772885 w 7927195"/>
              <a:gd name="connsiteY1573" fmla="*/ 703936 h 4424835"/>
              <a:gd name="connsiteX1574" fmla="*/ 7787215 w 7927195"/>
              <a:gd name="connsiteY1574" fmla="*/ 712282 h 4424835"/>
              <a:gd name="connsiteX1575" fmla="*/ 7798306 w 7927195"/>
              <a:gd name="connsiteY1575" fmla="*/ 750581 h 4424835"/>
              <a:gd name="connsiteX1576" fmla="*/ 7786607 w 7927195"/>
              <a:gd name="connsiteY1576" fmla="*/ 777477 h 4424835"/>
              <a:gd name="connsiteX1577" fmla="*/ 7775718 w 7927195"/>
              <a:gd name="connsiteY1577" fmla="*/ 792969 h 4424835"/>
              <a:gd name="connsiteX1578" fmla="*/ 7697346 w 7927195"/>
              <a:gd name="connsiteY1578" fmla="*/ 883834 h 4424835"/>
              <a:gd name="connsiteX1579" fmla="*/ 7676863 w 7927195"/>
              <a:gd name="connsiteY1579" fmla="*/ 901925 h 4424835"/>
              <a:gd name="connsiteX1580" fmla="*/ 7657877 w 7927195"/>
              <a:gd name="connsiteY1580" fmla="*/ 910725 h 4424835"/>
              <a:gd name="connsiteX1581" fmla="*/ 7616789 w 7927195"/>
              <a:gd name="connsiteY1581" fmla="*/ 886400 h 4424835"/>
              <a:gd name="connsiteX1582" fmla="*/ 7615493 w 7927195"/>
              <a:gd name="connsiteY1582" fmla="*/ 875106 h 4424835"/>
              <a:gd name="connsiteX1583" fmla="*/ 7618975 w 7927195"/>
              <a:gd name="connsiteY1583" fmla="*/ 861674 h 4424835"/>
              <a:gd name="connsiteX1584" fmla="*/ 7631321 w 7927195"/>
              <a:gd name="connsiteY1584" fmla="*/ 835005 h 4424835"/>
              <a:gd name="connsiteX1585" fmla="*/ 7663828 w 7927195"/>
              <a:gd name="connsiteY1585" fmla="*/ 788444 h 4424835"/>
              <a:gd name="connsiteX1586" fmla="*/ 7713336 w 7927195"/>
              <a:gd name="connsiteY1586" fmla="*/ 733871 h 4424835"/>
              <a:gd name="connsiteX1587" fmla="*/ 7737261 w 7927195"/>
              <a:gd name="connsiteY1587" fmla="*/ 713318 h 4424835"/>
              <a:gd name="connsiteX1588" fmla="*/ 7756125 w 7927195"/>
              <a:gd name="connsiteY1588" fmla="*/ 704295 h 4424835"/>
              <a:gd name="connsiteX1589" fmla="*/ 7772885 w 7927195"/>
              <a:gd name="connsiteY1589" fmla="*/ 703936 h 4424835"/>
              <a:gd name="connsiteX1590" fmla="*/ 2500712 w 7927195"/>
              <a:gd name="connsiteY1590" fmla="*/ 703880 h 4424835"/>
              <a:gd name="connsiteX1591" fmla="*/ 2515062 w 7927195"/>
              <a:gd name="connsiteY1591" fmla="*/ 712140 h 4424835"/>
              <a:gd name="connsiteX1592" fmla="*/ 2526397 w 7927195"/>
              <a:gd name="connsiteY1592" fmla="*/ 750378 h 4424835"/>
              <a:gd name="connsiteX1593" fmla="*/ 2515819 w 7927195"/>
              <a:gd name="connsiteY1593" fmla="*/ 775485 h 4424835"/>
              <a:gd name="connsiteX1594" fmla="*/ 2505091 w 7927195"/>
              <a:gd name="connsiteY1594" fmla="*/ 791095 h 4424835"/>
              <a:gd name="connsiteX1595" fmla="*/ 2424109 w 7927195"/>
              <a:gd name="connsiteY1595" fmla="*/ 885250 h 4424835"/>
              <a:gd name="connsiteX1596" fmla="*/ 2401597 w 7927195"/>
              <a:gd name="connsiteY1596" fmla="*/ 904171 h 4424835"/>
              <a:gd name="connsiteX1597" fmla="*/ 2378960 w 7927195"/>
              <a:gd name="connsiteY1597" fmla="*/ 911797 h 4424835"/>
              <a:gd name="connsiteX1598" fmla="*/ 2343923 w 7927195"/>
              <a:gd name="connsiteY1598" fmla="*/ 876190 h 4424835"/>
              <a:gd name="connsiteX1599" fmla="*/ 2346174 w 7927195"/>
              <a:gd name="connsiteY1599" fmla="*/ 863827 h 4424835"/>
              <a:gd name="connsiteX1600" fmla="*/ 2358084 w 7927195"/>
              <a:gd name="connsiteY1600" fmla="*/ 836940 h 4424835"/>
              <a:gd name="connsiteX1601" fmla="*/ 2390311 w 7927195"/>
              <a:gd name="connsiteY1601" fmla="*/ 790180 h 4424835"/>
              <a:gd name="connsiteX1602" fmla="*/ 2442673 w 7927195"/>
              <a:gd name="connsiteY1602" fmla="*/ 732498 h 4424835"/>
              <a:gd name="connsiteX1603" fmla="*/ 2465092 w 7927195"/>
              <a:gd name="connsiteY1603" fmla="*/ 713427 h 4424835"/>
              <a:gd name="connsiteX1604" fmla="*/ 2483948 w 7927195"/>
              <a:gd name="connsiteY1604" fmla="*/ 704355 h 4424835"/>
              <a:gd name="connsiteX1605" fmla="*/ 2500712 w 7927195"/>
              <a:gd name="connsiteY1605" fmla="*/ 703880 h 4424835"/>
              <a:gd name="connsiteX1606" fmla="*/ 6015476 w 7927195"/>
              <a:gd name="connsiteY1606" fmla="*/ 703798 h 4424835"/>
              <a:gd name="connsiteX1607" fmla="*/ 6029235 w 7927195"/>
              <a:gd name="connsiteY1607" fmla="*/ 711165 h 4424835"/>
              <a:gd name="connsiteX1608" fmla="*/ 6042837 w 7927195"/>
              <a:gd name="connsiteY1608" fmla="*/ 743452 h 4424835"/>
              <a:gd name="connsiteX1609" fmla="*/ 6040286 w 7927195"/>
              <a:gd name="connsiteY1609" fmla="*/ 755054 h 4424835"/>
              <a:gd name="connsiteX1610" fmla="*/ 6023649 w 7927195"/>
              <a:gd name="connsiteY1610" fmla="*/ 786524 h 4424835"/>
              <a:gd name="connsiteX1611" fmla="*/ 5978714 w 7927195"/>
              <a:gd name="connsiteY1611" fmla="*/ 842251 h 4424835"/>
              <a:gd name="connsiteX1612" fmla="*/ 5940257 w 7927195"/>
              <a:gd name="connsiteY1612" fmla="*/ 884137 h 4424835"/>
              <a:gd name="connsiteX1613" fmla="*/ 5921474 w 7927195"/>
              <a:gd name="connsiteY1613" fmla="*/ 900977 h 4424835"/>
              <a:gd name="connsiteX1614" fmla="*/ 5900707 w 7927195"/>
              <a:gd name="connsiteY1614" fmla="*/ 910810 h 4424835"/>
              <a:gd name="connsiteX1615" fmla="*/ 5859618 w 7927195"/>
              <a:gd name="connsiteY1615" fmla="*/ 871377 h 4424835"/>
              <a:gd name="connsiteX1616" fmla="*/ 5867796 w 7927195"/>
              <a:gd name="connsiteY1616" fmla="*/ 847582 h 4424835"/>
              <a:gd name="connsiteX1617" fmla="*/ 5893096 w 7927195"/>
              <a:gd name="connsiteY1617" fmla="*/ 806352 h 4424835"/>
              <a:gd name="connsiteX1618" fmla="*/ 5964505 w 7927195"/>
              <a:gd name="connsiteY1618" fmla="*/ 726256 h 4424835"/>
              <a:gd name="connsiteX1619" fmla="*/ 5982600 w 7927195"/>
              <a:gd name="connsiteY1619" fmla="*/ 711857 h 4424835"/>
              <a:gd name="connsiteX1620" fmla="*/ 5999805 w 7927195"/>
              <a:gd name="connsiteY1620" fmla="*/ 704178 h 4424835"/>
              <a:gd name="connsiteX1621" fmla="*/ 6015476 w 7927195"/>
              <a:gd name="connsiteY1621" fmla="*/ 703798 h 4424835"/>
              <a:gd name="connsiteX1622" fmla="*/ 4243607 w 7927195"/>
              <a:gd name="connsiteY1622" fmla="*/ 703712 h 4424835"/>
              <a:gd name="connsiteX1623" fmla="*/ 4260164 w 7927195"/>
              <a:gd name="connsiteY1623" fmla="*/ 704793 h 4424835"/>
              <a:gd name="connsiteX1624" fmla="*/ 4284615 w 7927195"/>
              <a:gd name="connsiteY1624" fmla="*/ 743983 h 4424835"/>
              <a:gd name="connsiteX1625" fmla="*/ 4280850 w 7927195"/>
              <a:gd name="connsiteY1625" fmla="*/ 758888 h 4424835"/>
              <a:gd name="connsiteX1626" fmla="*/ 4265710 w 7927195"/>
              <a:gd name="connsiteY1626" fmla="*/ 786424 h 4424835"/>
              <a:gd name="connsiteX1627" fmla="*/ 4222152 w 7927195"/>
              <a:gd name="connsiteY1627" fmla="*/ 840523 h 4424835"/>
              <a:gd name="connsiteX1628" fmla="*/ 4180861 w 7927195"/>
              <a:gd name="connsiteY1628" fmla="*/ 885489 h 4424835"/>
              <a:gd name="connsiteX1629" fmla="*/ 4161876 w 7927195"/>
              <a:gd name="connsiteY1629" fmla="*/ 902079 h 4424835"/>
              <a:gd name="connsiteX1630" fmla="*/ 4144914 w 7927195"/>
              <a:gd name="connsiteY1630" fmla="*/ 910248 h 4424835"/>
              <a:gd name="connsiteX1631" fmla="*/ 4101320 w 7927195"/>
              <a:gd name="connsiteY1631" fmla="*/ 875693 h 4424835"/>
              <a:gd name="connsiteX1632" fmla="*/ 4105582 w 7927195"/>
              <a:gd name="connsiteY1632" fmla="*/ 857347 h 4424835"/>
              <a:gd name="connsiteX1633" fmla="*/ 4116646 w 7927195"/>
              <a:gd name="connsiteY1633" fmla="*/ 834685 h 4424835"/>
              <a:gd name="connsiteX1634" fmla="*/ 4146493 w 7927195"/>
              <a:gd name="connsiteY1634" fmla="*/ 791415 h 4424835"/>
              <a:gd name="connsiteX1635" fmla="*/ 4198673 w 7927195"/>
              <a:gd name="connsiteY1635" fmla="*/ 733600 h 4424835"/>
              <a:gd name="connsiteX1636" fmla="*/ 4222598 w 7927195"/>
              <a:gd name="connsiteY1636" fmla="*/ 713084 h 4424835"/>
              <a:gd name="connsiteX1637" fmla="*/ 4243607 w 7927195"/>
              <a:gd name="connsiteY1637" fmla="*/ 703712 h 4424835"/>
              <a:gd name="connsiteX1638" fmla="*/ 1013191 w 7927195"/>
              <a:gd name="connsiteY1638" fmla="*/ 291659 h 4424835"/>
              <a:gd name="connsiteX1639" fmla="*/ 1027031 w 7927195"/>
              <a:gd name="connsiteY1639" fmla="*/ 300961 h 4424835"/>
              <a:gd name="connsiteX1640" fmla="*/ 1044876 w 7927195"/>
              <a:gd name="connsiteY1640" fmla="*/ 333897 h 4424835"/>
              <a:gd name="connsiteX1641" fmla="*/ 1047159 w 7927195"/>
              <a:gd name="connsiteY1641" fmla="*/ 388188 h 4424835"/>
              <a:gd name="connsiteX1642" fmla="*/ 1035932 w 7927195"/>
              <a:gd name="connsiteY1642" fmla="*/ 437369 h 4424835"/>
              <a:gd name="connsiteX1643" fmla="*/ 1033808 w 7927195"/>
              <a:gd name="connsiteY1643" fmla="*/ 445470 h 4424835"/>
              <a:gd name="connsiteX1644" fmla="*/ 1037884 w 7927195"/>
              <a:gd name="connsiteY1644" fmla="*/ 449004 h 4424835"/>
              <a:gd name="connsiteX1645" fmla="*/ 1044131 w 7927195"/>
              <a:gd name="connsiteY1645" fmla="*/ 448380 h 4424835"/>
              <a:gd name="connsiteX1646" fmla="*/ 1066723 w 7927195"/>
              <a:gd name="connsiteY1646" fmla="*/ 443405 h 4424835"/>
              <a:gd name="connsiteX1647" fmla="*/ 1131660 w 7927195"/>
              <a:gd name="connsiteY1647" fmla="*/ 440988 h 4424835"/>
              <a:gd name="connsiteX1648" fmla="*/ 1163553 w 7927195"/>
              <a:gd name="connsiteY1648" fmla="*/ 451093 h 4424835"/>
              <a:gd name="connsiteX1649" fmla="*/ 1180581 w 7927195"/>
              <a:gd name="connsiteY1649" fmla="*/ 469119 h 4424835"/>
              <a:gd name="connsiteX1650" fmla="*/ 1174967 w 7927195"/>
              <a:gd name="connsiteY1650" fmla="*/ 498160 h 4424835"/>
              <a:gd name="connsiteX1651" fmla="*/ 1144998 w 7927195"/>
              <a:gd name="connsiteY1651" fmla="*/ 512053 h 4424835"/>
              <a:gd name="connsiteX1652" fmla="*/ 1109358 w 7927195"/>
              <a:gd name="connsiteY1652" fmla="*/ 510515 h 4424835"/>
              <a:gd name="connsiteX1653" fmla="*/ 1055045 w 7927195"/>
              <a:gd name="connsiteY1653" fmla="*/ 494104 h 4424835"/>
              <a:gd name="connsiteX1654" fmla="*/ 1039346 w 7927195"/>
              <a:gd name="connsiteY1654" fmla="*/ 488262 h 4424835"/>
              <a:gd name="connsiteX1655" fmla="*/ 1037487 w 7927195"/>
              <a:gd name="connsiteY1655" fmla="*/ 488582 h 4424835"/>
              <a:gd name="connsiteX1656" fmla="*/ 1036175 w 7927195"/>
              <a:gd name="connsiteY1656" fmla="*/ 492201 h 4424835"/>
              <a:gd name="connsiteX1657" fmla="*/ 1042157 w 7927195"/>
              <a:gd name="connsiteY1657" fmla="*/ 510102 h 4424835"/>
              <a:gd name="connsiteX1658" fmla="*/ 1055616 w 7927195"/>
              <a:gd name="connsiteY1658" fmla="*/ 556526 h 4424835"/>
              <a:gd name="connsiteX1659" fmla="*/ 1057753 w 7927195"/>
              <a:gd name="connsiteY1659" fmla="*/ 608856 h 4424835"/>
              <a:gd name="connsiteX1660" fmla="*/ 1043300 w 7927195"/>
              <a:gd name="connsiteY1660" fmla="*/ 641014 h 4424835"/>
              <a:gd name="connsiteX1661" fmla="*/ 1016939 w 7927195"/>
              <a:gd name="connsiteY1661" fmla="*/ 651353 h 4424835"/>
              <a:gd name="connsiteX1662" fmla="*/ 1003281 w 7927195"/>
              <a:gd name="connsiteY1662" fmla="*/ 646249 h 4424835"/>
              <a:gd name="connsiteX1663" fmla="*/ 988538 w 7927195"/>
              <a:gd name="connsiteY1663" fmla="*/ 628773 h 4424835"/>
              <a:gd name="connsiteX1664" fmla="*/ 981165 w 7927195"/>
              <a:gd name="connsiteY1664" fmla="*/ 602585 h 4424835"/>
              <a:gd name="connsiteX1665" fmla="*/ 988177 w 7927195"/>
              <a:gd name="connsiteY1665" fmla="*/ 527634 h 4424835"/>
              <a:gd name="connsiteX1666" fmla="*/ 997856 w 7927195"/>
              <a:gd name="connsiteY1666" fmla="*/ 497630 h 4424835"/>
              <a:gd name="connsiteX1667" fmla="*/ 996333 w 7927195"/>
              <a:gd name="connsiteY1667" fmla="*/ 492234 h 4424835"/>
              <a:gd name="connsiteX1668" fmla="*/ 951387 w 7927195"/>
              <a:gd name="connsiteY1668" fmla="*/ 505119 h 4424835"/>
              <a:gd name="connsiteX1669" fmla="*/ 884623 w 7927195"/>
              <a:gd name="connsiteY1669" fmla="*/ 507904 h 4424835"/>
              <a:gd name="connsiteX1670" fmla="*/ 862596 w 7927195"/>
              <a:gd name="connsiteY1670" fmla="*/ 501144 h 4424835"/>
              <a:gd name="connsiteX1671" fmla="*/ 848415 w 7927195"/>
              <a:gd name="connsiteY1671" fmla="*/ 492270 h 4424835"/>
              <a:gd name="connsiteX1672" fmla="*/ 846408 w 7927195"/>
              <a:gd name="connsiteY1672" fmla="*/ 443814 h 4424835"/>
              <a:gd name="connsiteX1673" fmla="*/ 880169 w 7927195"/>
              <a:gd name="connsiteY1673" fmla="*/ 428358 h 4424835"/>
              <a:gd name="connsiteX1674" fmla="*/ 924205 w 7927195"/>
              <a:gd name="connsiteY1674" fmla="*/ 430131 h 4424835"/>
              <a:gd name="connsiteX1675" fmla="*/ 981036 w 7927195"/>
              <a:gd name="connsiteY1675" fmla="*/ 445449 h 4424835"/>
              <a:gd name="connsiteX1676" fmla="*/ 991012 w 7927195"/>
              <a:gd name="connsiteY1676" fmla="*/ 448587 h 4424835"/>
              <a:gd name="connsiteX1677" fmla="*/ 994618 w 7927195"/>
              <a:gd name="connsiteY1677" fmla="*/ 447291 h 4424835"/>
              <a:gd name="connsiteX1678" fmla="*/ 994991 w 7927195"/>
              <a:gd name="connsiteY1678" fmla="*/ 443608 h 4424835"/>
              <a:gd name="connsiteX1679" fmla="*/ 989687 w 7927195"/>
              <a:gd name="connsiteY1679" fmla="*/ 429884 h 4424835"/>
              <a:gd name="connsiteX1680" fmla="*/ 970855 w 7927195"/>
              <a:gd name="connsiteY1680" fmla="*/ 367594 h 4424835"/>
              <a:gd name="connsiteX1681" fmla="*/ 972650 w 7927195"/>
              <a:gd name="connsiteY1681" fmla="*/ 321745 h 4424835"/>
              <a:gd name="connsiteX1682" fmla="*/ 984861 w 7927195"/>
              <a:gd name="connsiteY1682" fmla="*/ 299939 h 4424835"/>
              <a:gd name="connsiteX1683" fmla="*/ 992998 w 7927195"/>
              <a:gd name="connsiteY1683" fmla="*/ 293367 h 4424835"/>
              <a:gd name="connsiteX1684" fmla="*/ 1013191 w 7927195"/>
              <a:gd name="connsiteY1684" fmla="*/ 291659 h 4424835"/>
              <a:gd name="connsiteX1685" fmla="*/ 6275057 w 7927195"/>
              <a:gd name="connsiteY1685" fmla="*/ 290191 h 4424835"/>
              <a:gd name="connsiteX1686" fmla="*/ 6289367 w 7927195"/>
              <a:gd name="connsiteY1686" fmla="*/ 292937 h 4424835"/>
              <a:gd name="connsiteX1687" fmla="*/ 6303738 w 7927195"/>
              <a:gd name="connsiteY1687" fmla="*/ 305053 h 4424835"/>
              <a:gd name="connsiteX1688" fmla="*/ 6321064 w 7927195"/>
              <a:gd name="connsiteY1688" fmla="*/ 351721 h 4424835"/>
              <a:gd name="connsiteX1689" fmla="*/ 6314709 w 7927195"/>
              <a:gd name="connsiteY1689" fmla="*/ 416364 h 4424835"/>
              <a:gd name="connsiteX1690" fmla="*/ 6306531 w 7927195"/>
              <a:gd name="connsiteY1690" fmla="*/ 446414 h 4424835"/>
              <a:gd name="connsiteX1691" fmla="*/ 6314668 w 7927195"/>
              <a:gd name="connsiteY1691" fmla="*/ 448871 h 4424835"/>
              <a:gd name="connsiteX1692" fmla="*/ 6341386 w 7927195"/>
              <a:gd name="connsiteY1692" fmla="*/ 443025 h 4424835"/>
              <a:gd name="connsiteX1693" fmla="*/ 6404294 w 7927195"/>
              <a:gd name="connsiteY1693" fmla="*/ 440900 h 4424835"/>
              <a:gd name="connsiteX1694" fmla="*/ 6434411 w 7927195"/>
              <a:gd name="connsiteY1694" fmla="*/ 449863 h 4424835"/>
              <a:gd name="connsiteX1695" fmla="*/ 6451576 w 7927195"/>
              <a:gd name="connsiteY1695" fmla="*/ 464998 h 4424835"/>
              <a:gd name="connsiteX1696" fmla="*/ 6448216 w 7927195"/>
              <a:gd name="connsiteY1696" fmla="*/ 497881 h 4424835"/>
              <a:gd name="connsiteX1697" fmla="*/ 6418381 w 7927195"/>
              <a:gd name="connsiteY1697" fmla="*/ 512022 h 4424835"/>
              <a:gd name="connsiteX1698" fmla="*/ 6382717 w 7927195"/>
              <a:gd name="connsiteY1698" fmla="*/ 510576 h 4424835"/>
              <a:gd name="connsiteX1699" fmla="*/ 6328351 w 7927195"/>
              <a:gd name="connsiteY1699" fmla="*/ 494222 h 4424835"/>
              <a:gd name="connsiteX1700" fmla="*/ 6312644 w 7927195"/>
              <a:gd name="connsiteY1700" fmla="*/ 488348 h 4424835"/>
              <a:gd name="connsiteX1701" fmla="*/ 6310782 w 7927195"/>
              <a:gd name="connsiteY1701" fmla="*/ 488575 h 4424835"/>
              <a:gd name="connsiteX1702" fmla="*/ 6309163 w 7927195"/>
              <a:gd name="connsiteY1702" fmla="*/ 492016 h 4424835"/>
              <a:gd name="connsiteX1703" fmla="*/ 6315235 w 7927195"/>
              <a:gd name="connsiteY1703" fmla="*/ 509868 h 4424835"/>
              <a:gd name="connsiteX1704" fmla="*/ 6331549 w 7927195"/>
              <a:gd name="connsiteY1704" fmla="*/ 575051 h 4424835"/>
              <a:gd name="connsiteX1705" fmla="*/ 6329606 w 7927195"/>
              <a:gd name="connsiteY1705" fmla="*/ 614767 h 4424835"/>
              <a:gd name="connsiteX1706" fmla="*/ 6316571 w 7927195"/>
              <a:gd name="connsiteY1706" fmla="*/ 640853 h 4424835"/>
              <a:gd name="connsiteX1707" fmla="*/ 6273134 w 7927195"/>
              <a:gd name="connsiteY1707" fmla="*/ 643938 h 4424835"/>
              <a:gd name="connsiteX1708" fmla="*/ 6259168 w 7927195"/>
              <a:gd name="connsiteY1708" fmla="*/ 623236 h 4424835"/>
              <a:gd name="connsiteX1709" fmla="*/ 6253379 w 7927195"/>
              <a:gd name="connsiteY1709" fmla="*/ 596583 h 4424835"/>
              <a:gd name="connsiteX1710" fmla="*/ 6260626 w 7927195"/>
              <a:gd name="connsiteY1710" fmla="*/ 529947 h 4424835"/>
              <a:gd name="connsiteX1711" fmla="*/ 6271070 w 7927195"/>
              <a:gd name="connsiteY1711" fmla="*/ 495805 h 4424835"/>
              <a:gd name="connsiteX1712" fmla="*/ 6267143 w 7927195"/>
              <a:gd name="connsiteY1712" fmla="*/ 492376 h 4424835"/>
              <a:gd name="connsiteX1713" fmla="*/ 6253177 w 7927195"/>
              <a:gd name="connsiteY1713" fmla="*/ 496962 h 4424835"/>
              <a:gd name="connsiteX1714" fmla="*/ 6237187 w 7927195"/>
              <a:gd name="connsiteY1714" fmla="*/ 502144 h 4424835"/>
              <a:gd name="connsiteX1715" fmla="*/ 6189540 w 7927195"/>
              <a:gd name="connsiteY1715" fmla="*/ 510200 h 4424835"/>
              <a:gd name="connsiteX1716" fmla="*/ 6141813 w 7927195"/>
              <a:gd name="connsiteY1716" fmla="*/ 503836 h 4424835"/>
              <a:gd name="connsiteX1717" fmla="*/ 6117241 w 7927195"/>
              <a:gd name="connsiteY1717" fmla="*/ 488182 h 4424835"/>
              <a:gd name="connsiteX1718" fmla="*/ 6113152 w 7927195"/>
              <a:gd name="connsiteY1718" fmla="*/ 452797 h 4424835"/>
              <a:gd name="connsiteX1719" fmla="*/ 6134608 w 7927195"/>
              <a:gd name="connsiteY1719" fmla="*/ 433411 h 4424835"/>
              <a:gd name="connsiteX1720" fmla="*/ 6156953 w 7927195"/>
              <a:gd name="connsiteY1720" fmla="*/ 427889 h 4424835"/>
              <a:gd name="connsiteX1721" fmla="*/ 6217351 w 7927195"/>
              <a:gd name="connsiteY1721" fmla="*/ 434593 h 4424835"/>
              <a:gd name="connsiteX1722" fmla="*/ 6261557 w 7927195"/>
              <a:gd name="connsiteY1722" fmla="*/ 448211 h 4424835"/>
              <a:gd name="connsiteX1723" fmla="*/ 6269086 w 7927195"/>
              <a:gd name="connsiteY1723" fmla="*/ 445924 h 4424835"/>
              <a:gd name="connsiteX1724" fmla="*/ 6259897 w 7927195"/>
              <a:gd name="connsiteY1724" fmla="*/ 422890 h 4424835"/>
              <a:gd name="connsiteX1725" fmla="*/ 6243178 w 7927195"/>
              <a:gd name="connsiteY1725" fmla="*/ 362174 h 4424835"/>
              <a:gd name="connsiteX1726" fmla="*/ 6244919 w 7927195"/>
              <a:gd name="connsiteY1726" fmla="*/ 324572 h 4424835"/>
              <a:gd name="connsiteX1727" fmla="*/ 6255930 w 7927195"/>
              <a:gd name="connsiteY1727" fmla="*/ 302083 h 4424835"/>
              <a:gd name="connsiteX1728" fmla="*/ 6261840 w 7927195"/>
              <a:gd name="connsiteY1728" fmla="*/ 296138 h 4424835"/>
              <a:gd name="connsiteX1729" fmla="*/ 6275057 w 7927195"/>
              <a:gd name="connsiteY1729" fmla="*/ 290191 h 4424835"/>
              <a:gd name="connsiteX1730" fmla="*/ 4517210 w 7927195"/>
              <a:gd name="connsiteY1730" fmla="*/ 290183 h 4424835"/>
              <a:gd name="connsiteX1731" fmla="*/ 4529607 w 7927195"/>
              <a:gd name="connsiteY1731" fmla="*/ 292217 h 4424835"/>
              <a:gd name="connsiteX1732" fmla="*/ 4544504 w 7927195"/>
              <a:gd name="connsiteY1732" fmla="*/ 303607 h 4424835"/>
              <a:gd name="connsiteX1733" fmla="*/ 4562478 w 7927195"/>
              <a:gd name="connsiteY1733" fmla="*/ 347768 h 4424835"/>
              <a:gd name="connsiteX1734" fmla="*/ 4555556 w 7927195"/>
              <a:gd name="connsiteY1734" fmla="*/ 420675 h 4424835"/>
              <a:gd name="connsiteX1735" fmla="*/ 4549362 w 7927195"/>
              <a:gd name="connsiteY1735" fmla="*/ 445077 h 4424835"/>
              <a:gd name="connsiteX1736" fmla="*/ 4553167 w 7927195"/>
              <a:gd name="connsiteY1736" fmla="*/ 448983 h 4424835"/>
              <a:gd name="connsiteX1737" fmla="*/ 4559442 w 7927195"/>
              <a:gd name="connsiteY1737" fmla="*/ 448332 h 4424835"/>
              <a:gd name="connsiteX1738" fmla="*/ 4579965 w 7927195"/>
              <a:gd name="connsiteY1738" fmla="*/ 443777 h 4424835"/>
              <a:gd name="connsiteX1739" fmla="*/ 4642792 w 7927195"/>
              <a:gd name="connsiteY1739" fmla="*/ 440527 h 4424835"/>
              <a:gd name="connsiteX1740" fmla="*/ 4675137 w 7927195"/>
              <a:gd name="connsiteY1740" fmla="*/ 449283 h 4424835"/>
              <a:gd name="connsiteX1741" fmla="*/ 4691572 w 7927195"/>
              <a:gd name="connsiteY1741" fmla="*/ 462136 h 4424835"/>
              <a:gd name="connsiteX1742" fmla="*/ 4688091 w 7927195"/>
              <a:gd name="connsiteY1742" fmla="*/ 499905 h 4424835"/>
              <a:gd name="connsiteX1743" fmla="*/ 4659511 w 7927195"/>
              <a:gd name="connsiteY1743" fmla="*/ 512134 h 4424835"/>
              <a:gd name="connsiteX1744" fmla="*/ 4623887 w 7927195"/>
              <a:gd name="connsiteY1744" fmla="*/ 510406 h 4424835"/>
              <a:gd name="connsiteX1745" fmla="*/ 4569602 w 7927195"/>
              <a:gd name="connsiteY1745" fmla="*/ 493901 h 4424835"/>
              <a:gd name="connsiteX1746" fmla="*/ 4555920 w 7927195"/>
              <a:gd name="connsiteY1746" fmla="*/ 488457 h 4424835"/>
              <a:gd name="connsiteX1747" fmla="*/ 4552114 w 7927195"/>
              <a:gd name="connsiteY1747" fmla="*/ 488906 h 4424835"/>
              <a:gd name="connsiteX1748" fmla="*/ 4550860 w 7927195"/>
              <a:gd name="connsiteY1748" fmla="*/ 492521 h 4424835"/>
              <a:gd name="connsiteX1749" fmla="*/ 4560049 w 7927195"/>
              <a:gd name="connsiteY1749" fmla="*/ 518243 h 4424835"/>
              <a:gd name="connsiteX1750" fmla="*/ 4573407 w 7927195"/>
              <a:gd name="connsiteY1750" fmla="*/ 573354 h 4424835"/>
              <a:gd name="connsiteX1751" fmla="*/ 4570938 w 7927195"/>
              <a:gd name="connsiteY1751" fmla="*/ 617167 h 4424835"/>
              <a:gd name="connsiteX1752" fmla="*/ 4558227 w 7927195"/>
              <a:gd name="connsiteY1752" fmla="*/ 641107 h 4424835"/>
              <a:gd name="connsiteX1753" fmla="*/ 4514791 w 7927195"/>
              <a:gd name="connsiteY1753" fmla="*/ 643731 h 4424835"/>
              <a:gd name="connsiteX1754" fmla="*/ 4502646 w 7927195"/>
              <a:gd name="connsiteY1754" fmla="*/ 626777 h 4424835"/>
              <a:gd name="connsiteX1755" fmla="*/ 4494955 w 7927195"/>
              <a:gd name="connsiteY1755" fmla="*/ 592052 h 4424835"/>
              <a:gd name="connsiteX1756" fmla="*/ 4505520 w 7927195"/>
              <a:gd name="connsiteY1756" fmla="*/ 519542 h 4424835"/>
              <a:gd name="connsiteX1757" fmla="*/ 4512848 w 7927195"/>
              <a:gd name="connsiteY1757" fmla="*/ 497593 h 4424835"/>
              <a:gd name="connsiteX1758" fmla="*/ 4512564 w 7927195"/>
              <a:gd name="connsiteY1758" fmla="*/ 493735 h 4424835"/>
              <a:gd name="connsiteX1759" fmla="*/ 4506897 w 7927195"/>
              <a:gd name="connsiteY1759" fmla="*/ 492918 h 4424835"/>
              <a:gd name="connsiteX1760" fmla="*/ 4464675 w 7927195"/>
              <a:gd name="connsiteY1760" fmla="*/ 505706 h 4424835"/>
              <a:gd name="connsiteX1761" fmla="*/ 4399864 w 7927195"/>
              <a:gd name="connsiteY1761" fmla="*/ 508062 h 4424835"/>
              <a:gd name="connsiteX1762" fmla="*/ 4374037 w 7927195"/>
              <a:gd name="connsiteY1762" fmla="*/ 499528 h 4424835"/>
              <a:gd name="connsiteX1763" fmla="*/ 4363553 w 7927195"/>
              <a:gd name="connsiteY1763" fmla="*/ 492533 h 4424835"/>
              <a:gd name="connsiteX1764" fmla="*/ 4361165 w 7927195"/>
              <a:gd name="connsiteY1764" fmla="*/ 444198 h 4424835"/>
              <a:gd name="connsiteX1765" fmla="*/ 4394723 w 7927195"/>
              <a:gd name="connsiteY1765" fmla="*/ 428391 h 4424835"/>
              <a:gd name="connsiteX1766" fmla="*/ 4438767 w 7927195"/>
              <a:gd name="connsiteY1766" fmla="*/ 430046 h 4424835"/>
              <a:gd name="connsiteX1767" fmla="*/ 4499570 w 7927195"/>
              <a:gd name="connsiteY1767" fmla="*/ 446692 h 4424835"/>
              <a:gd name="connsiteX1768" fmla="*/ 4507666 w 7927195"/>
              <a:gd name="connsiteY1768" fmla="*/ 448546 h 4424835"/>
              <a:gd name="connsiteX1769" fmla="*/ 4511026 w 7927195"/>
              <a:gd name="connsiteY1769" fmla="*/ 445947 h 4424835"/>
              <a:gd name="connsiteX1770" fmla="*/ 4501027 w 7927195"/>
              <a:gd name="connsiteY1770" fmla="*/ 420756 h 4424835"/>
              <a:gd name="connsiteX1771" fmla="*/ 4484592 w 7927195"/>
              <a:gd name="connsiteY1771" fmla="*/ 355700 h 4424835"/>
              <a:gd name="connsiteX1772" fmla="*/ 4486454 w 7927195"/>
              <a:gd name="connsiteY1772" fmla="*/ 326380 h 4424835"/>
              <a:gd name="connsiteX1773" fmla="*/ 4498072 w 7927195"/>
              <a:gd name="connsiteY1773" fmla="*/ 301942 h 4424835"/>
              <a:gd name="connsiteX1774" fmla="*/ 4505723 w 7927195"/>
              <a:gd name="connsiteY1774" fmla="*/ 294789 h 4424835"/>
              <a:gd name="connsiteX1775" fmla="*/ 4517210 w 7927195"/>
              <a:gd name="connsiteY1775" fmla="*/ 290183 h 4424835"/>
              <a:gd name="connsiteX1776" fmla="*/ 2761887 w 7927195"/>
              <a:gd name="connsiteY1776" fmla="*/ 289969 h 4424835"/>
              <a:gd name="connsiteX1777" fmla="*/ 2780117 w 7927195"/>
              <a:gd name="connsiteY1777" fmla="*/ 296768 h 4424835"/>
              <a:gd name="connsiteX1778" fmla="*/ 2788971 w 7927195"/>
              <a:gd name="connsiteY1778" fmla="*/ 305709 h 4424835"/>
              <a:gd name="connsiteX1779" fmla="*/ 2802710 w 7927195"/>
              <a:gd name="connsiteY1779" fmla="*/ 333864 h 4424835"/>
              <a:gd name="connsiteX1780" fmla="*/ 2805969 w 7927195"/>
              <a:gd name="connsiteY1780" fmla="*/ 379800 h 4424835"/>
              <a:gd name="connsiteX1781" fmla="*/ 2794950 w 7927195"/>
              <a:gd name="connsiteY1781" fmla="*/ 433297 h 4424835"/>
              <a:gd name="connsiteX1782" fmla="*/ 2791788 w 7927195"/>
              <a:gd name="connsiteY1782" fmla="*/ 445442 h 4424835"/>
              <a:gd name="connsiteX1783" fmla="*/ 2795881 w 7927195"/>
              <a:gd name="connsiteY1783" fmla="*/ 448988 h 4424835"/>
              <a:gd name="connsiteX1784" fmla="*/ 2808199 w 7927195"/>
              <a:gd name="connsiteY1784" fmla="*/ 446612 h 4424835"/>
              <a:gd name="connsiteX1785" fmla="*/ 2885470 w 7927195"/>
              <a:gd name="connsiteY1785" fmla="*/ 440479 h 4424835"/>
              <a:gd name="connsiteX1786" fmla="*/ 2915875 w 7927195"/>
              <a:gd name="connsiteY1786" fmla="*/ 448357 h 4424835"/>
              <a:gd name="connsiteX1787" fmla="*/ 2932914 w 7927195"/>
              <a:gd name="connsiteY1787" fmla="*/ 460396 h 4424835"/>
              <a:gd name="connsiteX1788" fmla="*/ 2929364 w 7927195"/>
              <a:gd name="connsiteY1788" fmla="*/ 501270 h 4424835"/>
              <a:gd name="connsiteX1789" fmla="*/ 2900326 w 7927195"/>
              <a:gd name="connsiteY1789" fmla="*/ 512382 h 4424835"/>
              <a:gd name="connsiteX1790" fmla="*/ 2848385 w 7927195"/>
              <a:gd name="connsiteY1790" fmla="*/ 506010 h 4424835"/>
              <a:gd name="connsiteX1791" fmla="*/ 2798828 w 7927195"/>
              <a:gd name="connsiteY1791" fmla="*/ 488518 h 4424835"/>
              <a:gd name="connsiteX1792" fmla="*/ 2794946 w 7927195"/>
              <a:gd name="connsiteY1792" fmla="*/ 488923 h 4424835"/>
              <a:gd name="connsiteX1793" fmla="*/ 2793638 w 7927195"/>
              <a:gd name="connsiteY1793" fmla="*/ 490388 h 4424835"/>
              <a:gd name="connsiteX1794" fmla="*/ 2797201 w 7927195"/>
              <a:gd name="connsiteY1794" fmla="*/ 502448 h 4424835"/>
              <a:gd name="connsiteX1795" fmla="*/ 2814292 w 7927195"/>
              <a:gd name="connsiteY1795" fmla="*/ 560911 h 4424835"/>
              <a:gd name="connsiteX1796" fmla="*/ 2816194 w 7927195"/>
              <a:gd name="connsiteY1796" fmla="*/ 604918 h 4424835"/>
              <a:gd name="connsiteX1797" fmla="*/ 2800937 w 7927195"/>
              <a:gd name="connsiteY1797" fmla="*/ 641136 h 4424835"/>
              <a:gd name="connsiteX1798" fmla="*/ 2770410 w 7927195"/>
              <a:gd name="connsiteY1798" fmla="*/ 650532 h 4424835"/>
              <a:gd name="connsiteX1799" fmla="*/ 2751740 w 7927195"/>
              <a:gd name="connsiteY1799" fmla="*/ 637550 h 4424835"/>
              <a:gd name="connsiteX1800" fmla="*/ 2740733 w 7927195"/>
              <a:gd name="connsiteY1800" fmla="*/ 612743 h 4424835"/>
              <a:gd name="connsiteX1801" fmla="*/ 2738268 w 7927195"/>
              <a:gd name="connsiteY1801" fmla="*/ 568813 h 4424835"/>
              <a:gd name="connsiteX1802" fmla="*/ 2753691 w 7927195"/>
              <a:gd name="connsiteY1802" fmla="*/ 503480 h 4424835"/>
              <a:gd name="connsiteX1803" fmla="*/ 2755970 w 7927195"/>
              <a:gd name="connsiteY1803" fmla="*/ 495481 h 4424835"/>
              <a:gd name="connsiteX1804" fmla="*/ 2753817 w 7927195"/>
              <a:gd name="connsiteY1804" fmla="*/ 492481 h 4424835"/>
              <a:gd name="connsiteX1805" fmla="*/ 2749752 w 7927195"/>
              <a:gd name="connsiteY1805" fmla="*/ 492943 h 4424835"/>
              <a:gd name="connsiteX1806" fmla="*/ 2723792 w 7927195"/>
              <a:gd name="connsiteY1806" fmla="*/ 501504 h 4424835"/>
              <a:gd name="connsiteX1807" fmla="*/ 2674178 w 7927195"/>
              <a:gd name="connsiteY1807" fmla="*/ 510204 h 4424835"/>
              <a:gd name="connsiteX1808" fmla="*/ 2626471 w 7927195"/>
              <a:gd name="connsiteY1808" fmla="*/ 503832 h 4424835"/>
              <a:gd name="connsiteX1809" fmla="*/ 2606396 w 7927195"/>
              <a:gd name="connsiteY1809" fmla="*/ 492594 h 4424835"/>
              <a:gd name="connsiteX1810" fmla="*/ 2603935 w 7927195"/>
              <a:gd name="connsiteY1810" fmla="*/ 444256 h 4424835"/>
              <a:gd name="connsiteX1811" fmla="*/ 2637461 w 7927195"/>
              <a:gd name="connsiteY1811" fmla="*/ 428383 h 4424835"/>
              <a:gd name="connsiteX1812" fmla="*/ 2656374 w 7927195"/>
              <a:gd name="connsiteY1812" fmla="*/ 427476 h 4424835"/>
              <a:gd name="connsiteX1813" fmla="*/ 2702025 w 7927195"/>
              <a:gd name="connsiteY1813" fmla="*/ 434597 h 4424835"/>
              <a:gd name="connsiteX1814" fmla="*/ 2744227 w 7927195"/>
              <a:gd name="connsiteY1814" fmla="*/ 447514 h 4424835"/>
              <a:gd name="connsiteX1815" fmla="*/ 2750376 w 7927195"/>
              <a:gd name="connsiteY1815" fmla="*/ 448502 h 4424835"/>
              <a:gd name="connsiteX1816" fmla="*/ 2752801 w 7927195"/>
              <a:gd name="connsiteY1816" fmla="*/ 445786 h 4424835"/>
              <a:gd name="connsiteX1817" fmla="*/ 2748999 w 7927195"/>
              <a:gd name="connsiteY1817" fmla="*/ 433876 h 4424835"/>
              <a:gd name="connsiteX1818" fmla="*/ 2730212 w 7927195"/>
              <a:gd name="connsiteY1818" fmla="*/ 375933 h 4424835"/>
              <a:gd name="connsiteX1819" fmla="*/ 2727884 w 7927195"/>
              <a:gd name="connsiteY1819" fmla="*/ 334091 h 4424835"/>
              <a:gd name="connsiteX1820" fmla="*/ 2738652 w 7927195"/>
              <a:gd name="connsiteY1820" fmla="*/ 304819 h 4424835"/>
              <a:gd name="connsiteX1821" fmla="*/ 2744146 w 7927195"/>
              <a:gd name="connsiteY1821" fmla="*/ 298460 h 4424835"/>
              <a:gd name="connsiteX1822" fmla="*/ 2761887 w 7927195"/>
              <a:gd name="connsiteY1822" fmla="*/ 289969 h 4424835"/>
              <a:gd name="connsiteX1823" fmla="*/ 6693654 w 7927195"/>
              <a:gd name="connsiteY1823" fmla="*/ 161169 h 4424835"/>
              <a:gd name="connsiteX1824" fmla="*/ 6724177 w 7927195"/>
              <a:gd name="connsiteY1824" fmla="*/ 162802 h 4424835"/>
              <a:gd name="connsiteX1825" fmla="*/ 6755955 w 7927195"/>
              <a:gd name="connsiteY1825" fmla="*/ 210920 h 4424835"/>
              <a:gd name="connsiteX1826" fmla="*/ 6750895 w 7927195"/>
              <a:gd name="connsiteY1826" fmla="*/ 231104 h 4424835"/>
              <a:gd name="connsiteX1827" fmla="*/ 6725756 w 7927195"/>
              <a:gd name="connsiteY1827" fmla="*/ 258799 h 4424835"/>
              <a:gd name="connsiteX1828" fmla="*/ 6686003 w 7927195"/>
              <a:gd name="connsiteY1828" fmla="*/ 260155 h 4424835"/>
              <a:gd name="connsiteX1829" fmla="*/ 6656857 w 7927195"/>
              <a:gd name="connsiteY1829" fmla="*/ 228189 h 4424835"/>
              <a:gd name="connsiteX1830" fmla="*/ 6661147 w 7927195"/>
              <a:gd name="connsiteY1830" fmla="*/ 186599 h 4424835"/>
              <a:gd name="connsiteX1831" fmla="*/ 6693654 w 7927195"/>
              <a:gd name="connsiteY1831" fmla="*/ 161169 h 4424835"/>
              <a:gd name="connsiteX1832" fmla="*/ 1421372 w 7927195"/>
              <a:gd name="connsiteY1832" fmla="*/ 161125 h 4424835"/>
              <a:gd name="connsiteX1833" fmla="*/ 1451931 w 7927195"/>
              <a:gd name="connsiteY1833" fmla="*/ 162837 h 4424835"/>
              <a:gd name="connsiteX1834" fmla="*/ 1483535 w 7927195"/>
              <a:gd name="connsiteY1834" fmla="*/ 211832 h 4424835"/>
              <a:gd name="connsiteX1835" fmla="*/ 1479997 w 7927195"/>
              <a:gd name="connsiteY1835" fmla="*/ 227475 h 4424835"/>
              <a:gd name="connsiteX1836" fmla="*/ 1453008 w 7927195"/>
              <a:gd name="connsiteY1836" fmla="*/ 258884 h 4424835"/>
              <a:gd name="connsiteX1837" fmla="*/ 1415146 w 7927195"/>
              <a:gd name="connsiteY1837" fmla="*/ 260945 h 4424835"/>
              <a:gd name="connsiteX1838" fmla="*/ 1381121 w 7927195"/>
              <a:gd name="connsiteY1838" fmla="*/ 217943 h 4424835"/>
              <a:gd name="connsiteX1839" fmla="*/ 1383477 w 7927195"/>
              <a:gd name="connsiteY1839" fmla="*/ 195458 h 4424835"/>
              <a:gd name="connsiteX1840" fmla="*/ 1421372 w 7927195"/>
              <a:gd name="connsiteY1840" fmla="*/ 161125 h 4424835"/>
              <a:gd name="connsiteX1841" fmla="*/ 3199078 w 7927195"/>
              <a:gd name="connsiteY1841" fmla="*/ 159485 h 4424835"/>
              <a:gd name="connsiteX1842" fmla="*/ 3241114 w 7927195"/>
              <a:gd name="connsiteY1842" fmla="*/ 211678 h 4424835"/>
              <a:gd name="connsiteX1843" fmla="*/ 3234746 w 7927195"/>
              <a:gd name="connsiteY1843" fmla="*/ 232739 h 4424835"/>
              <a:gd name="connsiteX1844" fmla="*/ 3210757 w 7927195"/>
              <a:gd name="connsiteY1844" fmla="*/ 258636 h 4424835"/>
              <a:gd name="connsiteX1845" fmla="*/ 3171118 w 7927195"/>
              <a:gd name="connsiteY1845" fmla="*/ 260103 h 4424835"/>
              <a:gd name="connsiteX1846" fmla="*/ 3138190 w 7927195"/>
              <a:gd name="connsiteY1846" fmla="*/ 216238 h 4424835"/>
              <a:gd name="connsiteX1847" fmla="*/ 3138826 w 7927195"/>
              <a:gd name="connsiteY1847" fmla="*/ 201777 h 4424835"/>
              <a:gd name="connsiteX1848" fmla="*/ 3184578 w 7927195"/>
              <a:gd name="connsiteY1848" fmla="*/ 159683 h 4424835"/>
              <a:gd name="connsiteX1849" fmla="*/ 3199078 w 7927195"/>
              <a:gd name="connsiteY1849" fmla="*/ 159485 h 4424835"/>
              <a:gd name="connsiteX1850" fmla="*/ 4951220 w 7927195"/>
              <a:gd name="connsiteY1850" fmla="*/ 158296 h 4424835"/>
              <a:gd name="connsiteX1851" fmla="*/ 4963283 w 7927195"/>
              <a:gd name="connsiteY1851" fmla="*/ 161447 h 4424835"/>
              <a:gd name="connsiteX1852" fmla="*/ 4998339 w 7927195"/>
              <a:gd name="connsiteY1852" fmla="*/ 207248 h 4424835"/>
              <a:gd name="connsiteX1853" fmla="*/ 4993279 w 7927195"/>
              <a:gd name="connsiteY1853" fmla="*/ 231547 h 4424835"/>
              <a:gd name="connsiteX1854" fmla="*/ 4969719 w 7927195"/>
              <a:gd name="connsiteY1854" fmla="*/ 257959 h 4424835"/>
              <a:gd name="connsiteX1855" fmla="*/ 4928105 w 7927195"/>
              <a:gd name="connsiteY1855" fmla="*/ 259950 h 4424835"/>
              <a:gd name="connsiteX1856" fmla="*/ 4897663 w 7927195"/>
              <a:gd name="connsiteY1856" fmla="*/ 223817 h 4424835"/>
              <a:gd name="connsiteX1857" fmla="*/ 4901549 w 7927195"/>
              <a:gd name="connsiteY1857" fmla="*/ 189710 h 4424835"/>
              <a:gd name="connsiteX1858" fmla="*/ 4938670 w 7927195"/>
              <a:gd name="connsiteY1858" fmla="*/ 160493 h 4424835"/>
              <a:gd name="connsiteX1859" fmla="*/ 4951220 w 7927195"/>
              <a:gd name="connsiteY1859" fmla="*/ 158296 h 4424835"/>
              <a:gd name="connsiteX1860" fmla="*/ 6678433 w 7927195"/>
              <a:gd name="connsiteY1860" fmla="*/ 29039 h 4424835"/>
              <a:gd name="connsiteX1861" fmla="*/ 6702600 w 7927195"/>
              <a:gd name="connsiteY1861" fmla="*/ 32798 h 4424835"/>
              <a:gd name="connsiteX1862" fmla="*/ 6718469 w 7927195"/>
              <a:gd name="connsiteY1862" fmla="*/ 62955 h 4424835"/>
              <a:gd name="connsiteX1863" fmla="*/ 6714947 w 7927195"/>
              <a:gd name="connsiteY1863" fmla="*/ 79281 h 4424835"/>
              <a:gd name="connsiteX1864" fmla="*/ 6703855 w 7927195"/>
              <a:gd name="connsiteY1864" fmla="*/ 99482 h 4424835"/>
              <a:gd name="connsiteX1865" fmla="*/ 6687501 w 7927195"/>
              <a:gd name="connsiteY1865" fmla="*/ 121371 h 4424835"/>
              <a:gd name="connsiteX1866" fmla="*/ 6603421 w 7927195"/>
              <a:gd name="connsiteY1866" fmla="*/ 215435 h 4424835"/>
              <a:gd name="connsiteX1867" fmla="*/ 6580590 w 7927195"/>
              <a:gd name="connsiteY1867" fmla="*/ 233790 h 4424835"/>
              <a:gd name="connsiteX1868" fmla="*/ 6560997 w 7927195"/>
              <a:gd name="connsiteY1868" fmla="*/ 238712 h 4424835"/>
              <a:gd name="connsiteX1869" fmla="*/ 6530920 w 7927195"/>
              <a:gd name="connsiteY1869" fmla="*/ 201648 h 4424835"/>
              <a:gd name="connsiteX1870" fmla="*/ 6537113 w 7927195"/>
              <a:gd name="connsiteY1870" fmla="*/ 183884 h 4424835"/>
              <a:gd name="connsiteX1871" fmla="*/ 6554277 w 7927195"/>
              <a:gd name="connsiteY1871" fmla="*/ 155002 h 4424835"/>
              <a:gd name="connsiteX1872" fmla="*/ 6591925 w 7927195"/>
              <a:gd name="connsiteY1872" fmla="*/ 107075 h 4424835"/>
              <a:gd name="connsiteX1873" fmla="*/ 6640624 w 7927195"/>
              <a:gd name="connsiteY1873" fmla="*/ 54743 h 4424835"/>
              <a:gd name="connsiteX1874" fmla="*/ 6659690 w 7927195"/>
              <a:gd name="connsiteY1874" fmla="*/ 38268 h 4424835"/>
              <a:gd name="connsiteX1875" fmla="*/ 6678433 w 7927195"/>
              <a:gd name="connsiteY1875" fmla="*/ 29039 h 4424835"/>
              <a:gd name="connsiteX1876" fmla="*/ 1421870 w 7927195"/>
              <a:gd name="connsiteY1876" fmla="*/ 28870 h 4424835"/>
              <a:gd name="connsiteX1877" fmla="*/ 1436743 w 7927195"/>
              <a:gd name="connsiteY1877" fmla="*/ 38460 h 4424835"/>
              <a:gd name="connsiteX1878" fmla="*/ 1443787 w 7927195"/>
              <a:gd name="connsiteY1878" fmla="*/ 75681 h 4424835"/>
              <a:gd name="connsiteX1879" fmla="*/ 1432351 w 7927195"/>
              <a:gd name="connsiteY1879" fmla="*/ 98063 h 4424835"/>
              <a:gd name="connsiteX1880" fmla="*/ 1413389 w 7927195"/>
              <a:gd name="connsiteY1880" fmla="*/ 123256 h 4424835"/>
              <a:gd name="connsiteX1881" fmla="*/ 1330658 w 7927195"/>
              <a:gd name="connsiteY1881" fmla="*/ 215677 h 4424835"/>
              <a:gd name="connsiteX1882" fmla="*/ 1309575 w 7927195"/>
              <a:gd name="connsiteY1882" fmla="*/ 232948 h 4424835"/>
              <a:gd name="connsiteX1883" fmla="*/ 1290124 w 7927195"/>
              <a:gd name="connsiteY1883" fmla="*/ 238695 h 4424835"/>
              <a:gd name="connsiteX1884" fmla="*/ 1258302 w 7927195"/>
              <a:gd name="connsiteY1884" fmla="*/ 215785 h 4424835"/>
              <a:gd name="connsiteX1885" fmla="*/ 1257775 w 7927195"/>
              <a:gd name="connsiteY1885" fmla="*/ 203334 h 4424835"/>
              <a:gd name="connsiteX1886" fmla="*/ 1266552 w 7927195"/>
              <a:gd name="connsiteY1886" fmla="*/ 179777 h 4424835"/>
              <a:gd name="connsiteX1887" fmla="*/ 1289250 w 7927195"/>
              <a:gd name="connsiteY1887" fmla="*/ 144425 h 4424835"/>
              <a:gd name="connsiteX1888" fmla="*/ 1371333 w 7927195"/>
              <a:gd name="connsiteY1888" fmla="*/ 51524 h 4424835"/>
              <a:gd name="connsiteX1889" fmla="*/ 1387502 w 7927195"/>
              <a:gd name="connsiteY1889" fmla="*/ 38135 h 4424835"/>
              <a:gd name="connsiteX1890" fmla="*/ 1404301 w 7927195"/>
              <a:gd name="connsiteY1890" fmla="*/ 29672 h 4424835"/>
              <a:gd name="connsiteX1891" fmla="*/ 1421870 w 7927195"/>
              <a:gd name="connsiteY1891" fmla="*/ 28870 h 4424835"/>
              <a:gd name="connsiteX1892" fmla="*/ 3178170 w 7927195"/>
              <a:gd name="connsiteY1892" fmla="*/ 28645 h 4424835"/>
              <a:gd name="connsiteX1893" fmla="*/ 3192467 w 7927195"/>
              <a:gd name="connsiteY1893" fmla="*/ 36939 h 4424835"/>
              <a:gd name="connsiteX1894" fmla="*/ 3201798 w 7927195"/>
              <a:gd name="connsiteY1894" fmla="*/ 73403 h 4424835"/>
              <a:gd name="connsiteX1895" fmla="*/ 3191010 w 7927195"/>
              <a:gd name="connsiteY1895" fmla="*/ 96068 h 4424835"/>
              <a:gd name="connsiteX1896" fmla="*/ 3176133 w 7927195"/>
              <a:gd name="connsiteY1896" fmla="*/ 116407 h 4424835"/>
              <a:gd name="connsiteX1897" fmla="*/ 3088272 w 7927195"/>
              <a:gd name="connsiteY1897" fmla="*/ 215327 h 4424835"/>
              <a:gd name="connsiteX1898" fmla="*/ 3067319 w 7927195"/>
              <a:gd name="connsiteY1898" fmla="*/ 232726 h 4424835"/>
              <a:gd name="connsiteX1899" fmla="*/ 3047439 w 7927195"/>
              <a:gd name="connsiteY1899" fmla="*/ 238667 h 4424835"/>
              <a:gd name="connsiteX1900" fmla="*/ 3023158 w 7927195"/>
              <a:gd name="connsiteY1900" fmla="*/ 228608 h 4424835"/>
              <a:gd name="connsiteX1901" fmla="*/ 3015762 w 7927195"/>
              <a:gd name="connsiteY1901" fmla="*/ 201456 h 4424835"/>
              <a:gd name="connsiteX1902" fmla="*/ 3025154 w 7927195"/>
              <a:gd name="connsiteY1902" fmla="*/ 178166 h 4424835"/>
              <a:gd name="connsiteX1903" fmla="*/ 3045597 w 7927195"/>
              <a:gd name="connsiteY1903" fmla="*/ 146403 h 4424835"/>
              <a:gd name="connsiteX1904" fmla="*/ 3128689 w 7927195"/>
              <a:gd name="connsiteY1904" fmla="*/ 51776 h 4424835"/>
              <a:gd name="connsiteX1905" fmla="*/ 3144788 w 7927195"/>
              <a:gd name="connsiteY1905" fmla="*/ 38319 h 4424835"/>
              <a:gd name="connsiteX1906" fmla="*/ 3161519 w 7927195"/>
              <a:gd name="connsiteY1906" fmla="*/ 29713 h 4424835"/>
              <a:gd name="connsiteX1907" fmla="*/ 3178170 w 7927195"/>
              <a:gd name="connsiteY1907" fmla="*/ 28645 h 4424835"/>
              <a:gd name="connsiteX1908" fmla="*/ 4935953 w 7927195"/>
              <a:gd name="connsiteY1908" fmla="*/ 28616 h 4424835"/>
              <a:gd name="connsiteX1909" fmla="*/ 4949600 w 7927195"/>
              <a:gd name="connsiteY1909" fmla="*/ 36219 h 4424835"/>
              <a:gd name="connsiteX1910" fmla="*/ 4959882 w 7927195"/>
              <a:gd name="connsiteY1910" fmla="*/ 72459 h 4424835"/>
              <a:gd name="connsiteX1911" fmla="*/ 4948224 w 7927195"/>
              <a:gd name="connsiteY1911" fmla="*/ 97037 h 4424835"/>
              <a:gd name="connsiteX1912" fmla="*/ 4934581 w 7927195"/>
              <a:gd name="connsiteY1912" fmla="*/ 115714 h 4424835"/>
              <a:gd name="connsiteX1913" fmla="*/ 4845158 w 7927195"/>
              <a:gd name="connsiteY1913" fmla="*/ 216330 h 4424835"/>
              <a:gd name="connsiteX1914" fmla="*/ 4823946 w 7927195"/>
              <a:gd name="connsiteY1914" fmla="*/ 233483 h 4424835"/>
              <a:gd name="connsiteX1915" fmla="*/ 4804596 w 7927195"/>
              <a:gd name="connsiteY1915" fmla="*/ 238715 h 4424835"/>
              <a:gd name="connsiteX1916" fmla="*/ 4775166 w 7927195"/>
              <a:gd name="connsiteY1916" fmla="*/ 220894 h 4424835"/>
              <a:gd name="connsiteX1917" fmla="*/ 4772940 w 7927195"/>
              <a:gd name="connsiteY1917" fmla="*/ 212870 h 4424835"/>
              <a:gd name="connsiteX1918" fmla="*/ 4775247 w 7927195"/>
              <a:gd name="connsiteY1918" fmla="*/ 194288 h 4424835"/>
              <a:gd name="connsiteX1919" fmla="*/ 4787311 w 7927195"/>
              <a:gd name="connsiteY1919" fmla="*/ 169825 h 4424835"/>
              <a:gd name="connsiteX1920" fmla="*/ 4812571 w 7927195"/>
              <a:gd name="connsiteY1920" fmla="*/ 133624 h 4424835"/>
              <a:gd name="connsiteX1921" fmla="*/ 4882644 w 7927195"/>
              <a:gd name="connsiteY1921" fmla="*/ 55212 h 4424835"/>
              <a:gd name="connsiteX1922" fmla="*/ 4901670 w 7927195"/>
              <a:gd name="connsiteY1922" fmla="*/ 38677 h 4424835"/>
              <a:gd name="connsiteX1923" fmla="*/ 4920332 w 7927195"/>
              <a:gd name="connsiteY1923" fmla="*/ 29237 h 4424835"/>
              <a:gd name="connsiteX1924" fmla="*/ 4935953 w 7927195"/>
              <a:gd name="connsiteY1924" fmla="*/ 28616 h 4424835"/>
              <a:gd name="connsiteX1925" fmla="*/ 6551013 w 7927195"/>
              <a:gd name="connsiteY1925" fmla="*/ 241 h 4424835"/>
              <a:gd name="connsiteX1926" fmla="*/ 6577068 w 7927195"/>
              <a:gd name="connsiteY1926" fmla="*/ 11456 h 4424835"/>
              <a:gd name="connsiteX1927" fmla="*/ 6596620 w 7927195"/>
              <a:gd name="connsiteY1927" fmla="*/ 47357 h 4424835"/>
              <a:gd name="connsiteX1928" fmla="*/ 6591155 w 7927195"/>
              <a:gd name="connsiteY1928" fmla="*/ 73609 h 4424835"/>
              <a:gd name="connsiteX1929" fmla="*/ 6567150 w 7927195"/>
              <a:gd name="connsiteY1929" fmla="*/ 99629 h 4424835"/>
              <a:gd name="connsiteX1930" fmla="*/ 6545330 w 7927195"/>
              <a:gd name="connsiteY1930" fmla="*/ 106822 h 4424835"/>
              <a:gd name="connsiteX1931" fmla="*/ 6525738 w 7927195"/>
              <a:gd name="connsiteY1931" fmla="*/ 100630 h 4424835"/>
              <a:gd name="connsiteX1932" fmla="*/ 6495822 w 7927195"/>
              <a:gd name="connsiteY1932" fmla="*/ 64035 h 4424835"/>
              <a:gd name="connsiteX1933" fmla="*/ 6498413 w 7927195"/>
              <a:gd name="connsiteY1933" fmla="*/ 33633 h 4424835"/>
              <a:gd name="connsiteX1934" fmla="*/ 6524442 w 7927195"/>
              <a:gd name="connsiteY1934" fmla="*/ 6867 h 4424835"/>
              <a:gd name="connsiteX1935" fmla="*/ 6551013 w 7927195"/>
              <a:gd name="connsiteY1935" fmla="*/ 241 h 4424835"/>
              <a:gd name="connsiteX1936" fmla="*/ 3035985 w 7927195"/>
              <a:gd name="connsiteY1936" fmla="*/ 238 h 4424835"/>
              <a:gd name="connsiteX1937" fmla="*/ 3060903 w 7927195"/>
              <a:gd name="connsiteY1937" fmla="*/ 10679 h 4424835"/>
              <a:gd name="connsiteX1938" fmla="*/ 3082018 w 7927195"/>
              <a:gd name="connsiteY1938" fmla="*/ 54473 h 4424835"/>
              <a:gd name="connsiteX1939" fmla="*/ 3079051 w 7927195"/>
              <a:gd name="connsiteY1939" fmla="*/ 66468 h 4424835"/>
              <a:gd name="connsiteX1940" fmla="*/ 3049770 w 7927195"/>
              <a:gd name="connsiteY1940" fmla="*/ 100957 h 4424835"/>
              <a:gd name="connsiteX1941" fmla="*/ 3015831 w 7927195"/>
              <a:gd name="connsiteY1941" fmla="*/ 103093 h 4424835"/>
              <a:gd name="connsiteX1942" fmla="*/ 2980017 w 7927195"/>
              <a:gd name="connsiteY1942" fmla="*/ 59288 h 4424835"/>
              <a:gd name="connsiteX1943" fmla="*/ 2983972 w 7927195"/>
              <a:gd name="connsiteY1943" fmla="*/ 33049 h 4424835"/>
              <a:gd name="connsiteX1944" fmla="*/ 3010180 w 7927195"/>
              <a:gd name="connsiteY1944" fmla="*/ 6569 h 4424835"/>
              <a:gd name="connsiteX1945" fmla="*/ 3035985 w 7927195"/>
              <a:gd name="connsiteY1945" fmla="*/ 238 h 4424835"/>
              <a:gd name="connsiteX1946" fmla="*/ 1278464 w 7927195"/>
              <a:gd name="connsiteY1946" fmla="*/ 230 h 4424835"/>
              <a:gd name="connsiteX1947" fmla="*/ 1304515 w 7927195"/>
              <a:gd name="connsiteY1947" fmla="*/ 11444 h 4424835"/>
              <a:gd name="connsiteX1948" fmla="*/ 1324238 w 7927195"/>
              <a:gd name="connsiteY1948" fmla="*/ 51513 h 4424835"/>
              <a:gd name="connsiteX1949" fmla="*/ 1318671 w 7927195"/>
              <a:gd name="connsiteY1949" fmla="*/ 73589 h 4424835"/>
              <a:gd name="connsiteX1950" fmla="*/ 1296427 w 7927195"/>
              <a:gd name="connsiteY1950" fmla="*/ 98415 h 4424835"/>
              <a:gd name="connsiteX1951" fmla="*/ 1253274 w 7927195"/>
              <a:gd name="connsiteY1951" fmla="*/ 100635 h 4424835"/>
              <a:gd name="connsiteX1952" fmla="*/ 1224103 w 7927195"/>
              <a:gd name="connsiteY1952" fmla="*/ 66042 h 4424835"/>
              <a:gd name="connsiteX1953" fmla="*/ 1228038 w 7927195"/>
              <a:gd name="connsiteY1953" fmla="*/ 30032 h 4424835"/>
              <a:gd name="connsiteX1954" fmla="*/ 1251934 w 7927195"/>
              <a:gd name="connsiteY1954" fmla="*/ 6857 h 4424835"/>
              <a:gd name="connsiteX1955" fmla="*/ 1278464 w 7927195"/>
              <a:gd name="connsiteY1955" fmla="*/ 230 h 4424835"/>
              <a:gd name="connsiteX1956" fmla="*/ 4790590 w 7927195"/>
              <a:gd name="connsiteY1956" fmla="*/ 0 h 4424835"/>
              <a:gd name="connsiteX1957" fmla="*/ 4808563 w 7927195"/>
              <a:gd name="connsiteY1957" fmla="*/ 4103 h 4424835"/>
              <a:gd name="connsiteX1958" fmla="*/ 4839734 w 7927195"/>
              <a:gd name="connsiteY1958" fmla="*/ 48685 h 4424835"/>
              <a:gd name="connsiteX1959" fmla="*/ 4838722 w 7927195"/>
              <a:gd name="connsiteY1959" fmla="*/ 61142 h 4424835"/>
              <a:gd name="connsiteX1960" fmla="*/ 4805041 w 7927195"/>
              <a:gd name="connsiteY1960" fmla="*/ 102414 h 4424835"/>
              <a:gd name="connsiteX1961" fmla="*/ 4768932 w 7927195"/>
              <a:gd name="connsiteY1961" fmla="*/ 101060 h 4424835"/>
              <a:gd name="connsiteX1962" fmla="*/ 4736830 w 7927195"/>
              <a:gd name="connsiteY1962" fmla="*/ 58673 h 4424835"/>
              <a:gd name="connsiteX1963" fmla="*/ 4736709 w 7927195"/>
              <a:gd name="connsiteY1963" fmla="*/ 44109 h 4424835"/>
              <a:gd name="connsiteX1964" fmla="*/ 4786096 w 7927195"/>
              <a:gd name="connsiteY1964" fmla="*/ 455 h 4424835"/>
              <a:gd name="connsiteX1965" fmla="*/ 4790590 w 7927195"/>
              <a:gd name="connsiteY1965" fmla="*/ 0 h 44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</a:cxnLst>
            <a:rect l="l" t="t" r="r" b="b"/>
            <a:pathLst>
              <a:path w="7927195" h="4424835">
                <a:moveTo>
                  <a:pt x="6607985" y="4219569"/>
                </a:moveTo>
                <a:cubicBezTo>
                  <a:pt x="6616588" y="4223551"/>
                  <a:pt x="6623358" y="4231556"/>
                  <a:pt x="6627548" y="4243336"/>
                </a:cubicBezTo>
                <a:cubicBezTo>
                  <a:pt x="6629977" y="4250096"/>
                  <a:pt x="6629288" y="4257221"/>
                  <a:pt x="6627426" y="4264103"/>
                </a:cubicBezTo>
                <a:cubicBezTo>
                  <a:pt x="6624633" y="4274304"/>
                  <a:pt x="6620261" y="4283858"/>
                  <a:pt x="6614392" y="4292642"/>
                </a:cubicBezTo>
                <a:cubicBezTo>
                  <a:pt x="6610870" y="4297905"/>
                  <a:pt x="6607186" y="4303005"/>
                  <a:pt x="6603381" y="4308025"/>
                </a:cubicBezTo>
                <a:cubicBezTo>
                  <a:pt x="6579537" y="4339236"/>
                  <a:pt x="6553751" y="4368828"/>
                  <a:pt x="6526466" y="4397084"/>
                </a:cubicBezTo>
                <a:cubicBezTo>
                  <a:pt x="6519625" y="4404127"/>
                  <a:pt x="6512622" y="4411009"/>
                  <a:pt x="6504242" y="4416272"/>
                </a:cubicBezTo>
                <a:cubicBezTo>
                  <a:pt x="6496429" y="4421170"/>
                  <a:pt x="6488292" y="4425218"/>
                  <a:pt x="6479508" y="4424651"/>
                </a:cubicBezTo>
                <a:cubicBezTo>
                  <a:pt x="6459348" y="4425785"/>
                  <a:pt x="6438581" y="4405099"/>
                  <a:pt x="6445220" y="4381701"/>
                </a:cubicBezTo>
                <a:cubicBezTo>
                  <a:pt x="6447730" y="4372876"/>
                  <a:pt x="6451009" y="4364456"/>
                  <a:pt x="6455219" y="4356319"/>
                </a:cubicBezTo>
                <a:cubicBezTo>
                  <a:pt x="6464004" y="4339479"/>
                  <a:pt x="6474488" y="4323772"/>
                  <a:pt x="6486309" y="4308956"/>
                </a:cubicBezTo>
                <a:cubicBezTo>
                  <a:pt x="6504647" y="4285882"/>
                  <a:pt x="6524361" y="4264022"/>
                  <a:pt x="6545452" y="4243457"/>
                </a:cubicBezTo>
                <a:cubicBezTo>
                  <a:pt x="6551929" y="4237142"/>
                  <a:pt x="6559216" y="4231596"/>
                  <a:pt x="6566462" y="4226050"/>
                </a:cubicBezTo>
                <a:cubicBezTo>
                  <a:pt x="6569741" y="4223541"/>
                  <a:pt x="6573546" y="4221395"/>
                  <a:pt x="6577432" y="4219938"/>
                </a:cubicBezTo>
                <a:cubicBezTo>
                  <a:pt x="6588949" y="4215627"/>
                  <a:pt x="6599383" y="4215586"/>
                  <a:pt x="6607985" y="4219569"/>
                </a:cubicBezTo>
                <a:close/>
                <a:moveTo>
                  <a:pt x="3085913" y="4217468"/>
                </a:moveTo>
                <a:cubicBezTo>
                  <a:pt x="3088625" y="4217995"/>
                  <a:pt x="3091475" y="4218723"/>
                  <a:pt x="3093814" y="4220140"/>
                </a:cubicBezTo>
                <a:cubicBezTo>
                  <a:pt x="3107525" y="4228276"/>
                  <a:pt x="3115840" y="4243093"/>
                  <a:pt x="3112909" y="4259164"/>
                </a:cubicBezTo>
                <a:cubicBezTo>
                  <a:pt x="3111768" y="4265398"/>
                  <a:pt x="3110181" y="4271430"/>
                  <a:pt x="3107562" y="4277259"/>
                </a:cubicBezTo>
                <a:cubicBezTo>
                  <a:pt x="3103801" y="4285639"/>
                  <a:pt x="3099028" y="4293371"/>
                  <a:pt x="3093571" y="4300697"/>
                </a:cubicBezTo>
                <a:cubicBezTo>
                  <a:pt x="3067129" y="4336240"/>
                  <a:pt x="3038173" y="4369637"/>
                  <a:pt x="3007095" y="4401213"/>
                </a:cubicBezTo>
                <a:cubicBezTo>
                  <a:pt x="3000683" y="4407690"/>
                  <a:pt x="2993874" y="4413802"/>
                  <a:pt x="2985806" y="4418255"/>
                </a:cubicBezTo>
                <a:cubicBezTo>
                  <a:pt x="2978989" y="4422061"/>
                  <a:pt x="2971889" y="4424489"/>
                  <a:pt x="2963886" y="4424813"/>
                </a:cubicBezTo>
                <a:cubicBezTo>
                  <a:pt x="2947734" y="4425501"/>
                  <a:pt x="2928189" y="4410281"/>
                  <a:pt x="2929999" y="4385384"/>
                </a:cubicBezTo>
                <a:cubicBezTo>
                  <a:pt x="2930290" y="4384210"/>
                  <a:pt x="2931108" y="4378583"/>
                  <a:pt x="2933112" y="4373443"/>
                </a:cubicBezTo>
                <a:cubicBezTo>
                  <a:pt x="2936152" y="4365630"/>
                  <a:pt x="2939637" y="4357938"/>
                  <a:pt x="2943609" y="4350530"/>
                </a:cubicBezTo>
                <a:cubicBezTo>
                  <a:pt x="2951260" y="4336281"/>
                  <a:pt x="2960425" y="4322962"/>
                  <a:pt x="2970460" y="4310292"/>
                </a:cubicBezTo>
                <a:cubicBezTo>
                  <a:pt x="2988782" y="4287136"/>
                  <a:pt x="3008577" y="4265317"/>
                  <a:pt x="3029445" y="4244429"/>
                </a:cubicBezTo>
                <a:cubicBezTo>
                  <a:pt x="3038400" y="4235482"/>
                  <a:pt x="3048002" y="4227345"/>
                  <a:pt x="3059377" y="4221435"/>
                </a:cubicBezTo>
                <a:cubicBezTo>
                  <a:pt x="3067838" y="4217064"/>
                  <a:pt x="3076659" y="4215808"/>
                  <a:pt x="3085913" y="4217468"/>
                </a:cubicBezTo>
                <a:close/>
                <a:moveTo>
                  <a:pt x="1314223" y="4217225"/>
                </a:moveTo>
                <a:cubicBezTo>
                  <a:pt x="1342843" y="4211679"/>
                  <a:pt x="1361047" y="4240907"/>
                  <a:pt x="1355582" y="4261309"/>
                </a:cubicBezTo>
                <a:cubicBezTo>
                  <a:pt x="1352655" y="4272240"/>
                  <a:pt x="1348518" y="4282562"/>
                  <a:pt x="1342240" y="4291995"/>
                </a:cubicBezTo>
                <a:cubicBezTo>
                  <a:pt x="1338357" y="4297783"/>
                  <a:pt x="1334265" y="4303491"/>
                  <a:pt x="1330010" y="4309078"/>
                </a:cubicBezTo>
                <a:cubicBezTo>
                  <a:pt x="1306159" y="4340288"/>
                  <a:pt x="1280332" y="4369799"/>
                  <a:pt x="1253011" y="4398015"/>
                </a:cubicBezTo>
                <a:cubicBezTo>
                  <a:pt x="1246178" y="4405058"/>
                  <a:pt x="1239053" y="4411819"/>
                  <a:pt x="1230621" y="4416960"/>
                </a:cubicBezTo>
                <a:cubicBezTo>
                  <a:pt x="1223370" y="4421413"/>
                  <a:pt x="1215764" y="4424854"/>
                  <a:pt x="1207079" y="4424692"/>
                </a:cubicBezTo>
                <a:cubicBezTo>
                  <a:pt x="1188495" y="4426109"/>
                  <a:pt x="1166482" y="4407487"/>
                  <a:pt x="1172646" y="4382430"/>
                </a:cubicBezTo>
                <a:cubicBezTo>
                  <a:pt x="1174638" y="4374374"/>
                  <a:pt x="1177978" y="4366480"/>
                  <a:pt x="1181536" y="4358910"/>
                </a:cubicBezTo>
                <a:cubicBezTo>
                  <a:pt x="1187498" y="4346239"/>
                  <a:pt x="1195057" y="4334378"/>
                  <a:pt x="1203298" y="4323043"/>
                </a:cubicBezTo>
                <a:cubicBezTo>
                  <a:pt x="1225188" y="4292885"/>
                  <a:pt x="1250218" y="4265479"/>
                  <a:pt x="1276976" y="4239693"/>
                </a:cubicBezTo>
                <a:cubicBezTo>
                  <a:pt x="1283473" y="4233418"/>
                  <a:pt x="1291140" y="4228277"/>
                  <a:pt x="1298609" y="4223095"/>
                </a:cubicBezTo>
                <a:cubicBezTo>
                  <a:pt x="1303208" y="4219938"/>
                  <a:pt x="1308604" y="4218318"/>
                  <a:pt x="1314223" y="4217225"/>
                </a:cubicBezTo>
                <a:close/>
                <a:moveTo>
                  <a:pt x="4829937" y="4217144"/>
                </a:moveTo>
                <a:cubicBezTo>
                  <a:pt x="4847871" y="4214675"/>
                  <a:pt x="4860339" y="4221759"/>
                  <a:pt x="4868597" y="4239247"/>
                </a:cubicBezTo>
                <a:cubicBezTo>
                  <a:pt x="4870621" y="4243497"/>
                  <a:pt x="4870743" y="4248679"/>
                  <a:pt x="4871835" y="4253901"/>
                </a:cubicBezTo>
                <a:cubicBezTo>
                  <a:pt x="4870418" y="4259811"/>
                  <a:pt x="4869366" y="4266046"/>
                  <a:pt x="4867423" y="4271996"/>
                </a:cubicBezTo>
                <a:cubicBezTo>
                  <a:pt x="4863901" y="4282724"/>
                  <a:pt x="4857991" y="4292318"/>
                  <a:pt x="4851069" y="4301183"/>
                </a:cubicBezTo>
                <a:cubicBezTo>
                  <a:pt x="4838519" y="4317173"/>
                  <a:pt x="4826213" y="4333366"/>
                  <a:pt x="4812935" y="4348708"/>
                </a:cubicBezTo>
                <a:cubicBezTo>
                  <a:pt x="4797350" y="4366722"/>
                  <a:pt x="4780874" y="4383967"/>
                  <a:pt x="4764681" y="4401455"/>
                </a:cubicBezTo>
                <a:cubicBezTo>
                  <a:pt x="4758448" y="4408175"/>
                  <a:pt x="4751403" y="4413964"/>
                  <a:pt x="4743429" y="4418498"/>
                </a:cubicBezTo>
                <a:cubicBezTo>
                  <a:pt x="4735980" y="4422667"/>
                  <a:pt x="4728127" y="4425137"/>
                  <a:pt x="4719343" y="4424732"/>
                </a:cubicBezTo>
                <a:cubicBezTo>
                  <a:pt x="4699547" y="4423801"/>
                  <a:pt x="4684286" y="4405584"/>
                  <a:pt x="4687160" y="4385951"/>
                </a:cubicBezTo>
                <a:cubicBezTo>
                  <a:pt x="4688496" y="4376843"/>
                  <a:pt x="4691815" y="4368382"/>
                  <a:pt x="4695823" y="4360164"/>
                </a:cubicBezTo>
                <a:cubicBezTo>
                  <a:pt x="4703272" y="4345024"/>
                  <a:pt x="4712258" y="4330816"/>
                  <a:pt x="4722419" y="4317375"/>
                </a:cubicBezTo>
                <a:cubicBezTo>
                  <a:pt x="4743146" y="4289930"/>
                  <a:pt x="4766341" y="4264588"/>
                  <a:pt x="4790873" y="4240542"/>
                </a:cubicBezTo>
                <a:cubicBezTo>
                  <a:pt x="4797876" y="4233620"/>
                  <a:pt x="4805608" y="4227548"/>
                  <a:pt x="4814190" y="4222730"/>
                </a:cubicBezTo>
                <a:cubicBezTo>
                  <a:pt x="4819129" y="4219937"/>
                  <a:pt x="4824270" y="4217954"/>
                  <a:pt x="4829937" y="4217144"/>
                </a:cubicBezTo>
                <a:close/>
                <a:moveTo>
                  <a:pt x="5106344" y="3803756"/>
                </a:moveTo>
                <a:cubicBezTo>
                  <a:pt x="5112679" y="3803752"/>
                  <a:pt x="5118751" y="3805880"/>
                  <a:pt x="5122900" y="3809138"/>
                </a:cubicBezTo>
                <a:cubicBezTo>
                  <a:pt x="5127920" y="3813097"/>
                  <a:pt x="5132171" y="3817704"/>
                  <a:pt x="5135652" y="3823007"/>
                </a:cubicBezTo>
                <a:cubicBezTo>
                  <a:pt x="5143141" y="3834350"/>
                  <a:pt x="5147392" y="3846838"/>
                  <a:pt x="5148890" y="3860322"/>
                </a:cubicBezTo>
                <a:cubicBezTo>
                  <a:pt x="5151480" y="3884348"/>
                  <a:pt x="5148768" y="3907933"/>
                  <a:pt x="5142898" y="3931242"/>
                </a:cubicBezTo>
                <a:cubicBezTo>
                  <a:pt x="5141724" y="3936002"/>
                  <a:pt x="5140591" y="3940815"/>
                  <a:pt x="5138931" y="3945414"/>
                </a:cubicBezTo>
                <a:cubicBezTo>
                  <a:pt x="5131482" y="3965885"/>
                  <a:pt x="5137676" y="3963408"/>
                  <a:pt x="5153423" y="3959631"/>
                </a:cubicBezTo>
                <a:cubicBezTo>
                  <a:pt x="5174717" y="3954522"/>
                  <a:pt x="5196131" y="3951583"/>
                  <a:pt x="5218072" y="3952506"/>
                </a:cubicBezTo>
                <a:cubicBezTo>
                  <a:pt x="5231512" y="3953073"/>
                  <a:pt x="5244466" y="3955769"/>
                  <a:pt x="5257055" y="3960489"/>
                </a:cubicBezTo>
                <a:cubicBezTo>
                  <a:pt x="5265071" y="3963509"/>
                  <a:pt x="5272114" y="3968027"/>
                  <a:pt x="5277580" y="3974702"/>
                </a:cubicBezTo>
                <a:cubicBezTo>
                  <a:pt x="5281668" y="3979718"/>
                  <a:pt x="5283894" y="3985462"/>
                  <a:pt x="5284057" y="3992101"/>
                </a:cubicBezTo>
                <a:cubicBezTo>
                  <a:pt x="5284219" y="4000388"/>
                  <a:pt x="5281304" y="4007188"/>
                  <a:pt x="5275150" y="4012601"/>
                </a:cubicBezTo>
                <a:cubicBezTo>
                  <a:pt x="5267580" y="4019256"/>
                  <a:pt x="5258918" y="4023405"/>
                  <a:pt x="5248798" y="4024733"/>
                </a:cubicBezTo>
                <a:cubicBezTo>
                  <a:pt x="5233293" y="4026777"/>
                  <a:pt x="5217991" y="4025389"/>
                  <a:pt x="5202851" y="4021932"/>
                </a:cubicBezTo>
                <a:cubicBezTo>
                  <a:pt x="5185687" y="4018025"/>
                  <a:pt x="5169211" y="4012034"/>
                  <a:pt x="5152816" y="4005865"/>
                </a:cubicBezTo>
                <a:cubicBezTo>
                  <a:pt x="5148282" y="4004156"/>
                  <a:pt x="5143708" y="4002509"/>
                  <a:pt x="5139174" y="4000853"/>
                </a:cubicBezTo>
                <a:cubicBezTo>
                  <a:pt x="5138405" y="4002501"/>
                  <a:pt x="5137109" y="4003901"/>
                  <a:pt x="5137393" y="4004820"/>
                </a:cubicBezTo>
                <a:cubicBezTo>
                  <a:pt x="5139012" y="4010160"/>
                  <a:pt x="5140955" y="4015398"/>
                  <a:pt x="5142858" y="4020649"/>
                </a:cubicBezTo>
                <a:cubicBezTo>
                  <a:pt x="5150347" y="4041120"/>
                  <a:pt x="5156419" y="4061980"/>
                  <a:pt x="5159536" y="4083597"/>
                </a:cubicBezTo>
                <a:cubicBezTo>
                  <a:pt x="5161843" y="4099708"/>
                  <a:pt x="5161884" y="4115739"/>
                  <a:pt x="5157107" y="4131527"/>
                </a:cubicBezTo>
                <a:cubicBezTo>
                  <a:pt x="5154233" y="4141121"/>
                  <a:pt x="5149578" y="4149581"/>
                  <a:pt x="5142413" y="4156665"/>
                </a:cubicBezTo>
                <a:cubicBezTo>
                  <a:pt x="5131685" y="4167231"/>
                  <a:pt x="5112497" y="4165855"/>
                  <a:pt x="5103510" y="4158608"/>
                </a:cubicBezTo>
                <a:cubicBezTo>
                  <a:pt x="5097357" y="4153670"/>
                  <a:pt x="5092540" y="4147800"/>
                  <a:pt x="5089382" y="4140595"/>
                </a:cubicBezTo>
                <a:cubicBezTo>
                  <a:pt x="5084565" y="4129543"/>
                  <a:pt x="5082096" y="4117965"/>
                  <a:pt x="5081407" y="4105942"/>
                </a:cubicBezTo>
                <a:cubicBezTo>
                  <a:pt x="5080314" y="4086835"/>
                  <a:pt x="5082864" y="4068092"/>
                  <a:pt x="5087358" y="4049625"/>
                </a:cubicBezTo>
                <a:cubicBezTo>
                  <a:pt x="5089625" y="4040100"/>
                  <a:pt x="5092864" y="4030793"/>
                  <a:pt x="5095778" y="4021422"/>
                </a:cubicBezTo>
                <a:cubicBezTo>
                  <a:pt x="5097195" y="4016766"/>
                  <a:pt x="5098895" y="4012188"/>
                  <a:pt x="5100474" y="4007642"/>
                </a:cubicBezTo>
                <a:cubicBezTo>
                  <a:pt x="5098814" y="4006808"/>
                  <a:pt x="5097479" y="4005517"/>
                  <a:pt x="5096547" y="4005759"/>
                </a:cubicBezTo>
                <a:cubicBezTo>
                  <a:pt x="5091811" y="4006978"/>
                  <a:pt x="5087156" y="4008528"/>
                  <a:pt x="5082500" y="4010095"/>
                </a:cubicBezTo>
                <a:cubicBezTo>
                  <a:pt x="5065863" y="4015730"/>
                  <a:pt x="5048901" y="4019944"/>
                  <a:pt x="5031494" y="4022535"/>
                </a:cubicBezTo>
                <a:cubicBezTo>
                  <a:pt x="5012427" y="4025377"/>
                  <a:pt x="4993644" y="4023600"/>
                  <a:pt x="4975184" y="4018673"/>
                </a:cubicBezTo>
                <a:cubicBezTo>
                  <a:pt x="4965671" y="4016135"/>
                  <a:pt x="4956806" y="4011844"/>
                  <a:pt x="4949317" y="4005104"/>
                </a:cubicBezTo>
                <a:cubicBezTo>
                  <a:pt x="4931708" y="3989320"/>
                  <a:pt x="4936889" y="3969509"/>
                  <a:pt x="4946888" y="3958222"/>
                </a:cubicBezTo>
                <a:cubicBezTo>
                  <a:pt x="4953082" y="3951191"/>
                  <a:pt x="4960935" y="3946754"/>
                  <a:pt x="4969841" y="3944054"/>
                </a:cubicBezTo>
                <a:cubicBezTo>
                  <a:pt x="4984252" y="3939690"/>
                  <a:pt x="4998866" y="3939512"/>
                  <a:pt x="5013642" y="3941504"/>
                </a:cubicBezTo>
                <a:cubicBezTo>
                  <a:pt x="5036676" y="3944609"/>
                  <a:pt x="5058981" y="3950717"/>
                  <a:pt x="5080962" y="3958068"/>
                </a:cubicBezTo>
                <a:cubicBezTo>
                  <a:pt x="5084929" y="3959400"/>
                  <a:pt x="5088937" y="3960683"/>
                  <a:pt x="5093025" y="3961639"/>
                </a:cubicBezTo>
                <a:cubicBezTo>
                  <a:pt x="5094037" y="3961882"/>
                  <a:pt x="5095495" y="3960906"/>
                  <a:pt x="5096588" y="3960230"/>
                </a:cubicBezTo>
                <a:cubicBezTo>
                  <a:pt x="5096952" y="3960004"/>
                  <a:pt x="5097073" y="3958866"/>
                  <a:pt x="5096871" y="3958299"/>
                </a:cubicBezTo>
                <a:cubicBezTo>
                  <a:pt x="5095211" y="3953709"/>
                  <a:pt x="5093552" y="3949110"/>
                  <a:pt x="5091730" y="3944600"/>
                </a:cubicBezTo>
                <a:cubicBezTo>
                  <a:pt x="5084767" y="3927712"/>
                  <a:pt x="5078655" y="3910543"/>
                  <a:pt x="5074647" y="3892703"/>
                </a:cubicBezTo>
                <a:cubicBezTo>
                  <a:pt x="5070963" y="3876151"/>
                  <a:pt x="5069628" y="3859420"/>
                  <a:pt x="5072380" y="3842547"/>
                </a:cubicBezTo>
                <a:cubicBezTo>
                  <a:pt x="5074363" y="3830439"/>
                  <a:pt x="5079505" y="3819958"/>
                  <a:pt x="5088208" y="3811154"/>
                </a:cubicBezTo>
                <a:cubicBezTo>
                  <a:pt x="5093410" y="3805892"/>
                  <a:pt x="5100009" y="3803759"/>
                  <a:pt x="5106344" y="3803756"/>
                </a:cubicBezTo>
                <a:close/>
                <a:moveTo>
                  <a:pt x="3348306" y="3803698"/>
                </a:moveTo>
                <a:cubicBezTo>
                  <a:pt x="3354609" y="3803678"/>
                  <a:pt x="3360673" y="3805813"/>
                  <a:pt x="3364921" y="3809247"/>
                </a:cubicBezTo>
                <a:cubicBezTo>
                  <a:pt x="3368172" y="3811874"/>
                  <a:pt x="3371216" y="3814854"/>
                  <a:pt x="3373908" y="3818044"/>
                </a:cubicBezTo>
                <a:cubicBezTo>
                  <a:pt x="3381761" y="3827354"/>
                  <a:pt x="3386736" y="3838264"/>
                  <a:pt x="3389056" y="3850072"/>
                </a:cubicBezTo>
                <a:cubicBezTo>
                  <a:pt x="3391076" y="3860359"/>
                  <a:pt x="3391744" y="3870908"/>
                  <a:pt x="3392542" y="3877470"/>
                </a:cubicBezTo>
                <a:cubicBezTo>
                  <a:pt x="3391036" y="3900379"/>
                  <a:pt x="3388570" y="3919125"/>
                  <a:pt x="3383053" y="3937370"/>
                </a:cubicBezTo>
                <a:cubicBezTo>
                  <a:pt x="3381834" y="3941398"/>
                  <a:pt x="3381037" y="3945572"/>
                  <a:pt x="3379567" y="3949498"/>
                </a:cubicBezTo>
                <a:cubicBezTo>
                  <a:pt x="3373973" y="3964444"/>
                  <a:pt x="3380154" y="3962926"/>
                  <a:pt x="3390999" y="3960720"/>
                </a:cubicBezTo>
                <a:cubicBezTo>
                  <a:pt x="3401994" y="3958481"/>
                  <a:pt x="3412916" y="3955741"/>
                  <a:pt x="3424008" y="3954166"/>
                </a:cubicBezTo>
                <a:cubicBezTo>
                  <a:pt x="3445718" y="3951077"/>
                  <a:pt x="3467424" y="3951251"/>
                  <a:pt x="3488790" y="3956988"/>
                </a:cubicBezTo>
                <a:cubicBezTo>
                  <a:pt x="3499052" y="3959744"/>
                  <a:pt x="3508662" y="3963817"/>
                  <a:pt x="3516479" y="3971395"/>
                </a:cubicBezTo>
                <a:cubicBezTo>
                  <a:pt x="3523494" y="3978196"/>
                  <a:pt x="3526656" y="3986320"/>
                  <a:pt x="3525761" y="3996060"/>
                </a:cubicBezTo>
                <a:cubicBezTo>
                  <a:pt x="3525223" y="4001897"/>
                  <a:pt x="3522956" y="4006962"/>
                  <a:pt x="3518786" y="4011002"/>
                </a:cubicBezTo>
                <a:cubicBezTo>
                  <a:pt x="3511018" y="4018531"/>
                  <a:pt x="3501841" y="4023255"/>
                  <a:pt x="3490976" y="4024709"/>
                </a:cubicBezTo>
                <a:cubicBezTo>
                  <a:pt x="3475447" y="4026785"/>
                  <a:pt x="3460153" y="4025421"/>
                  <a:pt x="3444985" y="4021988"/>
                </a:cubicBezTo>
                <a:cubicBezTo>
                  <a:pt x="3428529" y="4018260"/>
                  <a:pt x="3412681" y="4012572"/>
                  <a:pt x="3396905" y="4006694"/>
                </a:cubicBezTo>
                <a:cubicBezTo>
                  <a:pt x="3392311" y="4004982"/>
                  <a:pt x="3387716" y="4003278"/>
                  <a:pt x="3383142" y="4001513"/>
                </a:cubicBezTo>
                <a:cubicBezTo>
                  <a:pt x="3381514" y="4000881"/>
                  <a:pt x="3380308" y="4001169"/>
                  <a:pt x="3379567" y="4002687"/>
                </a:cubicBezTo>
                <a:cubicBezTo>
                  <a:pt x="3379292" y="4003249"/>
                  <a:pt x="3378980" y="4004023"/>
                  <a:pt x="3379150" y="4004545"/>
                </a:cubicBezTo>
                <a:cubicBezTo>
                  <a:pt x="3380681" y="4009192"/>
                  <a:pt x="3382231" y="4013835"/>
                  <a:pt x="3383931" y="4018418"/>
                </a:cubicBezTo>
                <a:cubicBezTo>
                  <a:pt x="3391027" y="4037525"/>
                  <a:pt x="3396836" y="4056964"/>
                  <a:pt x="3400460" y="4077079"/>
                </a:cubicBezTo>
                <a:cubicBezTo>
                  <a:pt x="3402718" y="4089628"/>
                  <a:pt x="3403160" y="4102177"/>
                  <a:pt x="3402281" y="4114808"/>
                </a:cubicBezTo>
                <a:cubicBezTo>
                  <a:pt x="3401387" y="4127600"/>
                  <a:pt x="3397553" y="4139542"/>
                  <a:pt x="3390048" y="4150148"/>
                </a:cubicBezTo>
                <a:cubicBezTo>
                  <a:pt x="3382466" y="4160916"/>
                  <a:pt x="3372333" y="4165612"/>
                  <a:pt x="3359201" y="4164033"/>
                </a:cubicBezTo>
                <a:cubicBezTo>
                  <a:pt x="3352651" y="4163264"/>
                  <a:pt x="3347182" y="4160470"/>
                  <a:pt x="3342365" y="4156099"/>
                </a:cubicBezTo>
                <a:cubicBezTo>
                  <a:pt x="3334232" y="4148771"/>
                  <a:pt x="3329820" y="4139258"/>
                  <a:pt x="3327128" y="4128976"/>
                </a:cubicBezTo>
                <a:cubicBezTo>
                  <a:pt x="3322995" y="4113189"/>
                  <a:pt x="3321886" y="4097158"/>
                  <a:pt x="3323898" y="4080925"/>
                </a:cubicBezTo>
                <a:cubicBezTo>
                  <a:pt x="3326407" y="4060680"/>
                  <a:pt x="3330362" y="4040771"/>
                  <a:pt x="3337726" y="4021652"/>
                </a:cubicBezTo>
                <a:cubicBezTo>
                  <a:pt x="3339232" y="4017738"/>
                  <a:pt x="3340608" y="4013750"/>
                  <a:pt x="3341709" y="4009710"/>
                </a:cubicBezTo>
                <a:cubicBezTo>
                  <a:pt x="3341989" y="4008670"/>
                  <a:pt x="3341106" y="4007225"/>
                  <a:pt x="3340515" y="4006091"/>
                </a:cubicBezTo>
                <a:cubicBezTo>
                  <a:pt x="3340317" y="4005711"/>
                  <a:pt x="3339284" y="4005448"/>
                  <a:pt x="3338774" y="4005597"/>
                </a:cubicBezTo>
                <a:cubicBezTo>
                  <a:pt x="3334078" y="4006998"/>
                  <a:pt x="3329387" y="4008415"/>
                  <a:pt x="3324748" y="4009982"/>
                </a:cubicBezTo>
                <a:cubicBezTo>
                  <a:pt x="3308094" y="4015604"/>
                  <a:pt x="3291124" y="4019887"/>
                  <a:pt x="3273725" y="4022502"/>
                </a:cubicBezTo>
                <a:cubicBezTo>
                  <a:pt x="3254650" y="4025368"/>
                  <a:pt x="3235851" y="4023632"/>
                  <a:pt x="3217375" y="4018770"/>
                </a:cubicBezTo>
                <a:cubicBezTo>
                  <a:pt x="3207862" y="4016264"/>
                  <a:pt x="3198887" y="4012079"/>
                  <a:pt x="3191427" y="4005318"/>
                </a:cubicBezTo>
                <a:cubicBezTo>
                  <a:pt x="3174603" y="3990073"/>
                  <a:pt x="3177720" y="3971528"/>
                  <a:pt x="3188650" y="3958445"/>
                </a:cubicBezTo>
                <a:cubicBezTo>
                  <a:pt x="3194669" y="3951235"/>
                  <a:pt x="3202628" y="3946843"/>
                  <a:pt x="3211530" y="3944135"/>
                </a:cubicBezTo>
                <a:cubicBezTo>
                  <a:pt x="3225913" y="3939759"/>
                  <a:pt x="3240559" y="3939491"/>
                  <a:pt x="3255334" y="3941471"/>
                </a:cubicBezTo>
                <a:cubicBezTo>
                  <a:pt x="3278372" y="3944556"/>
                  <a:pt x="3300673" y="3950644"/>
                  <a:pt x="3322671" y="3957979"/>
                </a:cubicBezTo>
                <a:cubicBezTo>
                  <a:pt x="3326650" y="3959307"/>
                  <a:pt x="3330674" y="3960489"/>
                  <a:pt x="3334702" y="3961651"/>
                </a:cubicBezTo>
                <a:cubicBezTo>
                  <a:pt x="3336892" y="3962282"/>
                  <a:pt x="3339309" y="3960161"/>
                  <a:pt x="3338620" y="3958226"/>
                </a:cubicBezTo>
                <a:cubicBezTo>
                  <a:pt x="3336754" y="3952976"/>
                  <a:pt x="3334908" y="3947713"/>
                  <a:pt x="3332836" y="3942544"/>
                </a:cubicBezTo>
                <a:cubicBezTo>
                  <a:pt x="3326039" y="3925598"/>
                  <a:pt x="3320080" y="3908398"/>
                  <a:pt x="3316141" y="3890521"/>
                </a:cubicBezTo>
                <a:cubicBezTo>
                  <a:pt x="3312781" y="3875276"/>
                  <a:pt x="3312008" y="3859909"/>
                  <a:pt x="3314008" y="3844490"/>
                </a:cubicBezTo>
                <a:cubicBezTo>
                  <a:pt x="3315672" y="3831649"/>
                  <a:pt x="3320898" y="3820384"/>
                  <a:pt x="3330257" y="3811069"/>
                </a:cubicBezTo>
                <a:cubicBezTo>
                  <a:pt x="3335461" y="3805890"/>
                  <a:pt x="3342003" y="3803717"/>
                  <a:pt x="3348306" y="3803698"/>
                </a:cubicBezTo>
                <a:close/>
                <a:moveTo>
                  <a:pt x="6863235" y="3803686"/>
                </a:moveTo>
                <a:cubicBezTo>
                  <a:pt x="6869858" y="3803736"/>
                  <a:pt x="6876244" y="3806148"/>
                  <a:pt x="6880717" y="3809911"/>
                </a:cubicBezTo>
                <a:cubicBezTo>
                  <a:pt x="6892416" y="3819804"/>
                  <a:pt x="6899217" y="3832653"/>
                  <a:pt x="6903104" y="3847210"/>
                </a:cubicBezTo>
                <a:cubicBezTo>
                  <a:pt x="6907921" y="3865151"/>
                  <a:pt x="6908123" y="3883299"/>
                  <a:pt x="6905411" y="3901556"/>
                </a:cubicBezTo>
                <a:cubicBezTo>
                  <a:pt x="6902699" y="3919647"/>
                  <a:pt x="6898327" y="3937346"/>
                  <a:pt x="6892902" y="3954805"/>
                </a:cubicBezTo>
                <a:cubicBezTo>
                  <a:pt x="6892336" y="3956659"/>
                  <a:pt x="6892538" y="3958793"/>
                  <a:pt x="6892619" y="3960784"/>
                </a:cubicBezTo>
                <a:cubicBezTo>
                  <a:pt x="6892619" y="3961270"/>
                  <a:pt x="6893631" y="3962149"/>
                  <a:pt x="6894117" y="3962108"/>
                </a:cubicBezTo>
                <a:cubicBezTo>
                  <a:pt x="6897558" y="3961829"/>
                  <a:pt x="6901039" y="3961554"/>
                  <a:pt x="6904440" y="3960910"/>
                </a:cubicBezTo>
                <a:cubicBezTo>
                  <a:pt x="6914074" y="3959092"/>
                  <a:pt x="6923709" y="3957234"/>
                  <a:pt x="6933303" y="3955145"/>
                </a:cubicBezTo>
                <a:cubicBezTo>
                  <a:pt x="6948604" y="3951822"/>
                  <a:pt x="6964069" y="3951939"/>
                  <a:pt x="6979492" y="3952842"/>
                </a:cubicBezTo>
                <a:cubicBezTo>
                  <a:pt x="6992162" y="3953587"/>
                  <a:pt x="7004509" y="3956449"/>
                  <a:pt x="7016249" y="3961440"/>
                </a:cubicBezTo>
                <a:cubicBezTo>
                  <a:pt x="7023454" y="3964501"/>
                  <a:pt x="7029688" y="3968970"/>
                  <a:pt x="7034627" y="3975184"/>
                </a:cubicBezTo>
                <a:cubicBezTo>
                  <a:pt x="7044383" y="3987543"/>
                  <a:pt x="7043209" y="4002537"/>
                  <a:pt x="7031510" y="4012868"/>
                </a:cubicBezTo>
                <a:cubicBezTo>
                  <a:pt x="7024507" y="4019041"/>
                  <a:pt x="7016492" y="4023073"/>
                  <a:pt x="7007141" y="4024510"/>
                </a:cubicBezTo>
                <a:cubicBezTo>
                  <a:pt x="6991636" y="4026890"/>
                  <a:pt x="6976172" y="4025931"/>
                  <a:pt x="6961113" y="4022190"/>
                </a:cubicBezTo>
                <a:cubicBezTo>
                  <a:pt x="6946864" y="4018648"/>
                  <a:pt x="6932898" y="4013787"/>
                  <a:pt x="6918891" y="4009265"/>
                </a:cubicBezTo>
                <a:cubicBezTo>
                  <a:pt x="6912900" y="4007330"/>
                  <a:pt x="6907111" y="4004682"/>
                  <a:pt x="6901161" y="4002606"/>
                </a:cubicBezTo>
                <a:cubicBezTo>
                  <a:pt x="6899380" y="4001986"/>
                  <a:pt x="6897274" y="4001994"/>
                  <a:pt x="6895372" y="4002112"/>
                </a:cubicBezTo>
                <a:cubicBezTo>
                  <a:pt x="6893834" y="4002205"/>
                  <a:pt x="6893834" y="4005889"/>
                  <a:pt x="6895331" y="4009933"/>
                </a:cubicBezTo>
                <a:cubicBezTo>
                  <a:pt x="6898651" y="4019163"/>
                  <a:pt x="6902294" y="4028303"/>
                  <a:pt x="6905371" y="4037638"/>
                </a:cubicBezTo>
                <a:cubicBezTo>
                  <a:pt x="6911443" y="4056377"/>
                  <a:pt x="6916422" y="4075419"/>
                  <a:pt x="6916948" y="4095255"/>
                </a:cubicBezTo>
                <a:cubicBezTo>
                  <a:pt x="6917191" y="4104363"/>
                  <a:pt x="6916786" y="4113512"/>
                  <a:pt x="6915774" y="4122580"/>
                </a:cubicBezTo>
                <a:cubicBezTo>
                  <a:pt x="6914520" y="4133955"/>
                  <a:pt x="6909783" y="4144076"/>
                  <a:pt x="6902618" y="4153103"/>
                </a:cubicBezTo>
                <a:cubicBezTo>
                  <a:pt x="6890554" y="4168243"/>
                  <a:pt x="6867763" y="4167352"/>
                  <a:pt x="6855903" y="4155046"/>
                </a:cubicBezTo>
                <a:cubicBezTo>
                  <a:pt x="6851449" y="4150431"/>
                  <a:pt x="6847968" y="4145209"/>
                  <a:pt x="6845539" y="4139339"/>
                </a:cubicBezTo>
                <a:cubicBezTo>
                  <a:pt x="6842301" y="4131526"/>
                  <a:pt x="6840115" y="4123430"/>
                  <a:pt x="6839305" y="4114970"/>
                </a:cubicBezTo>
                <a:cubicBezTo>
                  <a:pt x="6836755" y="4089426"/>
                  <a:pt x="6839386" y="4064449"/>
                  <a:pt x="6846673" y="4039966"/>
                </a:cubicBezTo>
                <a:cubicBezTo>
                  <a:pt x="6849466" y="4030558"/>
                  <a:pt x="6852826" y="4021316"/>
                  <a:pt x="6855943" y="4011997"/>
                </a:cubicBezTo>
                <a:cubicBezTo>
                  <a:pt x="6856712" y="4009621"/>
                  <a:pt x="6856024" y="4006358"/>
                  <a:pt x="6854769" y="4006285"/>
                </a:cubicBezTo>
                <a:cubicBezTo>
                  <a:pt x="6853473" y="4006209"/>
                  <a:pt x="6852097" y="4005844"/>
                  <a:pt x="6850923" y="4006196"/>
                </a:cubicBezTo>
                <a:cubicBezTo>
                  <a:pt x="6844204" y="4008233"/>
                  <a:pt x="6837484" y="4010277"/>
                  <a:pt x="6830885" y="4012621"/>
                </a:cubicBezTo>
                <a:cubicBezTo>
                  <a:pt x="6816231" y="4017810"/>
                  <a:pt x="6801050" y="4020616"/>
                  <a:pt x="6785748" y="4022818"/>
                </a:cubicBezTo>
                <a:cubicBezTo>
                  <a:pt x="6767410" y="4025461"/>
                  <a:pt x="6749234" y="4023393"/>
                  <a:pt x="6731463" y="4018547"/>
                </a:cubicBezTo>
                <a:cubicBezTo>
                  <a:pt x="6721950" y="4015948"/>
                  <a:pt x="6713246" y="4011427"/>
                  <a:pt x="6705636" y="4004836"/>
                </a:cubicBezTo>
                <a:cubicBezTo>
                  <a:pt x="6690861" y="3992072"/>
                  <a:pt x="6692966" y="3970468"/>
                  <a:pt x="6702721" y="3959242"/>
                </a:cubicBezTo>
                <a:cubicBezTo>
                  <a:pt x="6709360" y="3951591"/>
                  <a:pt x="6717659" y="3946677"/>
                  <a:pt x="6727334" y="3943859"/>
                </a:cubicBezTo>
                <a:cubicBezTo>
                  <a:pt x="6741826" y="3939657"/>
                  <a:pt x="6756440" y="3939605"/>
                  <a:pt x="6771216" y="3941653"/>
                </a:cubicBezTo>
                <a:cubicBezTo>
                  <a:pt x="6790040" y="3944268"/>
                  <a:pt x="6808458" y="3948672"/>
                  <a:pt x="6826513" y="3954502"/>
                </a:cubicBezTo>
                <a:cubicBezTo>
                  <a:pt x="6832545" y="3956445"/>
                  <a:pt x="6838415" y="3958781"/>
                  <a:pt x="6844527" y="3960465"/>
                </a:cubicBezTo>
                <a:lnTo>
                  <a:pt x="6852281" y="3960691"/>
                </a:lnTo>
                <a:lnTo>
                  <a:pt x="6852300" y="3961218"/>
                </a:lnTo>
                <a:cubicBezTo>
                  <a:pt x="6852300" y="3961218"/>
                  <a:pt x="6852705" y="3960704"/>
                  <a:pt x="6852705" y="3960704"/>
                </a:cubicBezTo>
                <a:cubicBezTo>
                  <a:pt x="6852826" y="3962283"/>
                  <a:pt x="6853109" y="3962352"/>
                  <a:pt x="6853555" y="3960898"/>
                </a:cubicBezTo>
                <a:cubicBezTo>
                  <a:pt x="6853109" y="3962351"/>
                  <a:pt x="6852826" y="3962282"/>
                  <a:pt x="6852705" y="3960703"/>
                </a:cubicBezTo>
                <a:lnTo>
                  <a:pt x="6852281" y="3960691"/>
                </a:lnTo>
                <a:lnTo>
                  <a:pt x="6852016" y="3953121"/>
                </a:lnTo>
                <a:cubicBezTo>
                  <a:pt x="6848656" y="3944641"/>
                  <a:pt x="6845135" y="3936208"/>
                  <a:pt x="6841896" y="3927683"/>
                </a:cubicBezTo>
                <a:cubicBezTo>
                  <a:pt x="6835905" y="3911887"/>
                  <a:pt x="6831411" y="3895634"/>
                  <a:pt x="6828780" y="3878960"/>
                </a:cubicBezTo>
                <a:cubicBezTo>
                  <a:pt x="6826311" y="3863548"/>
                  <a:pt x="6826432" y="3848170"/>
                  <a:pt x="6831452" y="3833123"/>
                </a:cubicBezTo>
                <a:cubicBezTo>
                  <a:pt x="6834124" y="3824990"/>
                  <a:pt x="6838415" y="3817845"/>
                  <a:pt x="6844325" y="3811639"/>
                </a:cubicBezTo>
                <a:cubicBezTo>
                  <a:pt x="6849750" y="3805950"/>
                  <a:pt x="6856611" y="3803636"/>
                  <a:pt x="6863235" y="3803686"/>
                </a:cubicBezTo>
                <a:close/>
                <a:moveTo>
                  <a:pt x="1590099" y="3803685"/>
                </a:moveTo>
                <a:cubicBezTo>
                  <a:pt x="1596021" y="3803409"/>
                  <a:pt x="1602062" y="3805064"/>
                  <a:pt x="1606995" y="3808721"/>
                </a:cubicBezTo>
                <a:cubicBezTo>
                  <a:pt x="1619398" y="3817918"/>
                  <a:pt x="1626430" y="3830726"/>
                  <a:pt x="1630615" y="3845174"/>
                </a:cubicBezTo>
                <a:cubicBezTo>
                  <a:pt x="1635987" y="3863694"/>
                  <a:pt x="1636291" y="3882567"/>
                  <a:pt x="1633441" y="3901552"/>
                </a:cubicBezTo>
                <a:cubicBezTo>
                  <a:pt x="1630725" y="3919643"/>
                  <a:pt x="1626324" y="3937334"/>
                  <a:pt x="1620940" y="3954806"/>
                </a:cubicBezTo>
                <a:cubicBezTo>
                  <a:pt x="1620365" y="3956664"/>
                  <a:pt x="1620560" y="3958793"/>
                  <a:pt x="1620633" y="3960789"/>
                </a:cubicBezTo>
                <a:cubicBezTo>
                  <a:pt x="1620653" y="3961274"/>
                  <a:pt x="1621657" y="3962165"/>
                  <a:pt x="1622135" y="3962116"/>
                </a:cubicBezTo>
                <a:cubicBezTo>
                  <a:pt x="1626272" y="3961700"/>
                  <a:pt x="1630433" y="3961311"/>
                  <a:pt x="1634518" y="3960534"/>
                </a:cubicBezTo>
                <a:cubicBezTo>
                  <a:pt x="1644861" y="3958570"/>
                  <a:pt x="1655098" y="3956008"/>
                  <a:pt x="1665494" y="3954405"/>
                </a:cubicBezTo>
                <a:cubicBezTo>
                  <a:pt x="1687216" y="3951057"/>
                  <a:pt x="1708878" y="3951324"/>
                  <a:pt x="1730353" y="3956672"/>
                </a:cubicBezTo>
                <a:cubicBezTo>
                  <a:pt x="1737923" y="3958554"/>
                  <a:pt x="1745108" y="3961242"/>
                  <a:pt x="1751679" y="3965444"/>
                </a:cubicBezTo>
                <a:cubicBezTo>
                  <a:pt x="1758305" y="3969682"/>
                  <a:pt x="1763677" y="3975026"/>
                  <a:pt x="1766899" y="3982422"/>
                </a:cubicBezTo>
                <a:cubicBezTo>
                  <a:pt x="1771336" y="3992595"/>
                  <a:pt x="1769466" y="4001816"/>
                  <a:pt x="1762447" y="4009832"/>
                </a:cubicBezTo>
                <a:cubicBezTo>
                  <a:pt x="1755290" y="4018005"/>
                  <a:pt x="1746019" y="4022786"/>
                  <a:pt x="1735182" y="4024494"/>
                </a:cubicBezTo>
                <a:cubicBezTo>
                  <a:pt x="1719666" y="4026935"/>
                  <a:pt x="1704235" y="4025870"/>
                  <a:pt x="1689155" y="4022203"/>
                </a:cubicBezTo>
                <a:cubicBezTo>
                  <a:pt x="1675541" y="4018891"/>
                  <a:pt x="1662223" y="4014329"/>
                  <a:pt x="1648840" y="4010107"/>
                </a:cubicBezTo>
                <a:cubicBezTo>
                  <a:pt x="1644173" y="4008630"/>
                  <a:pt x="1639764" y="4006346"/>
                  <a:pt x="1635129" y="4004739"/>
                </a:cubicBezTo>
                <a:cubicBezTo>
                  <a:pt x="1631336" y="4003428"/>
                  <a:pt x="1626907" y="3999610"/>
                  <a:pt x="1623616" y="4002339"/>
                </a:cubicBezTo>
                <a:cubicBezTo>
                  <a:pt x="1619819" y="4005488"/>
                  <a:pt x="1623661" y="4010038"/>
                  <a:pt x="1624980" y="4013831"/>
                </a:cubicBezTo>
                <a:cubicBezTo>
                  <a:pt x="1627980" y="4022450"/>
                  <a:pt x="1631413" y="4030927"/>
                  <a:pt x="1634097" y="4039638"/>
                </a:cubicBezTo>
                <a:cubicBezTo>
                  <a:pt x="1639683" y="4057782"/>
                  <a:pt x="1644545" y="4076148"/>
                  <a:pt x="1644978" y="4095296"/>
                </a:cubicBezTo>
                <a:cubicBezTo>
                  <a:pt x="1645185" y="4104364"/>
                  <a:pt x="1644893" y="4113553"/>
                  <a:pt x="1643808" y="4122580"/>
                </a:cubicBezTo>
                <a:cubicBezTo>
                  <a:pt x="1642359" y="4134684"/>
                  <a:pt x="1637315" y="4145331"/>
                  <a:pt x="1629207" y="4154641"/>
                </a:cubicBezTo>
                <a:cubicBezTo>
                  <a:pt x="1618269" y="4167231"/>
                  <a:pt x="1597178" y="4167231"/>
                  <a:pt x="1585471" y="4156503"/>
                </a:cubicBezTo>
                <a:cubicBezTo>
                  <a:pt x="1580192" y="4151646"/>
                  <a:pt x="1576277" y="4145857"/>
                  <a:pt x="1573557" y="4139299"/>
                </a:cubicBezTo>
                <a:cubicBezTo>
                  <a:pt x="1570315" y="4131526"/>
                  <a:pt x="1568161" y="4123430"/>
                  <a:pt x="1567315" y="4114929"/>
                </a:cubicBezTo>
                <a:cubicBezTo>
                  <a:pt x="1564777" y="4089426"/>
                  <a:pt x="1567469" y="4064449"/>
                  <a:pt x="1574715" y="4039942"/>
                </a:cubicBezTo>
                <a:cubicBezTo>
                  <a:pt x="1577496" y="4030530"/>
                  <a:pt x="1580880" y="4021296"/>
                  <a:pt x="1583981" y="4011977"/>
                </a:cubicBezTo>
                <a:cubicBezTo>
                  <a:pt x="1584770" y="4009601"/>
                  <a:pt x="1584066" y="4006330"/>
                  <a:pt x="1582779" y="4006269"/>
                </a:cubicBezTo>
                <a:cubicBezTo>
                  <a:pt x="1581491" y="4006204"/>
                  <a:pt x="1580103" y="4005852"/>
                  <a:pt x="1578937" y="4006209"/>
                </a:cubicBezTo>
                <a:cubicBezTo>
                  <a:pt x="1572221" y="4008241"/>
                  <a:pt x="1565505" y="4010293"/>
                  <a:pt x="1558891" y="4012629"/>
                </a:cubicBezTo>
                <a:cubicBezTo>
                  <a:pt x="1544240" y="4017806"/>
                  <a:pt x="1529044" y="4020624"/>
                  <a:pt x="1513758" y="4022822"/>
                </a:cubicBezTo>
                <a:cubicBezTo>
                  <a:pt x="1495412" y="4025457"/>
                  <a:pt x="1477256" y="4023352"/>
                  <a:pt x="1459481" y="4018551"/>
                </a:cubicBezTo>
                <a:cubicBezTo>
                  <a:pt x="1450644" y="4016163"/>
                  <a:pt x="1442475" y="4012034"/>
                  <a:pt x="1435220" y="4006217"/>
                </a:cubicBezTo>
                <a:cubicBezTo>
                  <a:pt x="1417826" y="3992267"/>
                  <a:pt x="1420793" y="3969436"/>
                  <a:pt x="1432156" y="3957655"/>
                </a:cubicBezTo>
                <a:cubicBezTo>
                  <a:pt x="1438645" y="3950927"/>
                  <a:pt x="1446409" y="3946446"/>
                  <a:pt x="1455396" y="3943843"/>
                </a:cubicBezTo>
                <a:cubicBezTo>
                  <a:pt x="1469872" y="3939649"/>
                  <a:pt x="1484490" y="3939609"/>
                  <a:pt x="1499262" y="3941657"/>
                </a:cubicBezTo>
                <a:cubicBezTo>
                  <a:pt x="1518098" y="3944264"/>
                  <a:pt x="1536504" y="3948664"/>
                  <a:pt x="1554575" y="3954510"/>
                </a:cubicBezTo>
                <a:cubicBezTo>
                  <a:pt x="1560587" y="3956453"/>
                  <a:pt x="1566481" y="3958789"/>
                  <a:pt x="1572557" y="3960469"/>
                </a:cubicBezTo>
                <a:lnTo>
                  <a:pt x="1580315" y="3960688"/>
                </a:lnTo>
                <a:lnTo>
                  <a:pt x="1580334" y="3961214"/>
                </a:lnTo>
                <a:cubicBezTo>
                  <a:pt x="1580334" y="3961214"/>
                  <a:pt x="1580747" y="3960704"/>
                  <a:pt x="1580747" y="3960700"/>
                </a:cubicBezTo>
                <a:lnTo>
                  <a:pt x="1580315" y="3960688"/>
                </a:lnTo>
                <a:lnTo>
                  <a:pt x="1580046" y="3953121"/>
                </a:lnTo>
                <a:cubicBezTo>
                  <a:pt x="1576670" y="3944641"/>
                  <a:pt x="1573164" y="3936212"/>
                  <a:pt x="1569926" y="3927683"/>
                </a:cubicBezTo>
                <a:cubicBezTo>
                  <a:pt x="1563922" y="3911887"/>
                  <a:pt x="1559465" y="3895630"/>
                  <a:pt x="1556810" y="3878956"/>
                </a:cubicBezTo>
                <a:cubicBezTo>
                  <a:pt x="1554353" y="3863549"/>
                  <a:pt x="1554466" y="3848162"/>
                  <a:pt x="1559470" y="3833119"/>
                </a:cubicBezTo>
                <a:cubicBezTo>
                  <a:pt x="1562400" y="3824298"/>
                  <a:pt x="1567011" y="3816542"/>
                  <a:pt x="1573921" y="3810231"/>
                </a:cubicBezTo>
                <a:cubicBezTo>
                  <a:pt x="1578376" y="3806167"/>
                  <a:pt x="1584178" y="3803960"/>
                  <a:pt x="1590099" y="3803685"/>
                </a:cubicBezTo>
                <a:close/>
                <a:moveTo>
                  <a:pt x="7295924" y="3672504"/>
                </a:moveTo>
                <a:cubicBezTo>
                  <a:pt x="7304688" y="3673295"/>
                  <a:pt x="7313220" y="3676886"/>
                  <a:pt x="7320709" y="3683189"/>
                </a:cubicBezTo>
                <a:cubicBezTo>
                  <a:pt x="7333744" y="3694151"/>
                  <a:pt x="7341152" y="3707939"/>
                  <a:pt x="7341557" y="3727087"/>
                </a:cubicBezTo>
                <a:cubicBezTo>
                  <a:pt x="7340706" y="3730078"/>
                  <a:pt x="7339897" y="3734956"/>
                  <a:pt x="7338075" y="3739449"/>
                </a:cubicBezTo>
                <a:cubicBezTo>
                  <a:pt x="7332408" y="3753585"/>
                  <a:pt x="7322571" y="3764366"/>
                  <a:pt x="7309900" y="3772608"/>
                </a:cubicBezTo>
                <a:cubicBezTo>
                  <a:pt x="7298363" y="3780133"/>
                  <a:pt x="7286097" y="3781072"/>
                  <a:pt x="7273953" y="3774624"/>
                </a:cubicBezTo>
                <a:cubicBezTo>
                  <a:pt x="7257113" y="3765706"/>
                  <a:pt x="7245292" y="3752371"/>
                  <a:pt x="7239989" y="3733685"/>
                </a:cubicBezTo>
                <a:cubicBezTo>
                  <a:pt x="7237115" y="3723662"/>
                  <a:pt x="7238289" y="3714230"/>
                  <a:pt x="7243430" y="3705283"/>
                </a:cubicBezTo>
                <a:cubicBezTo>
                  <a:pt x="7249867" y="3694102"/>
                  <a:pt x="7258611" y="3685103"/>
                  <a:pt x="7269743" y="3678614"/>
                </a:cubicBezTo>
                <a:cubicBezTo>
                  <a:pt x="7278163" y="3673720"/>
                  <a:pt x="7287160" y="3671712"/>
                  <a:pt x="7295924" y="3672504"/>
                </a:cubicBezTo>
                <a:close/>
                <a:moveTo>
                  <a:pt x="263307" y="3672419"/>
                </a:moveTo>
                <a:cubicBezTo>
                  <a:pt x="272574" y="3672535"/>
                  <a:pt x="282302" y="3675639"/>
                  <a:pt x="291109" y="3683196"/>
                </a:cubicBezTo>
                <a:cubicBezTo>
                  <a:pt x="303752" y="3694045"/>
                  <a:pt x="311592" y="3708963"/>
                  <a:pt x="311292" y="3723880"/>
                </a:cubicBezTo>
                <a:cubicBezTo>
                  <a:pt x="311700" y="3730434"/>
                  <a:pt x="310010" y="3737162"/>
                  <a:pt x="306673" y="3743505"/>
                </a:cubicBezTo>
                <a:cubicBezTo>
                  <a:pt x="300336" y="3755561"/>
                  <a:pt x="291505" y="3765365"/>
                  <a:pt x="280018" y="3772705"/>
                </a:cubicBezTo>
                <a:cubicBezTo>
                  <a:pt x="268395" y="3780133"/>
                  <a:pt x="256214" y="3780902"/>
                  <a:pt x="244015" y="3774550"/>
                </a:cubicBezTo>
                <a:cubicBezTo>
                  <a:pt x="227757" y="3766086"/>
                  <a:pt x="216293" y="3753124"/>
                  <a:pt x="210682" y="3735595"/>
                </a:cubicBezTo>
                <a:cubicBezTo>
                  <a:pt x="207100" y="3724402"/>
                  <a:pt x="208192" y="3713399"/>
                  <a:pt x="214722" y="3703267"/>
                </a:cubicBezTo>
                <a:cubicBezTo>
                  <a:pt x="220891" y="3693693"/>
                  <a:pt x="228623" y="3685654"/>
                  <a:pt x="238276" y="3679565"/>
                </a:cubicBezTo>
                <a:cubicBezTo>
                  <a:pt x="245235" y="3675173"/>
                  <a:pt x="254041" y="3672302"/>
                  <a:pt x="263307" y="3672419"/>
                </a:cubicBezTo>
                <a:close/>
                <a:moveTo>
                  <a:pt x="3782465" y="3672402"/>
                </a:moveTo>
                <a:cubicBezTo>
                  <a:pt x="3789811" y="3673226"/>
                  <a:pt x="3796943" y="3676189"/>
                  <a:pt x="3803681" y="3681399"/>
                </a:cubicBezTo>
                <a:cubicBezTo>
                  <a:pt x="3815165" y="3690281"/>
                  <a:pt x="3823104" y="3701389"/>
                  <a:pt x="3825662" y="3716112"/>
                </a:cubicBezTo>
                <a:cubicBezTo>
                  <a:pt x="3827294" y="3725508"/>
                  <a:pt x="3826152" y="3734369"/>
                  <a:pt x="3822023" y="3742733"/>
                </a:cubicBezTo>
                <a:cubicBezTo>
                  <a:pt x="3815999" y="3754938"/>
                  <a:pt x="3807081" y="3764758"/>
                  <a:pt x="3795718" y="3772284"/>
                </a:cubicBezTo>
                <a:cubicBezTo>
                  <a:pt x="3784242" y="3779882"/>
                  <a:pt x="3772114" y="3781226"/>
                  <a:pt x="3759759" y="3774887"/>
                </a:cubicBezTo>
                <a:cubicBezTo>
                  <a:pt x="3740514" y="3765021"/>
                  <a:pt x="3728321" y="3749501"/>
                  <a:pt x="3723759" y="3728224"/>
                </a:cubicBezTo>
                <a:cubicBezTo>
                  <a:pt x="3723463" y="3726864"/>
                  <a:pt x="3723512" y="3725431"/>
                  <a:pt x="3723273" y="3722447"/>
                </a:cubicBezTo>
                <a:cubicBezTo>
                  <a:pt x="3723852" y="3719861"/>
                  <a:pt x="3724228" y="3715574"/>
                  <a:pt x="3725767" y="3711752"/>
                </a:cubicBezTo>
                <a:cubicBezTo>
                  <a:pt x="3732357" y="3695369"/>
                  <a:pt x="3743975" y="3683278"/>
                  <a:pt x="3759969" y="3676234"/>
                </a:cubicBezTo>
                <a:cubicBezTo>
                  <a:pt x="3767560" y="3672891"/>
                  <a:pt x="3775119" y="3671577"/>
                  <a:pt x="3782465" y="3672402"/>
                </a:cubicBezTo>
                <a:close/>
                <a:moveTo>
                  <a:pt x="2021473" y="3672401"/>
                </a:moveTo>
                <a:cubicBezTo>
                  <a:pt x="2030477" y="3672582"/>
                  <a:pt x="2040034" y="3675582"/>
                  <a:pt x="2048653" y="3683035"/>
                </a:cubicBezTo>
                <a:cubicBezTo>
                  <a:pt x="2061522" y="3694163"/>
                  <a:pt x="2069148" y="3707744"/>
                  <a:pt x="2069577" y="3726949"/>
                </a:cubicBezTo>
                <a:cubicBezTo>
                  <a:pt x="2068788" y="3729896"/>
                  <a:pt x="2067978" y="3734782"/>
                  <a:pt x="2066189" y="3739279"/>
                </a:cubicBezTo>
                <a:cubicBezTo>
                  <a:pt x="2060267" y="3754152"/>
                  <a:pt x="2049891" y="3765414"/>
                  <a:pt x="2036330" y="3773628"/>
                </a:cubicBezTo>
                <a:cubicBezTo>
                  <a:pt x="2025283" y="3780319"/>
                  <a:pt x="2013547" y="3780712"/>
                  <a:pt x="2002132" y="3774712"/>
                </a:cubicBezTo>
                <a:cubicBezTo>
                  <a:pt x="1985247" y="3765831"/>
                  <a:pt x="1973463" y="3752480"/>
                  <a:pt x="1968050" y="3733867"/>
                </a:cubicBezTo>
                <a:cubicBezTo>
                  <a:pt x="1965148" y="3723876"/>
                  <a:pt x="1966229" y="3714428"/>
                  <a:pt x="1971370" y="3705441"/>
                </a:cubicBezTo>
                <a:cubicBezTo>
                  <a:pt x="1977778" y="3694240"/>
                  <a:pt x="1986546" y="3685302"/>
                  <a:pt x="1997618" y="3678687"/>
                </a:cubicBezTo>
                <a:cubicBezTo>
                  <a:pt x="2004020" y="3674860"/>
                  <a:pt x="2012469" y="3672220"/>
                  <a:pt x="2021473" y="3672401"/>
                </a:cubicBezTo>
                <a:close/>
                <a:moveTo>
                  <a:pt x="5538471" y="3672257"/>
                </a:moveTo>
                <a:cubicBezTo>
                  <a:pt x="5545849" y="3672701"/>
                  <a:pt x="5553075" y="3675268"/>
                  <a:pt x="5559977" y="3680128"/>
                </a:cubicBezTo>
                <a:cubicBezTo>
                  <a:pt x="5575117" y="3690807"/>
                  <a:pt x="5584306" y="3705174"/>
                  <a:pt x="5584144" y="3724418"/>
                </a:cubicBezTo>
                <a:cubicBezTo>
                  <a:pt x="5584185" y="3732320"/>
                  <a:pt x="5582242" y="3739684"/>
                  <a:pt x="5578193" y="3746477"/>
                </a:cubicBezTo>
                <a:cubicBezTo>
                  <a:pt x="5572323" y="3756237"/>
                  <a:pt x="5564875" y="3764624"/>
                  <a:pt x="5555483" y="3771020"/>
                </a:cubicBezTo>
                <a:cubicBezTo>
                  <a:pt x="5551475" y="3773741"/>
                  <a:pt x="5546820" y="3775583"/>
                  <a:pt x="5542287" y="3777400"/>
                </a:cubicBezTo>
                <a:cubicBezTo>
                  <a:pt x="5536902" y="3779562"/>
                  <a:pt x="5531275" y="3779477"/>
                  <a:pt x="5525770" y="3777680"/>
                </a:cubicBezTo>
                <a:cubicBezTo>
                  <a:pt x="5502453" y="3770053"/>
                  <a:pt x="5488365" y="3753727"/>
                  <a:pt x="5482334" y="3730337"/>
                </a:cubicBezTo>
                <a:cubicBezTo>
                  <a:pt x="5480391" y="3722698"/>
                  <a:pt x="5481605" y="3715031"/>
                  <a:pt x="5485329" y="3707858"/>
                </a:cubicBezTo>
                <a:cubicBezTo>
                  <a:pt x="5492373" y="3694373"/>
                  <a:pt x="5502372" y="3683747"/>
                  <a:pt x="5516054" y="3677128"/>
                </a:cubicBezTo>
                <a:cubicBezTo>
                  <a:pt x="5523564" y="3673493"/>
                  <a:pt x="5531093" y="3671813"/>
                  <a:pt x="5538471" y="3672257"/>
                </a:cubicBezTo>
                <a:close/>
                <a:moveTo>
                  <a:pt x="3751789" y="3542071"/>
                </a:moveTo>
                <a:cubicBezTo>
                  <a:pt x="3762229" y="3540322"/>
                  <a:pt x="3771370" y="3542885"/>
                  <a:pt x="3778676" y="3550617"/>
                </a:cubicBezTo>
                <a:cubicBezTo>
                  <a:pt x="3788003" y="3560486"/>
                  <a:pt x="3791801" y="3571776"/>
                  <a:pt x="3787740" y="3585394"/>
                </a:cubicBezTo>
                <a:cubicBezTo>
                  <a:pt x="3784886" y="3594952"/>
                  <a:pt x="3780725" y="3603765"/>
                  <a:pt x="3774932" y="3611760"/>
                </a:cubicBezTo>
                <a:cubicBezTo>
                  <a:pt x="3767933" y="3621418"/>
                  <a:pt x="3760792" y="3631000"/>
                  <a:pt x="3753266" y="3640254"/>
                </a:cubicBezTo>
                <a:cubicBezTo>
                  <a:pt x="3728881" y="3670235"/>
                  <a:pt x="3702904" y="3698810"/>
                  <a:pt x="3675951" y="3726500"/>
                </a:cubicBezTo>
                <a:cubicBezTo>
                  <a:pt x="3669086" y="3733552"/>
                  <a:pt x="3661969" y="3740296"/>
                  <a:pt x="3653561" y="3745570"/>
                </a:cubicBezTo>
                <a:cubicBezTo>
                  <a:pt x="3646813" y="3749801"/>
                  <a:pt x="3639461" y="3751671"/>
                  <a:pt x="3633207" y="3752027"/>
                </a:cubicBezTo>
                <a:cubicBezTo>
                  <a:pt x="3612752" y="3751861"/>
                  <a:pt x="3597086" y="3734640"/>
                  <a:pt x="3601563" y="3714914"/>
                </a:cubicBezTo>
                <a:cubicBezTo>
                  <a:pt x="3602943" y="3708822"/>
                  <a:pt x="3605255" y="3702778"/>
                  <a:pt x="3608141" y="3697236"/>
                </a:cubicBezTo>
                <a:cubicBezTo>
                  <a:pt x="3612991" y="3687917"/>
                  <a:pt x="3618282" y="3678780"/>
                  <a:pt x="3624034" y="3669992"/>
                </a:cubicBezTo>
                <a:cubicBezTo>
                  <a:pt x="3634430" y="3654107"/>
                  <a:pt x="3646485" y="3639461"/>
                  <a:pt x="3658763" y="3624997"/>
                </a:cubicBezTo>
                <a:cubicBezTo>
                  <a:pt x="3676040" y="3604643"/>
                  <a:pt x="3694176" y="3585082"/>
                  <a:pt x="3713149" y="3566295"/>
                </a:cubicBezTo>
                <a:cubicBezTo>
                  <a:pt x="3720153" y="3559361"/>
                  <a:pt x="3727613" y="3553005"/>
                  <a:pt x="3736102" y="3547900"/>
                </a:cubicBezTo>
                <a:cubicBezTo>
                  <a:pt x="3740988" y="3544966"/>
                  <a:pt x="3746174" y="3543006"/>
                  <a:pt x="3751789" y="3542071"/>
                </a:cubicBezTo>
                <a:close/>
                <a:moveTo>
                  <a:pt x="237174" y="3541978"/>
                </a:moveTo>
                <a:cubicBezTo>
                  <a:pt x="254107" y="3539136"/>
                  <a:pt x="271350" y="3551952"/>
                  <a:pt x="273489" y="3569197"/>
                </a:cubicBezTo>
                <a:cubicBezTo>
                  <a:pt x="273834" y="3571970"/>
                  <a:pt x="273860" y="3574783"/>
                  <a:pt x="274101" y="3578662"/>
                </a:cubicBezTo>
                <a:cubicBezTo>
                  <a:pt x="273106" y="3582447"/>
                  <a:pt x="272454" y="3587430"/>
                  <a:pt x="270492" y="3591822"/>
                </a:cubicBezTo>
                <a:cubicBezTo>
                  <a:pt x="267362" y="3598834"/>
                  <a:pt x="263810" y="3605752"/>
                  <a:pt x="259611" y="3612168"/>
                </a:cubicBezTo>
                <a:cubicBezTo>
                  <a:pt x="254627" y="3619786"/>
                  <a:pt x="248961" y="3626984"/>
                  <a:pt x="243252" y="3634093"/>
                </a:cubicBezTo>
                <a:cubicBezTo>
                  <a:pt x="216867" y="3666955"/>
                  <a:pt x="188672" y="3698215"/>
                  <a:pt x="159105" y="3728240"/>
                </a:cubicBezTo>
                <a:cubicBezTo>
                  <a:pt x="152693" y="3734753"/>
                  <a:pt x="146054" y="3740959"/>
                  <a:pt x="138211" y="3745801"/>
                </a:cubicBezTo>
                <a:cubicBezTo>
                  <a:pt x="132706" y="3749201"/>
                  <a:pt x="126774" y="3751181"/>
                  <a:pt x="120414" y="3751768"/>
                </a:cubicBezTo>
                <a:cubicBezTo>
                  <a:pt x="107292" y="3752982"/>
                  <a:pt x="97256" y="3747748"/>
                  <a:pt x="90053" y="3736826"/>
                </a:cubicBezTo>
                <a:cubicBezTo>
                  <a:pt x="87240" y="3732563"/>
                  <a:pt x="86308" y="3727746"/>
                  <a:pt x="86200" y="3722811"/>
                </a:cubicBezTo>
                <a:cubicBezTo>
                  <a:pt x="86061" y="3716440"/>
                  <a:pt x="87105" y="3710177"/>
                  <a:pt x="89800" y="3704368"/>
                </a:cubicBezTo>
                <a:cubicBezTo>
                  <a:pt x="92744" y="3698017"/>
                  <a:pt x="95602" y="3691560"/>
                  <a:pt x="99245" y="3685605"/>
                </a:cubicBezTo>
                <a:cubicBezTo>
                  <a:pt x="105096" y="3676039"/>
                  <a:pt x="111152" y="3666546"/>
                  <a:pt x="117838" y="3657556"/>
                </a:cubicBezTo>
                <a:cubicBezTo>
                  <a:pt x="142602" y="3624264"/>
                  <a:pt x="170373" y="3593567"/>
                  <a:pt x="199992" y="3564554"/>
                </a:cubicBezTo>
                <a:cubicBezTo>
                  <a:pt x="205966" y="3558704"/>
                  <a:pt x="212875" y="3553741"/>
                  <a:pt x="219687" y="3548831"/>
                </a:cubicBezTo>
                <a:cubicBezTo>
                  <a:pt x="224836" y="3545119"/>
                  <a:pt x="230824" y="3543046"/>
                  <a:pt x="237174" y="3541978"/>
                </a:cubicBezTo>
                <a:close/>
                <a:moveTo>
                  <a:pt x="7267759" y="3541910"/>
                </a:moveTo>
                <a:cubicBezTo>
                  <a:pt x="7277394" y="3540509"/>
                  <a:pt x="7285854" y="3543120"/>
                  <a:pt x="7292776" y="3549982"/>
                </a:cubicBezTo>
                <a:cubicBezTo>
                  <a:pt x="7299496" y="3556608"/>
                  <a:pt x="7303990" y="3564356"/>
                  <a:pt x="7303909" y="3574149"/>
                </a:cubicBezTo>
                <a:cubicBezTo>
                  <a:pt x="7303990" y="3579828"/>
                  <a:pt x="7302856" y="3585241"/>
                  <a:pt x="7300913" y="3590600"/>
                </a:cubicBezTo>
                <a:cubicBezTo>
                  <a:pt x="7297998" y="3598587"/>
                  <a:pt x="7293950" y="3605943"/>
                  <a:pt x="7289012" y="3612800"/>
                </a:cubicBezTo>
                <a:cubicBezTo>
                  <a:pt x="7283708" y="3620204"/>
                  <a:pt x="7278325" y="3627580"/>
                  <a:pt x="7272576" y="3634676"/>
                </a:cubicBezTo>
                <a:cubicBezTo>
                  <a:pt x="7246101" y="3667482"/>
                  <a:pt x="7217967" y="3698819"/>
                  <a:pt x="7188375" y="3728816"/>
                </a:cubicBezTo>
                <a:cubicBezTo>
                  <a:pt x="7181939" y="3735325"/>
                  <a:pt x="7175218" y="3741409"/>
                  <a:pt x="7167284" y="3746158"/>
                </a:cubicBezTo>
                <a:cubicBezTo>
                  <a:pt x="7161698" y="3749505"/>
                  <a:pt x="7155747" y="3751343"/>
                  <a:pt x="7149392" y="3751902"/>
                </a:cubicBezTo>
                <a:cubicBezTo>
                  <a:pt x="7134009" y="3753262"/>
                  <a:pt x="7120205" y="3743211"/>
                  <a:pt x="7116400" y="3728281"/>
                </a:cubicBezTo>
                <a:cubicBezTo>
                  <a:pt x="7115347" y="3724108"/>
                  <a:pt x="7115023" y="3719893"/>
                  <a:pt x="7116319" y="3715813"/>
                </a:cubicBezTo>
                <a:cubicBezTo>
                  <a:pt x="7118424" y="3709150"/>
                  <a:pt x="7120124" y="3702187"/>
                  <a:pt x="7123403" y="3696082"/>
                </a:cubicBezTo>
                <a:cubicBezTo>
                  <a:pt x="7128989" y="3685582"/>
                  <a:pt x="7135061" y="3675235"/>
                  <a:pt x="7141943" y="3665531"/>
                </a:cubicBezTo>
                <a:cubicBezTo>
                  <a:pt x="7168418" y="3628187"/>
                  <a:pt x="7199103" y="3594458"/>
                  <a:pt x="7231892" y="3562620"/>
                </a:cubicBezTo>
                <a:cubicBezTo>
                  <a:pt x="7237884" y="3556811"/>
                  <a:pt x="7245130" y="3552277"/>
                  <a:pt x="7251971" y="3547374"/>
                </a:cubicBezTo>
                <a:cubicBezTo>
                  <a:pt x="7256627" y="3544031"/>
                  <a:pt x="7262173" y="3542723"/>
                  <a:pt x="7267759" y="3541910"/>
                </a:cubicBezTo>
                <a:close/>
                <a:moveTo>
                  <a:pt x="2000436" y="3541395"/>
                </a:moveTo>
                <a:cubicBezTo>
                  <a:pt x="2007929" y="3542031"/>
                  <a:pt x="2014527" y="3543957"/>
                  <a:pt x="2019940" y="3549050"/>
                </a:cubicBezTo>
                <a:cubicBezTo>
                  <a:pt x="2031319" y="3559749"/>
                  <a:pt x="2034655" y="3572574"/>
                  <a:pt x="2030036" y="3587394"/>
                </a:cubicBezTo>
                <a:cubicBezTo>
                  <a:pt x="2027522" y="3595470"/>
                  <a:pt x="2023879" y="3603084"/>
                  <a:pt x="2018960" y="3609991"/>
                </a:cubicBezTo>
                <a:cubicBezTo>
                  <a:pt x="2013665" y="3617419"/>
                  <a:pt x="2008386" y="3624875"/>
                  <a:pt x="2002703" y="3632000"/>
                </a:cubicBezTo>
                <a:cubicBezTo>
                  <a:pt x="1975540" y="3666069"/>
                  <a:pt x="1946406" y="3698385"/>
                  <a:pt x="1915814" y="3729402"/>
                </a:cubicBezTo>
                <a:cubicBezTo>
                  <a:pt x="1909390" y="3735920"/>
                  <a:pt x="1902601" y="3741927"/>
                  <a:pt x="1894602" y="3746558"/>
                </a:cubicBezTo>
                <a:cubicBezTo>
                  <a:pt x="1888971" y="3749821"/>
                  <a:pt x="1882959" y="3751558"/>
                  <a:pt x="1876620" y="3751934"/>
                </a:cubicBezTo>
                <a:cubicBezTo>
                  <a:pt x="1859229" y="3752966"/>
                  <a:pt x="1846753" y="3740567"/>
                  <a:pt x="1844340" y="3727467"/>
                </a:cubicBezTo>
                <a:cubicBezTo>
                  <a:pt x="1843721" y="3724095"/>
                  <a:pt x="1843591" y="3720452"/>
                  <a:pt x="1844122" y="3717072"/>
                </a:cubicBezTo>
                <a:cubicBezTo>
                  <a:pt x="1845555" y="3707971"/>
                  <a:pt x="1849230" y="3699632"/>
                  <a:pt x="1853594" y="3691548"/>
                </a:cubicBezTo>
                <a:cubicBezTo>
                  <a:pt x="1861286" y="3677295"/>
                  <a:pt x="1870248" y="3663851"/>
                  <a:pt x="1880368" y="3651265"/>
                </a:cubicBezTo>
                <a:cubicBezTo>
                  <a:pt x="1893120" y="3635405"/>
                  <a:pt x="1906135" y="3619734"/>
                  <a:pt x="1919631" y="3604509"/>
                </a:cubicBezTo>
                <a:cubicBezTo>
                  <a:pt x="1931270" y="3591385"/>
                  <a:pt x="1943616" y="3578881"/>
                  <a:pt x="1955886" y="3566336"/>
                </a:cubicBezTo>
                <a:cubicBezTo>
                  <a:pt x="1963258" y="3558794"/>
                  <a:pt x="1971387" y="3552123"/>
                  <a:pt x="1980661" y="3546900"/>
                </a:cubicBezTo>
                <a:cubicBezTo>
                  <a:pt x="1986960" y="3543354"/>
                  <a:pt x="1993716" y="3541945"/>
                  <a:pt x="2000436" y="3541395"/>
                </a:cubicBezTo>
                <a:close/>
                <a:moveTo>
                  <a:pt x="5515002" y="3541354"/>
                </a:moveTo>
                <a:cubicBezTo>
                  <a:pt x="5529899" y="3542265"/>
                  <a:pt x="5539575" y="3550143"/>
                  <a:pt x="5544918" y="3563052"/>
                </a:cubicBezTo>
                <a:cubicBezTo>
                  <a:pt x="5547387" y="3568926"/>
                  <a:pt x="5547873" y="3575164"/>
                  <a:pt x="5546537" y="3581645"/>
                </a:cubicBezTo>
                <a:cubicBezTo>
                  <a:pt x="5544837" y="3590033"/>
                  <a:pt x="5541882" y="3597862"/>
                  <a:pt x="5537227" y="3604954"/>
                </a:cubicBezTo>
                <a:cubicBezTo>
                  <a:pt x="5532207" y="3612569"/>
                  <a:pt x="5527106" y="3620159"/>
                  <a:pt x="5521520" y="3627340"/>
                </a:cubicBezTo>
                <a:cubicBezTo>
                  <a:pt x="5493466" y="3663389"/>
                  <a:pt x="5462782" y="3697158"/>
                  <a:pt x="5430720" y="3729669"/>
                </a:cubicBezTo>
                <a:cubicBezTo>
                  <a:pt x="5424851" y="3735616"/>
                  <a:pt x="5417969" y="3740639"/>
                  <a:pt x="5411249" y="3745651"/>
                </a:cubicBezTo>
                <a:cubicBezTo>
                  <a:pt x="5405460" y="3749950"/>
                  <a:pt x="5398538" y="3751545"/>
                  <a:pt x="5391413" y="3751938"/>
                </a:cubicBezTo>
                <a:cubicBezTo>
                  <a:pt x="5373278" y="3752946"/>
                  <a:pt x="5356964" y="3737631"/>
                  <a:pt x="5359230" y="3718731"/>
                </a:cubicBezTo>
                <a:cubicBezTo>
                  <a:pt x="5359757" y="3714598"/>
                  <a:pt x="5360526" y="3710319"/>
                  <a:pt x="5362185" y="3706550"/>
                </a:cubicBezTo>
                <a:cubicBezTo>
                  <a:pt x="5365869" y="3698223"/>
                  <a:pt x="5369513" y="3689750"/>
                  <a:pt x="5374370" y="3682116"/>
                </a:cubicBezTo>
                <a:cubicBezTo>
                  <a:pt x="5382264" y="3669708"/>
                  <a:pt x="5390725" y="3657572"/>
                  <a:pt x="5399752" y="3645946"/>
                </a:cubicBezTo>
                <a:cubicBezTo>
                  <a:pt x="5420843" y="3618738"/>
                  <a:pt x="5444160" y="3593421"/>
                  <a:pt x="5468368" y="3568958"/>
                </a:cubicBezTo>
                <a:cubicBezTo>
                  <a:pt x="5476302" y="3560959"/>
                  <a:pt x="5484722" y="3553604"/>
                  <a:pt x="5494397" y="3547722"/>
                </a:cubicBezTo>
                <a:cubicBezTo>
                  <a:pt x="5501198" y="3543585"/>
                  <a:pt x="5508606" y="3541941"/>
                  <a:pt x="5515002" y="3541354"/>
                </a:cubicBezTo>
                <a:close/>
                <a:moveTo>
                  <a:pt x="1869414" y="3514106"/>
                </a:moveTo>
                <a:cubicBezTo>
                  <a:pt x="1871475" y="3514402"/>
                  <a:pt x="1873568" y="3514888"/>
                  <a:pt x="1875495" y="3515665"/>
                </a:cubicBezTo>
                <a:cubicBezTo>
                  <a:pt x="1893177" y="3522789"/>
                  <a:pt x="1910438" y="3542285"/>
                  <a:pt x="1910062" y="3564975"/>
                </a:cubicBezTo>
                <a:cubicBezTo>
                  <a:pt x="1910466" y="3572241"/>
                  <a:pt x="1908487" y="3579621"/>
                  <a:pt x="1904585" y="3586470"/>
                </a:cubicBezTo>
                <a:cubicBezTo>
                  <a:pt x="1898585" y="3596996"/>
                  <a:pt x="1890619" y="3605808"/>
                  <a:pt x="1880632" y="3612662"/>
                </a:cubicBezTo>
                <a:cubicBezTo>
                  <a:pt x="1867868" y="3621426"/>
                  <a:pt x="1854424" y="3622211"/>
                  <a:pt x="1840944" y="3614637"/>
                </a:cubicBezTo>
                <a:cubicBezTo>
                  <a:pt x="1826367" y="3606444"/>
                  <a:pt x="1815838" y="3594482"/>
                  <a:pt x="1810146" y="3578633"/>
                </a:cubicBezTo>
                <a:cubicBezTo>
                  <a:pt x="1805875" y="3566732"/>
                  <a:pt x="1806656" y="3555130"/>
                  <a:pt x="1813575" y="3544330"/>
                </a:cubicBezTo>
                <a:cubicBezTo>
                  <a:pt x="1819708" y="3534756"/>
                  <a:pt x="1827468" y="3526752"/>
                  <a:pt x="1837143" y="3520636"/>
                </a:cubicBezTo>
                <a:cubicBezTo>
                  <a:pt x="1847101" y="3514341"/>
                  <a:pt x="1857898" y="3512451"/>
                  <a:pt x="1869414" y="3514106"/>
                </a:cubicBezTo>
                <a:close/>
                <a:moveTo>
                  <a:pt x="7134090" y="3513677"/>
                </a:moveTo>
                <a:cubicBezTo>
                  <a:pt x="7142024" y="3513252"/>
                  <a:pt x="7148663" y="3515462"/>
                  <a:pt x="7154735" y="3519231"/>
                </a:cubicBezTo>
                <a:cubicBezTo>
                  <a:pt x="7163803" y="3524882"/>
                  <a:pt x="7171373" y="3532221"/>
                  <a:pt x="7176271" y="3541816"/>
                </a:cubicBezTo>
                <a:cubicBezTo>
                  <a:pt x="7184529" y="3558045"/>
                  <a:pt x="7184529" y="3574197"/>
                  <a:pt x="7174571" y="3589806"/>
                </a:cubicBezTo>
                <a:cubicBezTo>
                  <a:pt x="7168823" y="3598752"/>
                  <a:pt x="7161657" y="3606419"/>
                  <a:pt x="7152873" y="3612496"/>
                </a:cubicBezTo>
                <a:cubicBezTo>
                  <a:pt x="7139312" y="3621871"/>
                  <a:pt x="7125265" y="3622118"/>
                  <a:pt x="7111339" y="3613779"/>
                </a:cubicBezTo>
                <a:cubicBezTo>
                  <a:pt x="7098385" y="3606007"/>
                  <a:pt x="7088670" y="3595154"/>
                  <a:pt x="7082962" y="3580904"/>
                </a:cubicBezTo>
                <a:cubicBezTo>
                  <a:pt x="7077659" y="3567566"/>
                  <a:pt x="7078388" y="3554891"/>
                  <a:pt x="7086524" y="3542852"/>
                </a:cubicBezTo>
                <a:cubicBezTo>
                  <a:pt x="7092516" y="3534027"/>
                  <a:pt x="7099762" y="3526497"/>
                  <a:pt x="7108870" y="3520850"/>
                </a:cubicBezTo>
                <a:cubicBezTo>
                  <a:pt x="7116804" y="3515932"/>
                  <a:pt x="7125265" y="3512908"/>
                  <a:pt x="7134090" y="3513677"/>
                </a:cubicBezTo>
                <a:close/>
                <a:moveTo>
                  <a:pt x="103202" y="3513649"/>
                </a:moveTo>
                <a:cubicBezTo>
                  <a:pt x="111945" y="3513054"/>
                  <a:pt x="119768" y="3515681"/>
                  <a:pt x="126976" y="3520539"/>
                </a:cubicBezTo>
                <a:cubicBezTo>
                  <a:pt x="135906" y="3526555"/>
                  <a:pt x="143091" y="3534161"/>
                  <a:pt x="147502" y="3544006"/>
                </a:cubicBezTo>
                <a:cubicBezTo>
                  <a:pt x="154222" y="3559012"/>
                  <a:pt x="154316" y="3574015"/>
                  <a:pt x="145657" y="3588345"/>
                </a:cubicBezTo>
                <a:cubicBezTo>
                  <a:pt x="139043" y="3599291"/>
                  <a:pt x="130479" y="3608517"/>
                  <a:pt x="119189" y="3614897"/>
                </a:cubicBezTo>
                <a:cubicBezTo>
                  <a:pt x="108689" y="3620823"/>
                  <a:pt x="97788" y="3621516"/>
                  <a:pt x="86897" y="3616346"/>
                </a:cubicBezTo>
                <a:cubicBezTo>
                  <a:pt x="68050" y="3607396"/>
                  <a:pt x="55831" y="3592661"/>
                  <a:pt x="50491" y="3572521"/>
                </a:cubicBezTo>
                <a:cubicBezTo>
                  <a:pt x="48466" y="3564882"/>
                  <a:pt x="49286" y="3557260"/>
                  <a:pt x="52853" y="3549969"/>
                </a:cubicBezTo>
                <a:cubicBezTo>
                  <a:pt x="59559" y="3536270"/>
                  <a:pt x="69835" y="3526049"/>
                  <a:pt x="82984" y="3518608"/>
                </a:cubicBezTo>
                <a:cubicBezTo>
                  <a:pt x="89213" y="3515082"/>
                  <a:pt x="95976" y="3513354"/>
                  <a:pt x="103202" y="3513649"/>
                </a:cubicBezTo>
                <a:close/>
                <a:moveTo>
                  <a:pt x="5380579" y="3513290"/>
                </a:moveTo>
                <a:cubicBezTo>
                  <a:pt x="5386393" y="3513791"/>
                  <a:pt x="5392121" y="3515651"/>
                  <a:pt x="5397566" y="3518992"/>
                </a:cubicBezTo>
                <a:cubicBezTo>
                  <a:pt x="5412786" y="3528287"/>
                  <a:pt x="5422300" y="3541581"/>
                  <a:pt x="5425255" y="3559316"/>
                </a:cubicBezTo>
                <a:cubicBezTo>
                  <a:pt x="5425619" y="3561384"/>
                  <a:pt x="5425659" y="3563501"/>
                  <a:pt x="5425781" y="3564926"/>
                </a:cubicBezTo>
                <a:cubicBezTo>
                  <a:pt x="5425619" y="3572043"/>
                  <a:pt x="5423959" y="3578192"/>
                  <a:pt x="5421125" y="3583839"/>
                </a:cubicBezTo>
                <a:cubicBezTo>
                  <a:pt x="5414649" y="3596635"/>
                  <a:pt x="5405378" y="3607136"/>
                  <a:pt x="5392991" y="3614476"/>
                </a:cubicBezTo>
                <a:cubicBezTo>
                  <a:pt x="5381939" y="3621001"/>
                  <a:pt x="5370362" y="3621701"/>
                  <a:pt x="5358784" y="3615852"/>
                </a:cubicBezTo>
                <a:cubicBezTo>
                  <a:pt x="5339394" y="3606051"/>
                  <a:pt x="5327411" y="3590409"/>
                  <a:pt x="5322756" y="3569197"/>
                </a:cubicBezTo>
                <a:cubicBezTo>
                  <a:pt x="5321703" y="3564295"/>
                  <a:pt x="5322270" y="3559401"/>
                  <a:pt x="5324133" y="3554709"/>
                </a:cubicBezTo>
                <a:cubicBezTo>
                  <a:pt x="5331419" y="3536039"/>
                  <a:pt x="5344252" y="3522542"/>
                  <a:pt x="5363075" y="3515746"/>
                </a:cubicBezTo>
                <a:cubicBezTo>
                  <a:pt x="5368864" y="3513649"/>
                  <a:pt x="5374764" y="3512790"/>
                  <a:pt x="5380579" y="3513290"/>
                </a:cubicBezTo>
                <a:close/>
                <a:moveTo>
                  <a:pt x="3619463" y="3512815"/>
                </a:moveTo>
                <a:cubicBezTo>
                  <a:pt x="3626884" y="3513236"/>
                  <a:pt x="3633543" y="3515284"/>
                  <a:pt x="3639635" y="3519065"/>
                </a:cubicBezTo>
                <a:cubicBezTo>
                  <a:pt x="3652666" y="3527153"/>
                  <a:pt x="3661726" y="3538286"/>
                  <a:pt x="3665997" y="3553240"/>
                </a:cubicBezTo>
                <a:cubicBezTo>
                  <a:pt x="3668830" y="3563170"/>
                  <a:pt x="3668138" y="3572723"/>
                  <a:pt x="3663900" y="3581998"/>
                </a:cubicBezTo>
                <a:cubicBezTo>
                  <a:pt x="3657597" y="3595802"/>
                  <a:pt x="3647784" y="3606687"/>
                  <a:pt x="3634871" y="3614504"/>
                </a:cubicBezTo>
                <a:cubicBezTo>
                  <a:pt x="3623892" y="3621151"/>
                  <a:pt x="3612221" y="3621669"/>
                  <a:pt x="3600672" y="3615807"/>
                </a:cubicBezTo>
                <a:cubicBezTo>
                  <a:pt x="3583573" y="3607132"/>
                  <a:pt x="3572056" y="3593753"/>
                  <a:pt x="3566279" y="3575257"/>
                </a:cubicBezTo>
                <a:cubicBezTo>
                  <a:pt x="3563356" y="3565894"/>
                  <a:pt x="3564122" y="3557025"/>
                  <a:pt x="3568465" y="3548718"/>
                </a:cubicBezTo>
                <a:cubicBezTo>
                  <a:pt x="3576173" y="3533979"/>
                  <a:pt x="3587398" y="3522518"/>
                  <a:pt x="3603174" y="3516430"/>
                </a:cubicBezTo>
                <a:cubicBezTo>
                  <a:pt x="3608303" y="3514450"/>
                  <a:pt x="3614015" y="3513981"/>
                  <a:pt x="3619463" y="3512815"/>
                </a:cubicBezTo>
                <a:close/>
                <a:moveTo>
                  <a:pt x="2406556" y="3233373"/>
                </a:moveTo>
                <a:cubicBezTo>
                  <a:pt x="2413580" y="3231474"/>
                  <a:pt x="2420381" y="3232033"/>
                  <a:pt x="2427129" y="3234850"/>
                </a:cubicBezTo>
                <a:cubicBezTo>
                  <a:pt x="2441281" y="3240761"/>
                  <a:pt x="2451863" y="3256309"/>
                  <a:pt x="2451600" y="3271627"/>
                </a:cubicBezTo>
                <a:cubicBezTo>
                  <a:pt x="2450681" y="3278821"/>
                  <a:pt x="2449373" y="3286347"/>
                  <a:pt x="2446212" y="3293540"/>
                </a:cubicBezTo>
                <a:cubicBezTo>
                  <a:pt x="2442512" y="3301948"/>
                  <a:pt x="2437978" y="3309838"/>
                  <a:pt x="2432480" y="3317120"/>
                </a:cubicBezTo>
                <a:cubicBezTo>
                  <a:pt x="2423611" y="3328880"/>
                  <a:pt x="2414738" y="3340660"/>
                  <a:pt x="2405346" y="3351999"/>
                </a:cubicBezTo>
                <a:cubicBezTo>
                  <a:pt x="2378483" y="3384441"/>
                  <a:pt x="2350311" y="3415729"/>
                  <a:pt x="2320683" y="3445673"/>
                </a:cubicBezTo>
                <a:cubicBezTo>
                  <a:pt x="2314295" y="3452133"/>
                  <a:pt x="2307304" y="3458036"/>
                  <a:pt x="2300273" y="3463808"/>
                </a:cubicBezTo>
                <a:cubicBezTo>
                  <a:pt x="2294820" y="3468285"/>
                  <a:pt x="2288306" y="3470824"/>
                  <a:pt x="2281607" y="3473188"/>
                </a:cubicBezTo>
                <a:cubicBezTo>
                  <a:pt x="2265313" y="3478932"/>
                  <a:pt x="2243757" y="3469342"/>
                  <a:pt x="2237102" y="3451077"/>
                </a:cubicBezTo>
                <a:cubicBezTo>
                  <a:pt x="2234863" y="3444928"/>
                  <a:pt x="2234284" y="3438787"/>
                  <a:pt x="2235741" y="3432492"/>
                </a:cubicBezTo>
                <a:cubicBezTo>
                  <a:pt x="2237648" y="3424262"/>
                  <a:pt x="2240449" y="3416283"/>
                  <a:pt x="2244542" y="3408904"/>
                </a:cubicBezTo>
                <a:cubicBezTo>
                  <a:pt x="2249639" y="3399714"/>
                  <a:pt x="2254820" y="3390517"/>
                  <a:pt x="2260714" y="3381834"/>
                </a:cubicBezTo>
                <a:cubicBezTo>
                  <a:pt x="2268195" y="3370815"/>
                  <a:pt x="2276109" y="3360055"/>
                  <a:pt x="2284392" y="3349623"/>
                </a:cubicBezTo>
                <a:cubicBezTo>
                  <a:pt x="2308413" y="3319371"/>
                  <a:pt x="2334281" y="3290727"/>
                  <a:pt x="2361743" y="3263568"/>
                </a:cubicBezTo>
                <a:cubicBezTo>
                  <a:pt x="2369192" y="3256200"/>
                  <a:pt x="2377507" y="3249666"/>
                  <a:pt x="2385733" y="3243137"/>
                </a:cubicBezTo>
                <a:cubicBezTo>
                  <a:pt x="2391829" y="3238299"/>
                  <a:pt x="2399043" y="3235401"/>
                  <a:pt x="2406556" y="3233373"/>
                </a:cubicBezTo>
                <a:close/>
                <a:moveTo>
                  <a:pt x="5937910" y="3233148"/>
                </a:moveTo>
                <a:cubicBezTo>
                  <a:pt x="5943436" y="3234535"/>
                  <a:pt x="5948557" y="3237479"/>
                  <a:pt x="5953252" y="3241806"/>
                </a:cubicBezTo>
                <a:cubicBezTo>
                  <a:pt x="5964384" y="3252092"/>
                  <a:pt x="5967542" y="3263168"/>
                  <a:pt x="5966408" y="3276260"/>
                </a:cubicBezTo>
                <a:cubicBezTo>
                  <a:pt x="5966044" y="3277749"/>
                  <a:pt x="5965316" y="3281882"/>
                  <a:pt x="5964142" y="3285894"/>
                </a:cubicBezTo>
                <a:cubicBezTo>
                  <a:pt x="5961187" y="3296111"/>
                  <a:pt x="5956207" y="3305402"/>
                  <a:pt x="5949933" y="3313895"/>
                </a:cubicBezTo>
                <a:cubicBezTo>
                  <a:pt x="5941189" y="3325732"/>
                  <a:pt x="5932364" y="3337556"/>
                  <a:pt x="5923053" y="3348948"/>
                </a:cubicBezTo>
                <a:cubicBezTo>
                  <a:pt x="5896376" y="3381547"/>
                  <a:pt x="5868120" y="3412754"/>
                  <a:pt x="5838690" y="3442868"/>
                </a:cubicBezTo>
                <a:cubicBezTo>
                  <a:pt x="5832820" y="3448880"/>
                  <a:pt x="5826708" y="3454705"/>
                  <a:pt x="5820352" y="3460194"/>
                </a:cubicBezTo>
                <a:cubicBezTo>
                  <a:pt x="5813390" y="3466189"/>
                  <a:pt x="5805455" y="3470347"/>
                  <a:pt x="5796590" y="3473286"/>
                </a:cubicBezTo>
                <a:cubicBezTo>
                  <a:pt x="5782259" y="3478042"/>
                  <a:pt x="5762747" y="3471683"/>
                  <a:pt x="5753963" y="3454648"/>
                </a:cubicBezTo>
                <a:cubicBezTo>
                  <a:pt x="5752425" y="3451616"/>
                  <a:pt x="5751534" y="3448078"/>
                  <a:pt x="5751048" y="3444670"/>
                </a:cubicBezTo>
                <a:cubicBezTo>
                  <a:pt x="5749955" y="3436889"/>
                  <a:pt x="5750886" y="3429165"/>
                  <a:pt x="5754125" y="3422016"/>
                </a:cubicBezTo>
                <a:cubicBezTo>
                  <a:pt x="5758133" y="3413094"/>
                  <a:pt x="5762302" y="3404180"/>
                  <a:pt x="5767200" y="3395695"/>
                </a:cubicBezTo>
                <a:cubicBezTo>
                  <a:pt x="5776268" y="3379851"/>
                  <a:pt x="5787158" y="3365201"/>
                  <a:pt x="5798533" y="3350911"/>
                </a:cubicBezTo>
                <a:cubicBezTo>
                  <a:pt x="5822579" y="3320675"/>
                  <a:pt x="5848486" y="3292120"/>
                  <a:pt x="5875690" y="3264702"/>
                </a:cubicBezTo>
                <a:cubicBezTo>
                  <a:pt x="5883584" y="3256727"/>
                  <a:pt x="5891802" y="3249101"/>
                  <a:pt x="5901234" y="3242858"/>
                </a:cubicBezTo>
                <a:cubicBezTo>
                  <a:pt x="5907144" y="3238952"/>
                  <a:pt x="5913337" y="3235879"/>
                  <a:pt x="5920139" y="3233835"/>
                </a:cubicBezTo>
                <a:cubicBezTo>
                  <a:pt x="5926454" y="3231933"/>
                  <a:pt x="5932385" y="3231762"/>
                  <a:pt x="5937910" y="3233148"/>
                </a:cubicBezTo>
                <a:close/>
                <a:moveTo>
                  <a:pt x="7694694" y="3233136"/>
                </a:moveTo>
                <a:cubicBezTo>
                  <a:pt x="7699916" y="3234459"/>
                  <a:pt x="7704774" y="3237186"/>
                  <a:pt x="7709247" y="3241161"/>
                </a:cubicBezTo>
                <a:cubicBezTo>
                  <a:pt x="7721190" y="3251804"/>
                  <a:pt x="7726169" y="3265086"/>
                  <a:pt x="7722040" y="3280934"/>
                </a:cubicBezTo>
                <a:cubicBezTo>
                  <a:pt x="7720420" y="3286998"/>
                  <a:pt x="7718558" y="3293127"/>
                  <a:pt x="7715724" y="3298693"/>
                </a:cubicBezTo>
                <a:cubicBezTo>
                  <a:pt x="7712284" y="3305543"/>
                  <a:pt x="7708073" y="3312101"/>
                  <a:pt x="7703539" y="3318315"/>
                </a:cubicBezTo>
                <a:cubicBezTo>
                  <a:pt x="7696091" y="3328508"/>
                  <a:pt x="7688359" y="3338503"/>
                  <a:pt x="7680344" y="3348267"/>
                </a:cubicBezTo>
                <a:cubicBezTo>
                  <a:pt x="7652331" y="3382485"/>
                  <a:pt x="7622577" y="3415178"/>
                  <a:pt x="7591690" y="3446843"/>
                </a:cubicBezTo>
                <a:cubicBezTo>
                  <a:pt x="7584808" y="3453898"/>
                  <a:pt x="7577602" y="3460549"/>
                  <a:pt x="7569385" y="3465978"/>
                </a:cubicBezTo>
                <a:cubicBezTo>
                  <a:pt x="7561612" y="3471083"/>
                  <a:pt x="7553030" y="3473965"/>
                  <a:pt x="7545298" y="3474892"/>
                </a:cubicBezTo>
                <a:cubicBezTo>
                  <a:pt x="7518986" y="3474718"/>
                  <a:pt x="7502145" y="3451599"/>
                  <a:pt x="7508015" y="3431031"/>
                </a:cubicBezTo>
                <a:cubicBezTo>
                  <a:pt x="7510525" y="3422214"/>
                  <a:pt x="7513885" y="3413814"/>
                  <a:pt x="7518176" y="3405714"/>
                </a:cubicBezTo>
                <a:cubicBezTo>
                  <a:pt x="7525746" y="3391408"/>
                  <a:pt x="7534733" y="3377992"/>
                  <a:pt x="7544408" y="3365091"/>
                </a:cubicBezTo>
                <a:cubicBezTo>
                  <a:pt x="7572704" y="3327435"/>
                  <a:pt x="7604280" y="3292605"/>
                  <a:pt x="7637757" y="3259540"/>
                </a:cubicBezTo>
                <a:cubicBezTo>
                  <a:pt x="7644235" y="3253168"/>
                  <a:pt x="7651643" y="3247727"/>
                  <a:pt x="7658930" y="3242283"/>
                </a:cubicBezTo>
                <a:cubicBezTo>
                  <a:pt x="7664596" y="3238065"/>
                  <a:pt x="7671114" y="3235421"/>
                  <a:pt x="7677955" y="3233535"/>
                </a:cubicBezTo>
                <a:cubicBezTo>
                  <a:pt x="7683886" y="3231894"/>
                  <a:pt x="7689472" y="3231813"/>
                  <a:pt x="7694694" y="3233136"/>
                </a:cubicBezTo>
                <a:close/>
                <a:moveTo>
                  <a:pt x="4179465" y="3233081"/>
                </a:moveTo>
                <a:cubicBezTo>
                  <a:pt x="4184687" y="3234352"/>
                  <a:pt x="4189565" y="3237022"/>
                  <a:pt x="4194099" y="3240910"/>
                </a:cubicBezTo>
                <a:cubicBezTo>
                  <a:pt x="4202964" y="3248513"/>
                  <a:pt x="4208551" y="3258001"/>
                  <a:pt x="4208469" y="3270130"/>
                </a:cubicBezTo>
                <a:cubicBezTo>
                  <a:pt x="4208469" y="3276481"/>
                  <a:pt x="4207538" y="3282610"/>
                  <a:pt x="4205272" y="3288658"/>
                </a:cubicBezTo>
                <a:cubicBezTo>
                  <a:pt x="4201871" y="3297960"/>
                  <a:pt x="4197256" y="3306595"/>
                  <a:pt x="4191427" y="3314533"/>
                </a:cubicBezTo>
                <a:cubicBezTo>
                  <a:pt x="4183938" y="3324702"/>
                  <a:pt x="4176449" y="3334879"/>
                  <a:pt x="4168514" y="3344672"/>
                </a:cubicBezTo>
                <a:cubicBezTo>
                  <a:pt x="4139773" y="3380101"/>
                  <a:pt x="4109141" y="3413891"/>
                  <a:pt x="4077156" y="3446426"/>
                </a:cubicBezTo>
                <a:cubicBezTo>
                  <a:pt x="4071274" y="3452409"/>
                  <a:pt x="4064850" y="3457902"/>
                  <a:pt x="4058353" y="3463225"/>
                </a:cubicBezTo>
                <a:cubicBezTo>
                  <a:pt x="4052337" y="3468152"/>
                  <a:pt x="4045285" y="3471131"/>
                  <a:pt x="4037796" y="3473467"/>
                </a:cubicBezTo>
                <a:cubicBezTo>
                  <a:pt x="4022231" y="3478321"/>
                  <a:pt x="4002477" y="3470265"/>
                  <a:pt x="3994651" y="3452089"/>
                </a:cubicBezTo>
                <a:cubicBezTo>
                  <a:pt x="3991194" y="3444061"/>
                  <a:pt x="3991749" y="3435471"/>
                  <a:pt x="3994283" y="3427314"/>
                </a:cubicBezTo>
                <a:cubicBezTo>
                  <a:pt x="3996352" y="3420651"/>
                  <a:pt x="3999100" y="3414121"/>
                  <a:pt x="4002278" y="3407903"/>
                </a:cubicBezTo>
                <a:cubicBezTo>
                  <a:pt x="4006100" y="3400427"/>
                  <a:pt x="4010293" y="3393067"/>
                  <a:pt x="4015046" y="3386149"/>
                </a:cubicBezTo>
                <a:cubicBezTo>
                  <a:pt x="4023381" y="3374017"/>
                  <a:pt x="4031878" y="3361957"/>
                  <a:pt x="4040986" y="3350404"/>
                </a:cubicBezTo>
                <a:cubicBezTo>
                  <a:pt x="4064899" y="3320071"/>
                  <a:pt x="4090904" y="3291577"/>
                  <a:pt x="4118148" y="3264207"/>
                </a:cubicBezTo>
                <a:cubicBezTo>
                  <a:pt x="4126090" y="3256236"/>
                  <a:pt x="4134348" y="3248691"/>
                  <a:pt x="4143781" y="3242453"/>
                </a:cubicBezTo>
                <a:cubicBezTo>
                  <a:pt x="4149650" y="3238546"/>
                  <a:pt x="4155965" y="3235607"/>
                  <a:pt x="4162766" y="3233644"/>
                </a:cubicBezTo>
                <a:cubicBezTo>
                  <a:pt x="4168677" y="3231938"/>
                  <a:pt x="4174243" y="3231810"/>
                  <a:pt x="4179465" y="3233081"/>
                </a:cubicBezTo>
                <a:close/>
                <a:moveTo>
                  <a:pt x="663330" y="3232868"/>
                </a:moveTo>
                <a:cubicBezTo>
                  <a:pt x="668291" y="3233877"/>
                  <a:pt x="672992" y="3236115"/>
                  <a:pt x="677435" y="3239465"/>
                </a:cubicBezTo>
                <a:cubicBezTo>
                  <a:pt x="691207" y="3249840"/>
                  <a:pt x="696314" y="3265555"/>
                  <a:pt x="692084" y="3282392"/>
                </a:cubicBezTo>
                <a:cubicBezTo>
                  <a:pt x="689483" y="3292751"/>
                  <a:pt x="684846" y="3302142"/>
                  <a:pt x="678913" y="3310886"/>
                </a:cubicBezTo>
                <a:cubicBezTo>
                  <a:pt x="673791" y="3318424"/>
                  <a:pt x="668435" y="3325824"/>
                  <a:pt x="662794" y="3332981"/>
                </a:cubicBezTo>
                <a:cubicBezTo>
                  <a:pt x="630613" y="3373806"/>
                  <a:pt x="595797" y="3412304"/>
                  <a:pt x="559340" y="3449332"/>
                </a:cubicBezTo>
                <a:cubicBezTo>
                  <a:pt x="552430" y="3456356"/>
                  <a:pt x="545074" y="3462812"/>
                  <a:pt x="536484" y="3467779"/>
                </a:cubicBezTo>
                <a:cubicBezTo>
                  <a:pt x="529056" y="3472075"/>
                  <a:pt x="521095" y="3474455"/>
                  <a:pt x="513518" y="3474961"/>
                </a:cubicBezTo>
                <a:cubicBezTo>
                  <a:pt x="495589" y="3473928"/>
                  <a:pt x="480328" y="3462258"/>
                  <a:pt x="477612" y="3444082"/>
                </a:cubicBezTo>
                <a:cubicBezTo>
                  <a:pt x="477103" y="3440697"/>
                  <a:pt x="477438" y="3437090"/>
                  <a:pt x="477968" y="3433678"/>
                </a:cubicBezTo>
                <a:cubicBezTo>
                  <a:pt x="479276" y="3425294"/>
                  <a:pt x="482405" y="3417485"/>
                  <a:pt x="486189" y="3409920"/>
                </a:cubicBezTo>
                <a:cubicBezTo>
                  <a:pt x="492485" y="3397334"/>
                  <a:pt x="500118" y="3385578"/>
                  <a:pt x="508160" y="3374065"/>
                </a:cubicBezTo>
                <a:cubicBezTo>
                  <a:pt x="522652" y="3353327"/>
                  <a:pt x="538784" y="3333880"/>
                  <a:pt x="555614" y="3315044"/>
                </a:cubicBezTo>
                <a:cubicBezTo>
                  <a:pt x="570106" y="3298831"/>
                  <a:pt x="585003" y="3282958"/>
                  <a:pt x="600128" y="3267332"/>
                </a:cubicBezTo>
                <a:cubicBezTo>
                  <a:pt x="607424" y="3259795"/>
                  <a:pt x="615426" y="3252881"/>
                  <a:pt x="623539" y="3246201"/>
                </a:cubicBezTo>
                <a:cubicBezTo>
                  <a:pt x="630610" y="3240384"/>
                  <a:pt x="638707" y="3236202"/>
                  <a:pt x="647643" y="3233652"/>
                </a:cubicBezTo>
                <a:cubicBezTo>
                  <a:pt x="653142" y="3232082"/>
                  <a:pt x="658367" y="3231860"/>
                  <a:pt x="663330" y="3232868"/>
                </a:cubicBezTo>
                <a:close/>
                <a:moveTo>
                  <a:pt x="5824805" y="3121779"/>
                </a:moveTo>
                <a:cubicBezTo>
                  <a:pt x="5826870" y="3122054"/>
                  <a:pt x="5829056" y="3122382"/>
                  <a:pt x="5830918" y="3123216"/>
                </a:cubicBezTo>
                <a:cubicBezTo>
                  <a:pt x="5847434" y="3130503"/>
                  <a:pt x="5857028" y="3147950"/>
                  <a:pt x="5854842" y="3163867"/>
                </a:cubicBezTo>
                <a:cubicBezTo>
                  <a:pt x="5853587" y="3172988"/>
                  <a:pt x="5850956" y="3181736"/>
                  <a:pt x="5846179" y="3189613"/>
                </a:cubicBezTo>
                <a:cubicBezTo>
                  <a:pt x="5841443" y="3197394"/>
                  <a:pt x="5836747" y="3205292"/>
                  <a:pt x="5831080" y="3212376"/>
                </a:cubicBezTo>
                <a:cubicBezTo>
                  <a:pt x="5815333" y="3232090"/>
                  <a:pt x="5799585" y="3251861"/>
                  <a:pt x="5782907" y="3270770"/>
                </a:cubicBezTo>
                <a:cubicBezTo>
                  <a:pt x="5762950" y="3293363"/>
                  <a:pt x="5742062" y="3315166"/>
                  <a:pt x="5721416" y="3337135"/>
                </a:cubicBezTo>
                <a:cubicBezTo>
                  <a:pt x="5713725" y="3345324"/>
                  <a:pt x="5705224" y="3352656"/>
                  <a:pt x="5695063" y="3357837"/>
                </a:cubicBezTo>
                <a:cubicBezTo>
                  <a:pt x="5687776" y="3361566"/>
                  <a:pt x="5682959" y="3362788"/>
                  <a:pt x="5674903" y="3362833"/>
                </a:cubicBezTo>
                <a:cubicBezTo>
                  <a:pt x="5659035" y="3363084"/>
                  <a:pt x="5648469" y="3355060"/>
                  <a:pt x="5641587" y="3341422"/>
                </a:cubicBezTo>
                <a:cubicBezTo>
                  <a:pt x="5638308" y="3334929"/>
                  <a:pt x="5637498" y="3327950"/>
                  <a:pt x="5639442" y="3320951"/>
                </a:cubicBezTo>
                <a:cubicBezTo>
                  <a:pt x="5641142" y="3314899"/>
                  <a:pt x="5643004" y="3308811"/>
                  <a:pt x="5645635" y="3303123"/>
                </a:cubicBezTo>
                <a:cubicBezTo>
                  <a:pt x="5649197" y="3295512"/>
                  <a:pt x="5653003" y="3287938"/>
                  <a:pt x="5657618" y="3280947"/>
                </a:cubicBezTo>
                <a:cubicBezTo>
                  <a:pt x="5666078" y="3268070"/>
                  <a:pt x="5674701" y="3255246"/>
                  <a:pt x="5684173" y="3243085"/>
                </a:cubicBezTo>
                <a:cubicBezTo>
                  <a:pt x="5709596" y="3210364"/>
                  <a:pt x="5737447" y="3179784"/>
                  <a:pt x="5766796" y="3150545"/>
                </a:cubicBezTo>
                <a:cubicBezTo>
                  <a:pt x="5775782" y="3141603"/>
                  <a:pt x="5785336" y="3133450"/>
                  <a:pt x="5796428" y="3127147"/>
                </a:cubicBezTo>
                <a:cubicBezTo>
                  <a:pt x="5805293" y="3122091"/>
                  <a:pt x="5814766" y="3120443"/>
                  <a:pt x="5824805" y="3121779"/>
                </a:cubicBezTo>
                <a:close/>
                <a:moveTo>
                  <a:pt x="4065802" y="3121645"/>
                </a:moveTo>
                <a:cubicBezTo>
                  <a:pt x="4067886" y="3121884"/>
                  <a:pt x="4070073" y="3122066"/>
                  <a:pt x="4071983" y="3122839"/>
                </a:cubicBezTo>
                <a:cubicBezTo>
                  <a:pt x="4089592" y="3129952"/>
                  <a:pt x="4099855" y="3149715"/>
                  <a:pt x="4096903" y="3164928"/>
                </a:cubicBezTo>
                <a:cubicBezTo>
                  <a:pt x="4095159" y="3173910"/>
                  <a:pt x="4092511" y="3182671"/>
                  <a:pt x="4087658" y="3190512"/>
                </a:cubicBezTo>
                <a:cubicBezTo>
                  <a:pt x="4083237" y="3197657"/>
                  <a:pt x="4078881" y="3204923"/>
                  <a:pt x="4073695" y="3211501"/>
                </a:cubicBezTo>
                <a:cubicBezTo>
                  <a:pt x="4060236" y="3228564"/>
                  <a:pt x="4046613" y="3245518"/>
                  <a:pt x="4032550" y="3262087"/>
                </a:cubicBezTo>
                <a:cubicBezTo>
                  <a:pt x="4010310" y="3288302"/>
                  <a:pt x="3986867" y="3313437"/>
                  <a:pt x="3962684" y="3337880"/>
                </a:cubicBezTo>
                <a:cubicBezTo>
                  <a:pt x="3955251" y="3345389"/>
                  <a:pt x="3947333" y="3352299"/>
                  <a:pt x="3938002" y="3357359"/>
                </a:cubicBezTo>
                <a:cubicBezTo>
                  <a:pt x="3931121" y="3361096"/>
                  <a:pt x="3923846" y="3363537"/>
                  <a:pt x="3918252" y="3362861"/>
                </a:cubicBezTo>
                <a:cubicBezTo>
                  <a:pt x="3899804" y="3362638"/>
                  <a:pt x="3886097" y="3351979"/>
                  <a:pt x="3881827" y="3336483"/>
                </a:cubicBezTo>
                <a:cubicBezTo>
                  <a:pt x="3880491" y="3331650"/>
                  <a:pt x="3880321" y="3326869"/>
                  <a:pt x="3881308" y="3321938"/>
                </a:cubicBezTo>
                <a:cubicBezTo>
                  <a:pt x="3882839" y="3314320"/>
                  <a:pt x="3885106" y="3306920"/>
                  <a:pt x="3888809" y="3300135"/>
                </a:cubicBezTo>
                <a:cubicBezTo>
                  <a:pt x="3894178" y="3290302"/>
                  <a:pt x="3899448" y="3280323"/>
                  <a:pt x="3905840" y="3271159"/>
                </a:cubicBezTo>
                <a:cubicBezTo>
                  <a:pt x="3915859" y="3256792"/>
                  <a:pt x="3926437" y="3242785"/>
                  <a:pt x="3937387" y="3229111"/>
                </a:cubicBezTo>
                <a:cubicBezTo>
                  <a:pt x="3958891" y="3202264"/>
                  <a:pt x="3982325" y="3177116"/>
                  <a:pt x="4006513" y="3152674"/>
                </a:cubicBezTo>
                <a:cubicBezTo>
                  <a:pt x="4015913" y="3143177"/>
                  <a:pt x="4025912" y="3134421"/>
                  <a:pt x="4037518" y="3127624"/>
                </a:cubicBezTo>
                <a:cubicBezTo>
                  <a:pt x="4046314" y="3122475"/>
                  <a:pt x="4055718" y="3120475"/>
                  <a:pt x="4065802" y="3121645"/>
                </a:cubicBezTo>
                <a:close/>
                <a:moveTo>
                  <a:pt x="2308685" y="3121625"/>
                </a:moveTo>
                <a:cubicBezTo>
                  <a:pt x="2312935" y="3122127"/>
                  <a:pt x="2316882" y="3123273"/>
                  <a:pt x="2320461" y="3125722"/>
                </a:cubicBezTo>
                <a:cubicBezTo>
                  <a:pt x="2339103" y="3138465"/>
                  <a:pt x="2342721" y="3154901"/>
                  <a:pt x="2338293" y="3171198"/>
                </a:cubicBezTo>
                <a:cubicBezTo>
                  <a:pt x="2336297" y="3178554"/>
                  <a:pt x="2332929" y="3185654"/>
                  <a:pt x="2329342" y="3192427"/>
                </a:cubicBezTo>
                <a:cubicBezTo>
                  <a:pt x="2326080" y="3198588"/>
                  <a:pt x="2322036" y="3204421"/>
                  <a:pt x="2317712" y="3209915"/>
                </a:cubicBezTo>
                <a:cubicBezTo>
                  <a:pt x="2305143" y="3225889"/>
                  <a:pt x="2292561" y="3241879"/>
                  <a:pt x="2279433" y="3257391"/>
                </a:cubicBezTo>
                <a:cubicBezTo>
                  <a:pt x="2256323" y="3284700"/>
                  <a:pt x="2232070" y="3310984"/>
                  <a:pt x="2206972" y="3336487"/>
                </a:cubicBezTo>
                <a:cubicBezTo>
                  <a:pt x="2199564" y="3344017"/>
                  <a:pt x="2191771" y="3351081"/>
                  <a:pt x="2182614" y="3356400"/>
                </a:cubicBezTo>
                <a:cubicBezTo>
                  <a:pt x="2175247" y="3360683"/>
                  <a:pt x="2167332" y="3363436"/>
                  <a:pt x="2159208" y="3362804"/>
                </a:cubicBezTo>
                <a:cubicBezTo>
                  <a:pt x="2141505" y="3363748"/>
                  <a:pt x="2122006" y="3347219"/>
                  <a:pt x="2123868" y="3326015"/>
                </a:cubicBezTo>
                <a:cubicBezTo>
                  <a:pt x="2124358" y="3320392"/>
                  <a:pt x="2125523" y="3315016"/>
                  <a:pt x="2127552" y="3309693"/>
                </a:cubicBezTo>
                <a:cubicBezTo>
                  <a:pt x="2131571" y="3299148"/>
                  <a:pt x="2136976" y="3289355"/>
                  <a:pt x="2142902" y="3279826"/>
                </a:cubicBezTo>
                <a:cubicBezTo>
                  <a:pt x="2153290" y="3263127"/>
                  <a:pt x="2165090" y="3247445"/>
                  <a:pt x="2177481" y="3232196"/>
                </a:cubicBezTo>
                <a:cubicBezTo>
                  <a:pt x="2199620" y="3204964"/>
                  <a:pt x="2223298" y="3179117"/>
                  <a:pt x="2247890" y="3154095"/>
                </a:cubicBezTo>
                <a:cubicBezTo>
                  <a:pt x="2257245" y="3144578"/>
                  <a:pt x="2267143" y="3135713"/>
                  <a:pt x="2278599" y="3128681"/>
                </a:cubicBezTo>
                <a:cubicBezTo>
                  <a:pt x="2287898" y="3122969"/>
                  <a:pt x="2297787" y="3120338"/>
                  <a:pt x="2308685" y="3121625"/>
                </a:cubicBezTo>
                <a:close/>
                <a:moveTo>
                  <a:pt x="7576712" y="3121422"/>
                </a:moveTo>
                <a:cubicBezTo>
                  <a:pt x="7584687" y="3121111"/>
                  <a:pt x="7591610" y="3124102"/>
                  <a:pt x="7597560" y="3129494"/>
                </a:cubicBezTo>
                <a:cubicBezTo>
                  <a:pt x="7610838" y="3141525"/>
                  <a:pt x="7614927" y="3156163"/>
                  <a:pt x="7609745" y="3173311"/>
                </a:cubicBezTo>
                <a:cubicBezTo>
                  <a:pt x="7606911" y="3182780"/>
                  <a:pt x="7602621" y="3191617"/>
                  <a:pt x="7596953" y="3199681"/>
                </a:cubicBezTo>
                <a:cubicBezTo>
                  <a:pt x="7590881" y="3208271"/>
                  <a:pt x="7584728" y="3216812"/>
                  <a:pt x="7578170" y="3225038"/>
                </a:cubicBezTo>
                <a:cubicBezTo>
                  <a:pt x="7547161" y="3264046"/>
                  <a:pt x="7513724" y="3300916"/>
                  <a:pt x="7478869" y="3336532"/>
                </a:cubicBezTo>
                <a:cubicBezTo>
                  <a:pt x="7471502" y="3344086"/>
                  <a:pt x="7463648" y="3351085"/>
                  <a:pt x="7454540" y="3356436"/>
                </a:cubicBezTo>
                <a:cubicBezTo>
                  <a:pt x="7447132" y="3360760"/>
                  <a:pt x="7439198" y="3362719"/>
                  <a:pt x="7430494" y="3362966"/>
                </a:cubicBezTo>
                <a:cubicBezTo>
                  <a:pt x="7413613" y="3363444"/>
                  <a:pt x="7393778" y="3347263"/>
                  <a:pt x="7395923" y="3325954"/>
                </a:cubicBezTo>
                <a:cubicBezTo>
                  <a:pt x="7396449" y="3321125"/>
                  <a:pt x="7397138" y="3316085"/>
                  <a:pt x="7398959" y="3311660"/>
                </a:cubicBezTo>
                <a:cubicBezTo>
                  <a:pt x="7402724" y="3302641"/>
                  <a:pt x="7406651" y="3293516"/>
                  <a:pt x="7411792" y="3285258"/>
                </a:cubicBezTo>
                <a:cubicBezTo>
                  <a:pt x="7420333" y="3271612"/>
                  <a:pt x="7429401" y="3258213"/>
                  <a:pt x="7439157" y="3245416"/>
                </a:cubicBezTo>
                <a:cubicBezTo>
                  <a:pt x="7464701" y="3211918"/>
                  <a:pt x="7493240" y="3180966"/>
                  <a:pt x="7522913" y="3151091"/>
                </a:cubicBezTo>
                <a:cubicBezTo>
                  <a:pt x="7532305" y="3141618"/>
                  <a:pt x="7542384" y="3132947"/>
                  <a:pt x="7554286" y="3126592"/>
                </a:cubicBezTo>
                <a:cubicBezTo>
                  <a:pt x="7561249" y="3122868"/>
                  <a:pt x="7568616" y="3120993"/>
                  <a:pt x="7576712" y="3121422"/>
                </a:cubicBezTo>
                <a:close/>
                <a:moveTo>
                  <a:pt x="545480" y="3121296"/>
                </a:moveTo>
                <a:cubicBezTo>
                  <a:pt x="563034" y="3121357"/>
                  <a:pt x="579362" y="3135797"/>
                  <a:pt x="581415" y="3153410"/>
                </a:cubicBezTo>
                <a:cubicBezTo>
                  <a:pt x="582401" y="3161899"/>
                  <a:pt x="581883" y="3170307"/>
                  <a:pt x="578204" y="3178124"/>
                </a:cubicBezTo>
                <a:cubicBezTo>
                  <a:pt x="574637" y="3185710"/>
                  <a:pt x="571029" y="3193353"/>
                  <a:pt x="566573" y="3200425"/>
                </a:cubicBezTo>
                <a:cubicBezTo>
                  <a:pt x="561724" y="3208113"/>
                  <a:pt x="556083" y="3215330"/>
                  <a:pt x="550426" y="3222475"/>
                </a:cubicBezTo>
                <a:cubicBezTo>
                  <a:pt x="518183" y="3263207"/>
                  <a:pt x="483453" y="3301733"/>
                  <a:pt x="446868" y="3338604"/>
                </a:cubicBezTo>
                <a:cubicBezTo>
                  <a:pt x="439422" y="3346109"/>
                  <a:pt x="431485" y="3352918"/>
                  <a:pt x="422051" y="3357861"/>
                </a:cubicBezTo>
                <a:cubicBezTo>
                  <a:pt x="415709" y="3361188"/>
                  <a:pt x="409047" y="3363026"/>
                  <a:pt x="402813" y="3362832"/>
                </a:cubicBezTo>
                <a:cubicBezTo>
                  <a:pt x="385813" y="3363500"/>
                  <a:pt x="373061" y="3353088"/>
                  <a:pt x="367641" y="3339559"/>
                </a:cubicBezTo>
                <a:cubicBezTo>
                  <a:pt x="364673" y="3332151"/>
                  <a:pt x="365032" y="3324302"/>
                  <a:pt x="367394" y="3316825"/>
                </a:cubicBezTo>
                <a:cubicBezTo>
                  <a:pt x="369496" y="3310170"/>
                  <a:pt x="372101" y="3303596"/>
                  <a:pt x="375237" y="3297366"/>
                </a:cubicBezTo>
                <a:cubicBezTo>
                  <a:pt x="379010" y="3289864"/>
                  <a:pt x="383199" y="3282513"/>
                  <a:pt x="387886" y="3275554"/>
                </a:cubicBezTo>
                <a:cubicBezTo>
                  <a:pt x="395320" y="3264511"/>
                  <a:pt x="402974" y="3253581"/>
                  <a:pt x="411137" y="3243072"/>
                </a:cubicBezTo>
                <a:cubicBezTo>
                  <a:pt x="436553" y="3210351"/>
                  <a:pt x="464464" y="3179828"/>
                  <a:pt x="493780" y="3150568"/>
                </a:cubicBezTo>
                <a:cubicBezTo>
                  <a:pt x="502742" y="3141622"/>
                  <a:pt x="512256" y="3133356"/>
                  <a:pt x="523384" y="3127166"/>
                </a:cubicBezTo>
                <a:cubicBezTo>
                  <a:pt x="530235" y="3123353"/>
                  <a:pt x="537524" y="3121268"/>
                  <a:pt x="545480" y="3121296"/>
                </a:cubicBezTo>
                <a:close/>
                <a:moveTo>
                  <a:pt x="6697433" y="2778945"/>
                </a:moveTo>
                <a:cubicBezTo>
                  <a:pt x="6703409" y="2778676"/>
                  <a:pt x="6709461" y="2780273"/>
                  <a:pt x="6715473" y="2783683"/>
                </a:cubicBezTo>
                <a:cubicBezTo>
                  <a:pt x="6720857" y="2786752"/>
                  <a:pt x="6725836" y="2790889"/>
                  <a:pt x="6730330" y="2795257"/>
                </a:cubicBezTo>
                <a:cubicBezTo>
                  <a:pt x="6743446" y="2808085"/>
                  <a:pt x="6754375" y="2822650"/>
                  <a:pt x="6762876" y="2838985"/>
                </a:cubicBezTo>
                <a:cubicBezTo>
                  <a:pt x="6764779" y="2842697"/>
                  <a:pt x="6766074" y="2846830"/>
                  <a:pt x="6770649" y="2849530"/>
                </a:cubicBezTo>
                <a:cubicBezTo>
                  <a:pt x="6773928" y="2845166"/>
                  <a:pt x="6777328" y="2840810"/>
                  <a:pt x="6780526" y="2836297"/>
                </a:cubicBezTo>
                <a:cubicBezTo>
                  <a:pt x="6789068" y="2824233"/>
                  <a:pt x="6798459" y="2812903"/>
                  <a:pt x="6808944" y="2802503"/>
                </a:cubicBezTo>
                <a:cubicBezTo>
                  <a:pt x="6816028" y="2795504"/>
                  <a:pt x="6823963" y="2789938"/>
                  <a:pt x="6833557" y="2786825"/>
                </a:cubicBezTo>
                <a:cubicBezTo>
                  <a:pt x="6840560" y="2784558"/>
                  <a:pt x="6847280" y="2784622"/>
                  <a:pt x="6854040" y="2787630"/>
                </a:cubicBezTo>
                <a:cubicBezTo>
                  <a:pt x="6865375" y="2792666"/>
                  <a:pt x="6874119" y="2800613"/>
                  <a:pt x="6879584" y="2811644"/>
                </a:cubicBezTo>
                <a:cubicBezTo>
                  <a:pt x="6884523" y="2821626"/>
                  <a:pt x="6883632" y="2832156"/>
                  <a:pt x="6879989" y="2842365"/>
                </a:cubicBezTo>
                <a:cubicBezTo>
                  <a:pt x="6876588" y="2851736"/>
                  <a:pt x="6871123" y="2859962"/>
                  <a:pt x="6863918" y="2866811"/>
                </a:cubicBezTo>
                <a:cubicBezTo>
                  <a:pt x="6854283" y="2875993"/>
                  <a:pt x="6844284" y="2884842"/>
                  <a:pt x="6834407" y="2893796"/>
                </a:cubicBezTo>
                <a:cubicBezTo>
                  <a:pt x="6831290" y="2896622"/>
                  <a:pt x="6828052" y="2899302"/>
                  <a:pt x="6824934" y="2902095"/>
                </a:cubicBezTo>
                <a:cubicBezTo>
                  <a:pt x="6823356" y="2903487"/>
                  <a:pt x="6823639" y="2906236"/>
                  <a:pt x="6825501" y="2907325"/>
                </a:cubicBezTo>
                <a:cubicBezTo>
                  <a:pt x="6830926" y="2910511"/>
                  <a:pt x="6836431" y="2913616"/>
                  <a:pt x="6841855" y="2916786"/>
                </a:cubicBezTo>
                <a:cubicBezTo>
                  <a:pt x="6855255" y="2924550"/>
                  <a:pt x="6868168" y="2932942"/>
                  <a:pt x="6879908" y="2943086"/>
                </a:cubicBezTo>
                <a:cubicBezTo>
                  <a:pt x="6886304" y="2948624"/>
                  <a:pt x="6892174" y="2954652"/>
                  <a:pt x="6896708" y="2961849"/>
                </a:cubicBezTo>
                <a:cubicBezTo>
                  <a:pt x="6900877" y="2968484"/>
                  <a:pt x="6903387" y="2975641"/>
                  <a:pt x="6903711" y="2983608"/>
                </a:cubicBezTo>
                <a:cubicBezTo>
                  <a:pt x="6904034" y="2992384"/>
                  <a:pt x="6901687" y="3000302"/>
                  <a:pt x="6896789" y="3007415"/>
                </a:cubicBezTo>
                <a:cubicBezTo>
                  <a:pt x="6891162" y="3015592"/>
                  <a:pt x="6884077" y="3022401"/>
                  <a:pt x="6875657" y="3027652"/>
                </a:cubicBezTo>
                <a:cubicBezTo>
                  <a:pt x="6862622" y="3035748"/>
                  <a:pt x="6849183" y="3035979"/>
                  <a:pt x="6835621" y="3029052"/>
                </a:cubicBezTo>
                <a:cubicBezTo>
                  <a:pt x="6826756" y="3024530"/>
                  <a:pt x="6819388" y="3018054"/>
                  <a:pt x="6812506" y="3010961"/>
                </a:cubicBezTo>
                <a:cubicBezTo>
                  <a:pt x="6800767" y="2998829"/>
                  <a:pt x="6790201" y="2985758"/>
                  <a:pt x="6780121" y="2972212"/>
                </a:cubicBezTo>
                <a:cubicBezTo>
                  <a:pt x="6777247" y="2968334"/>
                  <a:pt x="6773968" y="2964756"/>
                  <a:pt x="6770244" y="2960270"/>
                </a:cubicBezTo>
                <a:cubicBezTo>
                  <a:pt x="6767249" y="2964420"/>
                  <a:pt x="6764698" y="2967654"/>
                  <a:pt x="6762512" y="2971128"/>
                </a:cubicBezTo>
                <a:cubicBezTo>
                  <a:pt x="6753080" y="2986053"/>
                  <a:pt x="6741988" y="2999586"/>
                  <a:pt x="6729156" y="3011670"/>
                </a:cubicBezTo>
                <a:cubicBezTo>
                  <a:pt x="6722436" y="3017973"/>
                  <a:pt x="6715068" y="3023069"/>
                  <a:pt x="6706081" y="3025850"/>
                </a:cubicBezTo>
                <a:cubicBezTo>
                  <a:pt x="6696649" y="3028761"/>
                  <a:pt x="6687905" y="3027449"/>
                  <a:pt x="6679809" y="3022531"/>
                </a:cubicBezTo>
                <a:cubicBezTo>
                  <a:pt x="6669972" y="3016576"/>
                  <a:pt x="6662645" y="3008221"/>
                  <a:pt x="6657990" y="2997586"/>
                </a:cubicBezTo>
                <a:cubicBezTo>
                  <a:pt x="6653861" y="2988146"/>
                  <a:pt x="6653496" y="2978653"/>
                  <a:pt x="6656735" y="2968881"/>
                </a:cubicBezTo>
                <a:cubicBezTo>
                  <a:pt x="6659649" y="2960028"/>
                  <a:pt x="6664507" y="2952450"/>
                  <a:pt x="6670903" y="2945750"/>
                </a:cubicBezTo>
                <a:cubicBezTo>
                  <a:pt x="6680578" y="2935557"/>
                  <a:pt x="6691144" y="2926299"/>
                  <a:pt x="6702317" y="2917794"/>
                </a:cubicBezTo>
                <a:cubicBezTo>
                  <a:pt x="6705110" y="2915672"/>
                  <a:pt x="6707903" y="2913523"/>
                  <a:pt x="6710615" y="2911325"/>
                </a:cubicBezTo>
                <a:cubicBezTo>
                  <a:pt x="6712923" y="2909467"/>
                  <a:pt x="6712923" y="2906552"/>
                  <a:pt x="6710534" y="2904103"/>
                </a:cubicBezTo>
                <a:cubicBezTo>
                  <a:pt x="6706608" y="2900083"/>
                  <a:pt x="6702560" y="2896189"/>
                  <a:pt x="6698673" y="2892133"/>
                </a:cubicBezTo>
                <a:cubicBezTo>
                  <a:pt x="6689930" y="2882988"/>
                  <a:pt x="6681631" y="2873487"/>
                  <a:pt x="6674506" y="2863006"/>
                </a:cubicBezTo>
                <a:cubicBezTo>
                  <a:pt x="6668110" y="2853635"/>
                  <a:pt x="6663374" y="2843563"/>
                  <a:pt x="6660419" y="2832613"/>
                </a:cubicBezTo>
                <a:cubicBezTo>
                  <a:pt x="6656654" y="2818619"/>
                  <a:pt x="6659730" y="2806171"/>
                  <a:pt x="6669041" y="2795326"/>
                </a:cubicBezTo>
                <a:cubicBezTo>
                  <a:pt x="6672239" y="2791634"/>
                  <a:pt x="6675882" y="2788209"/>
                  <a:pt x="6679849" y="2785392"/>
                </a:cubicBezTo>
                <a:cubicBezTo>
                  <a:pt x="6685557" y="2781346"/>
                  <a:pt x="6691457" y="2779213"/>
                  <a:pt x="6697433" y="2778945"/>
                </a:cubicBezTo>
                <a:close/>
                <a:moveTo>
                  <a:pt x="1425653" y="2778944"/>
                </a:moveTo>
                <a:cubicBezTo>
                  <a:pt x="1431630" y="2778702"/>
                  <a:pt x="1437676" y="2780323"/>
                  <a:pt x="1443665" y="2783772"/>
                </a:cubicBezTo>
                <a:cubicBezTo>
                  <a:pt x="1449057" y="2786877"/>
                  <a:pt x="1454021" y="2791014"/>
                  <a:pt x="1458486" y="2795386"/>
                </a:cubicBezTo>
                <a:cubicBezTo>
                  <a:pt x="1471597" y="2808239"/>
                  <a:pt x="1482544" y="2822792"/>
                  <a:pt x="1490988" y="2839143"/>
                </a:cubicBezTo>
                <a:cubicBezTo>
                  <a:pt x="1492895" y="2842835"/>
                  <a:pt x="1494101" y="2846992"/>
                  <a:pt x="1498837" y="2849457"/>
                </a:cubicBezTo>
                <a:cubicBezTo>
                  <a:pt x="1502080" y="2845081"/>
                  <a:pt x="1505484" y="2840685"/>
                  <a:pt x="1508682" y="2836143"/>
                </a:cubicBezTo>
                <a:cubicBezTo>
                  <a:pt x="1517191" y="2824063"/>
                  <a:pt x="1526603" y="2812741"/>
                  <a:pt x="1537108" y="2802349"/>
                </a:cubicBezTo>
                <a:cubicBezTo>
                  <a:pt x="1544172" y="2795362"/>
                  <a:pt x="1552171" y="2789832"/>
                  <a:pt x="1561786" y="2786764"/>
                </a:cubicBezTo>
                <a:cubicBezTo>
                  <a:pt x="1568793" y="2784529"/>
                  <a:pt x="1575497" y="2784671"/>
                  <a:pt x="1582261" y="2787699"/>
                </a:cubicBezTo>
                <a:cubicBezTo>
                  <a:pt x="1593600" y="2792771"/>
                  <a:pt x="1602307" y="2800746"/>
                  <a:pt x="1607691" y="2811806"/>
                </a:cubicBezTo>
                <a:cubicBezTo>
                  <a:pt x="1612553" y="2821792"/>
                  <a:pt x="1611671" y="2832326"/>
                  <a:pt x="1607942" y="2842535"/>
                </a:cubicBezTo>
                <a:cubicBezTo>
                  <a:pt x="1604522" y="2851898"/>
                  <a:pt x="1599032" y="2860096"/>
                  <a:pt x="1591843" y="2866945"/>
                </a:cubicBezTo>
                <a:cubicBezTo>
                  <a:pt x="1582192" y="2876138"/>
                  <a:pt x="1572157" y="2884927"/>
                  <a:pt x="1562340" y="2893942"/>
                </a:cubicBezTo>
                <a:cubicBezTo>
                  <a:pt x="1558762" y="2897225"/>
                  <a:pt x="1554110" y="2899419"/>
                  <a:pt x="1551665" y="2904597"/>
                </a:cubicBezTo>
                <a:cubicBezTo>
                  <a:pt x="1552823" y="2905880"/>
                  <a:pt x="1553855" y="2907698"/>
                  <a:pt x="1555418" y="2908633"/>
                </a:cubicBezTo>
                <a:cubicBezTo>
                  <a:pt x="1562037" y="2912600"/>
                  <a:pt x="1568870" y="2916195"/>
                  <a:pt x="1575509" y="2920121"/>
                </a:cubicBezTo>
                <a:cubicBezTo>
                  <a:pt x="1587613" y="2927278"/>
                  <a:pt x="1599150" y="2935249"/>
                  <a:pt x="1609675" y="2944621"/>
                </a:cubicBezTo>
                <a:cubicBezTo>
                  <a:pt x="1616002" y="2950260"/>
                  <a:pt x="1621698" y="2956429"/>
                  <a:pt x="1625912" y="2963825"/>
                </a:cubicBezTo>
                <a:cubicBezTo>
                  <a:pt x="1634194" y="2978349"/>
                  <a:pt x="1634433" y="2996319"/>
                  <a:pt x="1622220" y="3010973"/>
                </a:cubicBezTo>
                <a:cubicBezTo>
                  <a:pt x="1616792" y="3017483"/>
                  <a:pt x="1610748" y="3023328"/>
                  <a:pt x="1603497" y="3027769"/>
                </a:cubicBezTo>
                <a:cubicBezTo>
                  <a:pt x="1590414" y="3035780"/>
                  <a:pt x="1576962" y="3035963"/>
                  <a:pt x="1563461" y="3028963"/>
                </a:cubicBezTo>
                <a:cubicBezTo>
                  <a:pt x="1554005" y="3024061"/>
                  <a:pt x="1545885" y="3017248"/>
                  <a:pt x="1538991" y="3009253"/>
                </a:cubicBezTo>
                <a:cubicBezTo>
                  <a:pt x="1527996" y="2996509"/>
                  <a:pt x="1517495" y="2983345"/>
                  <a:pt x="1506808" y="2970338"/>
                </a:cubicBezTo>
                <a:cubicBezTo>
                  <a:pt x="1504181" y="2967144"/>
                  <a:pt x="1502452" y="2963084"/>
                  <a:pt x="1497400" y="2961287"/>
                </a:cubicBezTo>
                <a:cubicBezTo>
                  <a:pt x="1494753" y="2965080"/>
                  <a:pt x="1491830" y="2968950"/>
                  <a:pt x="1489243" y="2973030"/>
                </a:cubicBezTo>
                <a:cubicBezTo>
                  <a:pt x="1480183" y="2987352"/>
                  <a:pt x="1469359" y="3000201"/>
                  <a:pt x="1457036" y="3011795"/>
                </a:cubicBezTo>
                <a:cubicBezTo>
                  <a:pt x="1450341" y="3018094"/>
                  <a:pt x="1442929" y="3023146"/>
                  <a:pt x="1433918" y="3025907"/>
                </a:cubicBezTo>
                <a:cubicBezTo>
                  <a:pt x="1424469" y="3028797"/>
                  <a:pt x="1415770" y="3027388"/>
                  <a:pt x="1407682" y="3022421"/>
                </a:cubicBezTo>
                <a:cubicBezTo>
                  <a:pt x="1397901" y="3016410"/>
                  <a:pt x="1390546" y="3008099"/>
                  <a:pt x="1385943" y="2997412"/>
                </a:cubicBezTo>
                <a:cubicBezTo>
                  <a:pt x="1381859" y="2987931"/>
                  <a:pt x="1381575" y="2978455"/>
                  <a:pt x="1384810" y="2968699"/>
                </a:cubicBezTo>
                <a:cubicBezTo>
                  <a:pt x="1387741" y="2959850"/>
                  <a:pt x="1392663" y="2952292"/>
                  <a:pt x="1399051" y="2945608"/>
                </a:cubicBezTo>
                <a:cubicBezTo>
                  <a:pt x="1408766" y="2935439"/>
                  <a:pt x="1419296" y="2926173"/>
                  <a:pt x="1430505" y="2917672"/>
                </a:cubicBezTo>
                <a:cubicBezTo>
                  <a:pt x="1433298" y="2915555"/>
                  <a:pt x="1436055" y="2913389"/>
                  <a:pt x="1438800" y="2911203"/>
                </a:cubicBezTo>
                <a:cubicBezTo>
                  <a:pt x="1440342" y="2909981"/>
                  <a:pt x="1440852" y="2906876"/>
                  <a:pt x="1439690" y="2905637"/>
                </a:cubicBezTo>
                <a:cubicBezTo>
                  <a:pt x="1436330" y="2902063"/>
                  <a:pt x="1432962" y="2898500"/>
                  <a:pt x="1429521" y="2895003"/>
                </a:cubicBezTo>
                <a:cubicBezTo>
                  <a:pt x="1420158" y="2885478"/>
                  <a:pt x="1411292" y="2875535"/>
                  <a:pt x="1403593" y="2864597"/>
                </a:cubicBezTo>
                <a:cubicBezTo>
                  <a:pt x="1396663" y="2854752"/>
                  <a:pt x="1391489" y="2844102"/>
                  <a:pt x="1388396" y="2832427"/>
                </a:cubicBezTo>
                <a:cubicBezTo>
                  <a:pt x="1384680" y="2818392"/>
                  <a:pt x="1387866" y="2805984"/>
                  <a:pt x="1397201" y="2795172"/>
                </a:cubicBezTo>
                <a:cubicBezTo>
                  <a:pt x="1400379" y="2791488"/>
                  <a:pt x="1404067" y="2788072"/>
                  <a:pt x="1408050" y="2785286"/>
                </a:cubicBezTo>
                <a:cubicBezTo>
                  <a:pt x="1413766" y="2781289"/>
                  <a:pt x="1419675" y="2779186"/>
                  <a:pt x="1425653" y="2778944"/>
                </a:cubicBezTo>
                <a:close/>
                <a:moveTo>
                  <a:pt x="4941034" y="2778900"/>
                </a:moveTo>
                <a:cubicBezTo>
                  <a:pt x="4947020" y="2778736"/>
                  <a:pt x="4953082" y="2780439"/>
                  <a:pt x="4959073" y="2783841"/>
                </a:cubicBezTo>
                <a:cubicBezTo>
                  <a:pt x="4963891" y="2786574"/>
                  <a:pt x="4968303" y="2790258"/>
                  <a:pt x="4972311" y="2794099"/>
                </a:cubicBezTo>
                <a:cubicBezTo>
                  <a:pt x="4985103" y="2806272"/>
                  <a:pt x="4995790" y="2820129"/>
                  <a:pt x="5004331" y="2835605"/>
                </a:cubicBezTo>
                <a:cubicBezTo>
                  <a:pt x="5006679" y="2839872"/>
                  <a:pt x="5008825" y="2844243"/>
                  <a:pt x="5011010" y="2848421"/>
                </a:cubicBezTo>
                <a:cubicBezTo>
                  <a:pt x="5012954" y="2847992"/>
                  <a:pt x="5014694" y="2848142"/>
                  <a:pt x="5015464" y="2847340"/>
                </a:cubicBezTo>
                <a:cubicBezTo>
                  <a:pt x="5017771" y="2844782"/>
                  <a:pt x="5019835" y="2841944"/>
                  <a:pt x="5021819" y="2839086"/>
                </a:cubicBezTo>
                <a:cubicBezTo>
                  <a:pt x="5031049" y="2825808"/>
                  <a:pt x="5041210" y="2813332"/>
                  <a:pt x="5052747" y="2801961"/>
                </a:cubicBezTo>
                <a:cubicBezTo>
                  <a:pt x="5059871" y="2794945"/>
                  <a:pt x="5067968" y="2789606"/>
                  <a:pt x="5077521" y="2786574"/>
                </a:cubicBezTo>
                <a:cubicBezTo>
                  <a:pt x="5084524" y="2784355"/>
                  <a:pt x="5091285" y="2784845"/>
                  <a:pt x="5098005" y="2787902"/>
                </a:cubicBezTo>
                <a:cubicBezTo>
                  <a:pt x="5107194" y="2792087"/>
                  <a:pt x="5114602" y="2798342"/>
                  <a:pt x="5120067" y="2806762"/>
                </a:cubicBezTo>
                <a:cubicBezTo>
                  <a:pt x="5126058" y="2816004"/>
                  <a:pt x="5128123" y="2825853"/>
                  <a:pt x="5124965" y="2836839"/>
                </a:cubicBezTo>
                <a:cubicBezTo>
                  <a:pt x="5121767" y="2847927"/>
                  <a:pt x="5116383" y="2857683"/>
                  <a:pt x="5108246" y="2865613"/>
                </a:cubicBezTo>
                <a:cubicBezTo>
                  <a:pt x="5097681" y="2875876"/>
                  <a:pt x="5086589" y="2885542"/>
                  <a:pt x="5075659" y="2895440"/>
                </a:cubicBezTo>
                <a:cubicBezTo>
                  <a:pt x="5072583" y="2898233"/>
                  <a:pt x="5069425" y="2900925"/>
                  <a:pt x="5066510" y="2903496"/>
                </a:cubicBezTo>
                <a:cubicBezTo>
                  <a:pt x="5067846" y="2907921"/>
                  <a:pt x="5071287" y="2908997"/>
                  <a:pt x="5074080" y="2910730"/>
                </a:cubicBezTo>
                <a:cubicBezTo>
                  <a:pt x="5086022" y="2918077"/>
                  <a:pt x="5098329" y="2924898"/>
                  <a:pt x="5109825" y="2932853"/>
                </a:cubicBezTo>
                <a:cubicBezTo>
                  <a:pt x="5117840" y="2938395"/>
                  <a:pt x="5125087" y="2945179"/>
                  <a:pt x="5132171" y="2951936"/>
                </a:cubicBezTo>
                <a:cubicBezTo>
                  <a:pt x="5138324" y="2957793"/>
                  <a:pt x="5142453" y="2965080"/>
                  <a:pt x="5145206" y="2973257"/>
                </a:cubicBezTo>
                <a:cubicBezTo>
                  <a:pt x="5149092" y="2984774"/>
                  <a:pt x="5147311" y="2995348"/>
                  <a:pt x="5141198" y="3005497"/>
                </a:cubicBezTo>
                <a:cubicBezTo>
                  <a:pt x="5135693" y="3014714"/>
                  <a:pt x="5128042" y="3021900"/>
                  <a:pt x="5119015" y="3027543"/>
                </a:cubicBezTo>
                <a:cubicBezTo>
                  <a:pt x="5106061" y="3035639"/>
                  <a:pt x="5092702" y="3036137"/>
                  <a:pt x="5079060" y="3029113"/>
                </a:cubicBezTo>
                <a:cubicBezTo>
                  <a:pt x="5071490" y="3025215"/>
                  <a:pt x="5065013" y="3019900"/>
                  <a:pt x="5058940" y="3014002"/>
                </a:cubicBezTo>
                <a:cubicBezTo>
                  <a:pt x="5045825" y="3001238"/>
                  <a:pt x="5034490" y="2986985"/>
                  <a:pt x="5023479" y="2972403"/>
                </a:cubicBezTo>
                <a:cubicBezTo>
                  <a:pt x="5020969" y="2969067"/>
                  <a:pt x="5018297" y="2965805"/>
                  <a:pt x="5015423" y="2962797"/>
                </a:cubicBezTo>
                <a:cubicBezTo>
                  <a:pt x="5014775" y="2962141"/>
                  <a:pt x="5012225" y="2962170"/>
                  <a:pt x="5011699" y="2962821"/>
                </a:cubicBezTo>
                <a:cubicBezTo>
                  <a:pt x="5009067" y="2966072"/>
                  <a:pt x="5006720" y="2969569"/>
                  <a:pt x="5004452" y="2973095"/>
                </a:cubicBezTo>
                <a:cubicBezTo>
                  <a:pt x="4995344" y="2987341"/>
                  <a:pt x="4984576" y="3000266"/>
                  <a:pt x="4972229" y="3011804"/>
                </a:cubicBezTo>
                <a:cubicBezTo>
                  <a:pt x="4965550" y="3018058"/>
                  <a:pt x="4958142" y="3023158"/>
                  <a:pt x="4949115" y="3025931"/>
                </a:cubicBezTo>
                <a:cubicBezTo>
                  <a:pt x="4939642" y="3028842"/>
                  <a:pt x="4930979" y="3027417"/>
                  <a:pt x="4922924" y="3022345"/>
                </a:cubicBezTo>
                <a:cubicBezTo>
                  <a:pt x="4918268" y="3019382"/>
                  <a:pt x="4913936" y="3015609"/>
                  <a:pt x="4910172" y="3011544"/>
                </a:cubicBezTo>
                <a:cubicBezTo>
                  <a:pt x="4893696" y="2993830"/>
                  <a:pt x="4896125" y="2971233"/>
                  <a:pt x="4905435" y="2957146"/>
                </a:cubicBezTo>
                <a:cubicBezTo>
                  <a:pt x="4908876" y="2951916"/>
                  <a:pt x="4912884" y="2946880"/>
                  <a:pt x="4917337" y="2942512"/>
                </a:cubicBezTo>
                <a:cubicBezTo>
                  <a:pt x="4924867" y="2935180"/>
                  <a:pt x="4932882" y="2928351"/>
                  <a:pt x="4940897" y="2921518"/>
                </a:cubicBezTo>
                <a:cubicBezTo>
                  <a:pt x="4945674" y="2917438"/>
                  <a:pt x="4950774" y="2913754"/>
                  <a:pt x="4956118" y="2909592"/>
                </a:cubicBezTo>
                <a:cubicBezTo>
                  <a:pt x="4954053" y="2902435"/>
                  <a:pt x="4949357" y="2900022"/>
                  <a:pt x="4946200" y="2896379"/>
                </a:cubicBezTo>
                <a:cubicBezTo>
                  <a:pt x="4938347" y="2887404"/>
                  <a:pt x="4930129" y="2878742"/>
                  <a:pt x="4922559" y="2869560"/>
                </a:cubicBezTo>
                <a:cubicBezTo>
                  <a:pt x="4918592" y="2864727"/>
                  <a:pt x="4915273" y="2859242"/>
                  <a:pt x="4912236" y="2853748"/>
                </a:cubicBezTo>
                <a:cubicBezTo>
                  <a:pt x="4909524" y="2848870"/>
                  <a:pt x="4906893" y="2843758"/>
                  <a:pt x="4905354" y="2838430"/>
                </a:cubicBezTo>
                <a:cubicBezTo>
                  <a:pt x="4898999" y="2816368"/>
                  <a:pt x="4902763" y="2799888"/>
                  <a:pt x="4923449" y="2785149"/>
                </a:cubicBezTo>
                <a:cubicBezTo>
                  <a:pt x="4929137" y="2781091"/>
                  <a:pt x="4935048" y="2779063"/>
                  <a:pt x="4941034" y="2778900"/>
                </a:cubicBezTo>
                <a:close/>
                <a:moveTo>
                  <a:pt x="3183615" y="2778848"/>
                </a:moveTo>
                <a:cubicBezTo>
                  <a:pt x="3189617" y="2778764"/>
                  <a:pt x="3195662" y="2780568"/>
                  <a:pt x="3201584" y="2784177"/>
                </a:cubicBezTo>
                <a:cubicBezTo>
                  <a:pt x="3206915" y="2787428"/>
                  <a:pt x="3211866" y="2791557"/>
                  <a:pt x="3216303" y="2795977"/>
                </a:cubicBezTo>
                <a:cubicBezTo>
                  <a:pt x="3228297" y="2807927"/>
                  <a:pt x="3238551" y="2821270"/>
                  <a:pt x="3246603" y="2836240"/>
                </a:cubicBezTo>
                <a:cubicBezTo>
                  <a:pt x="3248591" y="2839932"/>
                  <a:pt x="3250680" y="2843591"/>
                  <a:pt x="3253060" y="2847028"/>
                </a:cubicBezTo>
                <a:cubicBezTo>
                  <a:pt x="3253562" y="2847753"/>
                  <a:pt x="3256177" y="2848077"/>
                  <a:pt x="3256752" y="2847510"/>
                </a:cubicBezTo>
                <a:cubicBezTo>
                  <a:pt x="3259217" y="2845069"/>
                  <a:pt x="3261472" y="2842357"/>
                  <a:pt x="3263464" y="2839507"/>
                </a:cubicBezTo>
                <a:cubicBezTo>
                  <a:pt x="3272742" y="2826237"/>
                  <a:pt x="3282826" y="2813668"/>
                  <a:pt x="3294395" y="2802289"/>
                </a:cubicBezTo>
                <a:cubicBezTo>
                  <a:pt x="3301520" y="2795281"/>
                  <a:pt x="3309531" y="2789812"/>
                  <a:pt x="3319097" y="2786703"/>
                </a:cubicBezTo>
                <a:cubicBezTo>
                  <a:pt x="3326084" y="2784432"/>
                  <a:pt x="3332800" y="2784805"/>
                  <a:pt x="3339605" y="2787748"/>
                </a:cubicBezTo>
                <a:cubicBezTo>
                  <a:pt x="3348260" y="2791488"/>
                  <a:pt x="3355133" y="2797329"/>
                  <a:pt x="3360647" y="2804766"/>
                </a:cubicBezTo>
                <a:cubicBezTo>
                  <a:pt x="3368237" y="2814999"/>
                  <a:pt x="3370395" y="2826193"/>
                  <a:pt x="3366448" y="2838600"/>
                </a:cubicBezTo>
                <a:cubicBezTo>
                  <a:pt x="3363177" y="2848882"/>
                  <a:pt x="3358011" y="2857999"/>
                  <a:pt x="3350349" y="2865419"/>
                </a:cubicBezTo>
                <a:cubicBezTo>
                  <a:pt x="3339759" y="2875665"/>
                  <a:pt x="3328642" y="2885368"/>
                  <a:pt x="3317806" y="2895367"/>
                </a:cubicBezTo>
                <a:cubicBezTo>
                  <a:pt x="3314749" y="2898188"/>
                  <a:pt x="3310592" y="2899901"/>
                  <a:pt x="3308888" y="2904107"/>
                </a:cubicBezTo>
                <a:cubicBezTo>
                  <a:pt x="3309252" y="2907317"/>
                  <a:pt x="3312005" y="2908386"/>
                  <a:pt x="3314223" y="2909734"/>
                </a:cubicBezTo>
                <a:cubicBezTo>
                  <a:pt x="3325614" y="2916656"/>
                  <a:pt x="3337245" y="2923202"/>
                  <a:pt x="3348478" y="2930367"/>
                </a:cubicBezTo>
                <a:cubicBezTo>
                  <a:pt x="3357971" y="2936419"/>
                  <a:pt x="3366577" y="2943677"/>
                  <a:pt x="3374309" y="2951919"/>
                </a:cubicBezTo>
                <a:cubicBezTo>
                  <a:pt x="3380669" y="2958696"/>
                  <a:pt x="3385328" y="2966440"/>
                  <a:pt x="3387887" y="2975394"/>
                </a:cubicBezTo>
                <a:cubicBezTo>
                  <a:pt x="3390081" y="2983070"/>
                  <a:pt x="3389886" y="2990611"/>
                  <a:pt x="3386757" y="2998064"/>
                </a:cubicBezTo>
                <a:cubicBezTo>
                  <a:pt x="3379835" y="3014532"/>
                  <a:pt x="3367646" y="3025810"/>
                  <a:pt x="3351304" y="3032109"/>
                </a:cubicBezTo>
                <a:cubicBezTo>
                  <a:pt x="3342657" y="3035444"/>
                  <a:pt x="3333391" y="3034671"/>
                  <a:pt x="3324594" y="3030789"/>
                </a:cubicBezTo>
                <a:cubicBezTo>
                  <a:pt x="3315437" y="3026749"/>
                  <a:pt x="3307730" y="3020774"/>
                  <a:pt x="3300650" y="3013864"/>
                </a:cubicBezTo>
                <a:cubicBezTo>
                  <a:pt x="3289056" y="3002545"/>
                  <a:pt x="3278903" y="2989984"/>
                  <a:pt x="3269034" y="2977176"/>
                </a:cubicBezTo>
                <a:cubicBezTo>
                  <a:pt x="3265609" y="2972731"/>
                  <a:pt x="3262298" y="2968193"/>
                  <a:pt x="3258877" y="2963736"/>
                </a:cubicBezTo>
                <a:cubicBezTo>
                  <a:pt x="3257205" y="2961558"/>
                  <a:pt x="3253440" y="2961955"/>
                  <a:pt x="3251797" y="2964481"/>
                </a:cubicBezTo>
                <a:cubicBezTo>
                  <a:pt x="3249117" y="2968602"/>
                  <a:pt x="3246591" y="2972816"/>
                  <a:pt x="3243862" y="2976900"/>
                </a:cubicBezTo>
                <a:cubicBezTo>
                  <a:pt x="3235248" y="2989806"/>
                  <a:pt x="3225310" y="3001630"/>
                  <a:pt x="3213902" y="3012139"/>
                </a:cubicBezTo>
                <a:cubicBezTo>
                  <a:pt x="3207158" y="3018349"/>
                  <a:pt x="3199714" y="3023405"/>
                  <a:pt x="3190622" y="3026036"/>
                </a:cubicBezTo>
                <a:cubicBezTo>
                  <a:pt x="3181100" y="3028797"/>
                  <a:pt x="3172539" y="3027146"/>
                  <a:pt x="3164406" y="3022175"/>
                </a:cubicBezTo>
                <a:cubicBezTo>
                  <a:pt x="3154512" y="3016127"/>
                  <a:pt x="3147137" y="3007646"/>
                  <a:pt x="3142918" y="2996922"/>
                </a:cubicBezTo>
                <a:cubicBezTo>
                  <a:pt x="3138644" y="2986045"/>
                  <a:pt x="3139178" y="2974933"/>
                  <a:pt x="3143760" y="2964104"/>
                </a:cubicBezTo>
                <a:cubicBezTo>
                  <a:pt x="3147096" y="2956222"/>
                  <a:pt x="3151938" y="2949296"/>
                  <a:pt x="3158208" y="2943576"/>
                </a:cubicBezTo>
                <a:cubicBezTo>
                  <a:pt x="3168053" y="2934589"/>
                  <a:pt x="3178218" y="2925951"/>
                  <a:pt x="3188314" y="2917239"/>
                </a:cubicBezTo>
                <a:cubicBezTo>
                  <a:pt x="3191484" y="2914502"/>
                  <a:pt x="3194868" y="2912017"/>
                  <a:pt x="3197888" y="2909620"/>
                </a:cubicBezTo>
                <a:cubicBezTo>
                  <a:pt x="3197455" y="2905248"/>
                  <a:pt x="3194641" y="2903054"/>
                  <a:pt x="3192281" y="2900516"/>
                </a:cubicBezTo>
                <a:cubicBezTo>
                  <a:pt x="3184157" y="2891776"/>
                  <a:pt x="3175858" y="2883182"/>
                  <a:pt x="3168102" y="2874126"/>
                </a:cubicBezTo>
                <a:cubicBezTo>
                  <a:pt x="3163560" y="2868819"/>
                  <a:pt x="3159544" y="2862962"/>
                  <a:pt x="3155982" y="2856942"/>
                </a:cubicBezTo>
                <a:cubicBezTo>
                  <a:pt x="3152784" y="2851542"/>
                  <a:pt x="3150023" y="2845761"/>
                  <a:pt x="3147950" y="2839839"/>
                </a:cubicBezTo>
                <a:cubicBezTo>
                  <a:pt x="3139316" y="2815222"/>
                  <a:pt x="3146825" y="2797892"/>
                  <a:pt x="3165904" y="2784837"/>
                </a:cubicBezTo>
                <a:cubicBezTo>
                  <a:pt x="3171654" y="2780900"/>
                  <a:pt x="3177613" y="2778931"/>
                  <a:pt x="3183615" y="2778848"/>
                </a:cubicBezTo>
                <a:close/>
                <a:moveTo>
                  <a:pt x="1899796" y="2460622"/>
                </a:moveTo>
                <a:cubicBezTo>
                  <a:pt x="1928141" y="2454502"/>
                  <a:pt x="1945900" y="2483903"/>
                  <a:pt x="1941738" y="2502452"/>
                </a:cubicBezTo>
                <a:cubicBezTo>
                  <a:pt x="1939573" y="2512094"/>
                  <a:pt x="1936537" y="2521417"/>
                  <a:pt x="1931246" y="2529833"/>
                </a:cubicBezTo>
                <a:cubicBezTo>
                  <a:pt x="1927513" y="2535764"/>
                  <a:pt x="1923753" y="2541706"/>
                  <a:pt x="1919563" y="2547313"/>
                </a:cubicBezTo>
                <a:cubicBezTo>
                  <a:pt x="1894311" y="2581094"/>
                  <a:pt x="1866646" y="2612816"/>
                  <a:pt x="1837183" y="2642990"/>
                </a:cubicBezTo>
                <a:cubicBezTo>
                  <a:pt x="1830293" y="2650046"/>
                  <a:pt x="1822934" y="2656511"/>
                  <a:pt x="1814457" y="2661620"/>
                </a:cubicBezTo>
                <a:cubicBezTo>
                  <a:pt x="1807685" y="2665700"/>
                  <a:pt x="1800358" y="2667793"/>
                  <a:pt x="1793249" y="2667737"/>
                </a:cubicBezTo>
                <a:cubicBezTo>
                  <a:pt x="1771887" y="2668664"/>
                  <a:pt x="1753667" y="2648937"/>
                  <a:pt x="1758727" y="2626891"/>
                </a:cubicBezTo>
                <a:cubicBezTo>
                  <a:pt x="1760593" y="2618766"/>
                  <a:pt x="1763771" y="2610808"/>
                  <a:pt x="1767341" y="2603242"/>
                </a:cubicBezTo>
                <a:cubicBezTo>
                  <a:pt x="1774239" y="2588612"/>
                  <a:pt x="1783003" y="2575014"/>
                  <a:pt x="1792711" y="2562085"/>
                </a:cubicBezTo>
                <a:cubicBezTo>
                  <a:pt x="1813830" y="2533958"/>
                  <a:pt x="1837370" y="2507937"/>
                  <a:pt x="1862699" y="2483575"/>
                </a:cubicBezTo>
                <a:cubicBezTo>
                  <a:pt x="1869224" y="2477301"/>
                  <a:pt x="1876738" y="2471912"/>
                  <a:pt x="1884344" y="2466958"/>
                </a:cubicBezTo>
                <a:cubicBezTo>
                  <a:pt x="1888939" y="2463962"/>
                  <a:pt x="1894416" y="2461784"/>
                  <a:pt x="1899796" y="2460622"/>
                </a:cubicBezTo>
                <a:close/>
                <a:moveTo>
                  <a:pt x="7171819" y="2460614"/>
                </a:moveTo>
                <a:cubicBezTo>
                  <a:pt x="7200156" y="2454502"/>
                  <a:pt x="7217886" y="2483988"/>
                  <a:pt x="7213676" y="2502500"/>
                </a:cubicBezTo>
                <a:cubicBezTo>
                  <a:pt x="7211531" y="2512139"/>
                  <a:pt x="7208454" y="2521458"/>
                  <a:pt x="7203192" y="2529878"/>
                </a:cubicBezTo>
                <a:cubicBezTo>
                  <a:pt x="7199468" y="2535812"/>
                  <a:pt x="7195703" y="2541755"/>
                  <a:pt x="7191533" y="2547362"/>
                </a:cubicBezTo>
                <a:cubicBezTo>
                  <a:pt x="7166273" y="2581155"/>
                  <a:pt x="7138543" y="2612820"/>
                  <a:pt x="7109154" y="2643059"/>
                </a:cubicBezTo>
                <a:cubicBezTo>
                  <a:pt x="7102272" y="2650131"/>
                  <a:pt x="7094864" y="2656552"/>
                  <a:pt x="7086363" y="2661644"/>
                </a:cubicBezTo>
                <a:cubicBezTo>
                  <a:pt x="7079602" y="2665709"/>
                  <a:pt x="7072275" y="2667797"/>
                  <a:pt x="7065151" y="2667737"/>
                </a:cubicBezTo>
                <a:cubicBezTo>
                  <a:pt x="7043655" y="2668640"/>
                  <a:pt x="7025600" y="2648707"/>
                  <a:pt x="7030701" y="2626847"/>
                </a:cubicBezTo>
                <a:cubicBezTo>
                  <a:pt x="7032604" y="2618722"/>
                  <a:pt x="7035761" y="2610755"/>
                  <a:pt x="7039324" y="2603194"/>
                </a:cubicBezTo>
                <a:cubicBezTo>
                  <a:pt x="7046246" y="2588572"/>
                  <a:pt x="7054990" y="2574970"/>
                  <a:pt x="7064705" y="2562044"/>
                </a:cubicBezTo>
                <a:cubicBezTo>
                  <a:pt x="7085837" y="2533930"/>
                  <a:pt x="7109356" y="2507892"/>
                  <a:pt x="7134698" y="2483547"/>
                </a:cubicBezTo>
                <a:cubicBezTo>
                  <a:pt x="7141256" y="2477281"/>
                  <a:pt x="7148745" y="2471884"/>
                  <a:pt x="7156355" y="2466934"/>
                </a:cubicBezTo>
                <a:cubicBezTo>
                  <a:pt x="7160970" y="2463942"/>
                  <a:pt x="7166435" y="2461776"/>
                  <a:pt x="7171819" y="2460614"/>
                </a:cubicBezTo>
                <a:close/>
                <a:moveTo>
                  <a:pt x="5426469" y="2460145"/>
                </a:moveTo>
                <a:cubicBezTo>
                  <a:pt x="5429222" y="2460477"/>
                  <a:pt x="5432096" y="2460999"/>
                  <a:pt x="5434606" y="2462104"/>
                </a:cubicBezTo>
                <a:cubicBezTo>
                  <a:pt x="5447236" y="2467682"/>
                  <a:pt x="5458166" y="2481851"/>
                  <a:pt x="5456911" y="2497185"/>
                </a:cubicBezTo>
                <a:cubicBezTo>
                  <a:pt x="5456466" y="2502715"/>
                  <a:pt x="5455454" y="2508318"/>
                  <a:pt x="5453835" y="2513609"/>
                </a:cubicBezTo>
                <a:cubicBezTo>
                  <a:pt x="5450030" y="2525813"/>
                  <a:pt x="5443067" y="2536355"/>
                  <a:pt x="5435456" y="2546516"/>
                </a:cubicBezTo>
                <a:cubicBezTo>
                  <a:pt x="5413192" y="2576330"/>
                  <a:pt x="5388984" y="2604541"/>
                  <a:pt x="5363400" y="2631563"/>
                </a:cubicBezTo>
                <a:cubicBezTo>
                  <a:pt x="5357611" y="2637676"/>
                  <a:pt x="5351822" y="2643841"/>
                  <a:pt x="5345547" y="2649427"/>
                </a:cubicBezTo>
                <a:cubicBezTo>
                  <a:pt x="5340366" y="2654062"/>
                  <a:pt x="5334577" y="2658131"/>
                  <a:pt x="5328788" y="2662005"/>
                </a:cubicBezTo>
                <a:cubicBezTo>
                  <a:pt x="5322149" y="2666409"/>
                  <a:pt x="5314620" y="2667943"/>
                  <a:pt x="5308305" y="2667765"/>
                </a:cubicBezTo>
                <a:cubicBezTo>
                  <a:pt x="5287457" y="2668097"/>
                  <a:pt x="5270697" y="2650135"/>
                  <a:pt x="5273815" y="2630004"/>
                </a:cubicBezTo>
                <a:cubicBezTo>
                  <a:pt x="5274665" y="2624511"/>
                  <a:pt x="5276001" y="2618953"/>
                  <a:pt x="5278065" y="2613828"/>
                </a:cubicBezTo>
                <a:cubicBezTo>
                  <a:pt x="5281223" y="2606055"/>
                  <a:pt x="5284664" y="2598279"/>
                  <a:pt x="5289036" y="2591150"/>
                </a:cubicBezTo>
                <a:cubicBezTo>
                  <a:pt x="5296403" y="2579216"/>
                  <a:pt x="5304013" y="2567376"/>
                  <a:pt x="5312474" y="2556231"/>
                </a:cubicBezTo>
                <a:cubicBezTo>
                  <a:pt x="5331177" y="2531619"/>
                  <a:pt x="5352146" y="2508969"/>
                  <a:pt x="5374006" y="2487122"/>
                </a:cubicBezTo>
                <a:cubicBezTo>
                  <a:pt x="5382466" y="2478665"/>
                  <a:pt x="5391615" y="2471030"/>
                  <a:pt x="5402181" y="2465237"/>
                </a:cubicBezTo>
                <a:cubicBezTo>
                  <a:pt x="5409750" y="2461076"/>
                  <a:pt x="5417847" y="2459105"/>
                  <a:pt x="5426469" y="2460145"/>
                </a:cubicBezTo>
                <a:close/>
                <a:moveTo>
                  <a:pt x="3667288" y="2459946"/>
                </a:moveTo>
                <a:cubicBezTo>
                  <a:pt x="3672356" y="2460278"/>
                  <a:pt x="3676975" y="2461695"/>
                  <a:pt x="3681096" y="2464493"/>
                </a:cubicBezTo>
                <a:cubicBezTo>
                  <a:pt x="3692961" y="2472532"/>
                  <a:pt x="3699552" y="2483462"/>
                  <a:pt x="3698815" y="2498153"/>
                </a:cubicBezTo>
                <a:cubicBezTo>
                  <a:pt x="3698495" y="2504488"/>
                  <a:pt x="3697220" y="2510580"/>
                  <a:pt x="3694844" y="2516551"/>
                </a:cubicBezTo>
                <a:cubicBezTo>
                  <a:pt x="3691188" y="2525757"/>
                  <a:pt x="3686407" y="2534270"/>
                  <a:pt x="3680566" y="2542208"/>
                </a:cubicBezTo>
                <a:cubicBezTo>
                  <a:pt x="3653500" y="2579010"/>
                  <a:pt x="3623560" y="2613358"/>
                  <a:pt x="3591467" y="2645844"/>
                </a:cubicBezTo>
                <a:cubicBezTo>
                  <a:pt x="3585046" y="2652342"/>
                  <a:pt x="3577994" y="2658074"/>
                  <a:pt x="3569926" y="2662547"/>
                </a:cubicBezTo>
                <a:cubicBezTo>
                  <a:pt x="3563603" y="2666045"/>
                  <a:pt x="3556920" y="2667640"/>
                  <a:pt x="3545549" y="2667834"/>
                </a:cubicBezTo>
                <a:cubicBezTo>
                  <a:pt x="3535695" y="2668077"/>
                  <a:pt x="3525737" y="2661239"/>
                  <a:pt x="3518973" y="2649427"/>
                </a:cubicBezTo>
                <a:cubicBezTo>
                  <a:pt x="3517289" y="2646488"/>
                  <a:pt x="3516394" y="2642901"/>
                  <a:pt x="3515921" y="2639505"/>
                </a:cubicBezTo>
                <a:cubicBezTo>
                  <a:pt x="3514840" y="2631745"/>
                  <a:pt x="3515633" y="2624037"/>
                  <a:pt x="3518738" y="2616799"/>
                </a:cubicBezTo>
                <a:cubicBezTo>
                  <a:pt x="3522045" y="2609079"/>
                  <a:pt x="3525389" y="2601335"/>
                  <a:pt x="3529376" y="2593955"/>
                </a:cubicBezTo>
                <a:cubicBezTo>
                  <a:pt x="3537392" y="2579115"/>
                  <a:pt x="3546958" y="2565254"/>
                  <a:pt x="3557491" y="2552082"/>
                </a:cubicBezTo>
                <a:cubicBezTo>
                  <a:pt x="3575914" y="2529048"/>
                  <a:pt x="3595729" y="2507257"/>
                  <a:pt x="3616695" y="2486510"/>
                </a:cubicBezTo>
                <a:cubicBezTo>
                  <a:pt x="3625200" y="2478098"/>
                  <a:pt x="3634292" y="2470419"/>
                  <a:pt x="3644983" y="2464849"/>
                </a:cubicBezTo>
                <a:cubicBezTo>
                  <a:pt x="3651970" y="2461209"/>
                  <a:pt x="3659321" y="2459424"/>
                  <a:pt x="3667288" y="2459946"/>
                </a:cubicBezTo>
                <a:close/>
                <a:moveTo>
                  <a:pt x="152151" y="2459922"/>
                </a:moveTo>
                <a:cubicBezTo>
                  <a:pt x="158001" y="2460258"/>
                  <a:pt x="163226" y="2462161"/>
                  <a:pt x="167743" y="2465598"/>
                </a:cubicBezTo>
                <a:cubicBezTo>
                  <a:pt x="181329" y="2475929"/>
                  <a:pt x="187732" y="2490923"/>
                  <a:pt x="182588" y="2508322"/>
                </a:cubicBezTo>
                <a:cubicBezTo>
                  <a:pt x="179985" y="2517131"/>
                  <a:pt x="176384" y="2525478"/>
                  <a:pt x="171552" y="2533266"/>
                </a:cubicBezTo>
                <a:cubicBezTo>
                  <a:pt x="168966" y="2537436"/>
                  <a:pt x="166175" y="2541496"/>
                  <a:pt x="163237" y="2545427"/>
                </a:cubicBezTo>
                <a:cubicBezTo>
                  <a:pt x="137138" y="2580338"/>
                  <a:pt x="108625" y="2613176"/>
                  <a:pt x="78106" y="2644286"/>
                </a:cubicBezTo>
                <a:cubicBezTo>
                  <a:pt x="71198" y="2651330"/>
                  <a:pt x="63701" y="2657588"/>
                  <a:pt x="55050" y="2662474"/>
                </a:cubicBezTo>
                <a:cubicBezTo>
                  <a:pt x="48750" y="2666033"/>
                  <a:pt x="42034" y="2667547"/>
                  <a:pt x="32339" y="2667887"/>
                </a:cubicBezTo>
                <a:cubicBezTo>
                  <a:pt x="16166" y="2668377"/>
                  <a:pt x="2443" y="2654301"/>
                  <a:pt x="190" y="2637619"/>
                </a:cubicBezTo>
                <a:cubicBezTo>
                  <a:pt x="-267" y="2634231"/>
                  <a:pt x="157" y="2630587"/>
                  <a:pt x="852" y="2627203"/>
                </a:cubicBezTo>
                <a:cubicBezTo>
                  <a:pt x="2689" y="2618220"/>
                  <a:pt x="6104" y="2609776"/>
                  <a:pt x="10269" y="2601607"/>
                </a:cubicBezTo>
                <a:cubicBezTo>
                  <a:pt x="17940" y="2586552"/>
                  <a:pt x="26970" y="2572355"/>
                  <a:pt x="37229" y="2558956"/>
                </a:cubicBezTo>
                <a:cubicBezTo>
                  <a:pt x="57322" y="2532716"/>
                  <a:pt x="79530" y="2508338"/>
                  <a:pt x="103028" y="2485126"/>
                </a:cubicBezTo>
                <a:cubicBezTo>
                  <a:pt x="111049" y="2477204"/>
                  <a:pt x="119835" y="2470209"/>
                  <a:pt x="129847" y="2464922"/>
                </a:cubicBezTo>
                <a:cubicBezTo>
                  <a:pt x="136794" y="2461250"/>
                  <a:pt x="144179" y="2459465"/>
                  <a:pt x="152151" y="2459922"/>
                </a:cubicBezTo>
                <a:close/>
                <a:moveTo>
                  <a:pt x="7459195" y="2048989"/>
                </a:moveTo>
                <a:cubicBezTo>
                  <a:pt x="7464417" y="2051171"/>
                  <a:pt x="7468789" y="2054754"/>
                  <a:pt x="7472554" y="2059053"/>
                </a:cubicBezTo>
                <a:cubicBezTo>
                  <a:pt x="7480569" y="2068218"/>
                  <a:pt x="7485993" y="2078759"/>
                  <a:pt x="7488908" y="2090491"/>
                </a:cubicBezTo>
                <a:cubicBezTo>
                  <a:pt x="7493037" y="2106991"/>
                  <a:pt x="7494211" y="2123705"/>
                  <a:pt x="7491742" y="2140606"/>
                </a:cubicBezTo>
                <a:cubicBezTo>
                  <a:pt x="7489394" y="2156584"/>
                  <a:pt x="7486560" y="2172437"/>
                  <a:pt x="7481581" y="2187852"/>
                </a:cubicBezTo>
                <a:cubicBezTo>
                  <a:pt x="7479840" y="2193143"/>
                  <a:pt x="7478666" y="2198604"/>
                  <a:pt x="7477250" y="2203854"/>
                </a:cubicBezTo>
                <a:cubicBezTo>
                  <a:pt x="7478909" y="2204781"/>
                  <a:pt x="7480042" y="2205963"/>
                  <a:pt x="7481257" y="2206000"/>
                </a:cubicBezTo>
                <a:cubicBezTo>
                  <a:pt x="7483281" y="2206069"/>
                  <a:pt x="7485386" y="2205591"/>
                  <a:pt x="7487410" y="2205048"/>
                </a:cubicBezTo>
                <a:cubicBezTo>
                  <a:pt x="7502348" y="2201025"/>
                  <a:pt x="7517569" y="2198729"/>
                  <a:pt x="7532871" y="2196628"/>
                </a:cubicBezTo>
                <a:cubicBezTo>
                  <a:pt x="7551289" y="2194106"/>
                  <a:pt x="7569344" y="2196058"/>
                  <a:pt x="7587237" y="2199814"/>
                </a:cubicBezTo>
                <a:cubicBezTo>
                  <a:pt x="7595455" y="2201539"/>
                  <a:pt x="7603389" y="2204652"/>
                  <a:pt x="7610432" y="2209433"/>
                </a:cubicBezTo>
                <a:cubicBezTo>
                  <a:pt x="7616343" y="2213428"/>
                  <a:pt x="7621322" y="2218302"/>
                  <a:pt x="7624237" y="2224941"/>
                </a:cubicBezTo>
                <a:cubicBezTo>
                  <a:pt x="7629459" y="2236628"/>
                  <a:pt x="7626504" y="2248788"/>
                  <a:pt x="7616464" y="2257111"/>
                </a:cubicBezTo>
                <a:cubicBezTo>
                  <a:pt x="7606263" y="2265544"/>
                  <a:pt x="7594280" y="2268871"/>
                  <a:pt x="7581367" y="2269531"/>
                </a:cubicBezTo>
                <a:cubicBezTo>
                  <a:pt x="7567199" y="2270256"/>
                  <a:pt x="7553435" y="2267309"/>
                  <a:pt x="7539793" y="2263977"/>
                </a:cubicBezTo>
                <a:cubicBezTo>
                  <a:pt x="7523438" y="2259973"/>
                  <a:pt x="7507691" y="2253946"/>
                  <a:pt x="7491984" y="2247914"/>
                </a:cubicBezTo>
                <a:cubicBezTo>
                  <a:pt x="7489394" y="2246922"/>
                  <a:pt x="7486722" y="2246153"/>
                  <a:pt x="7484091" y="2245327"/>
                </a:cubicBezTo>
                <a:cubicBezTo>
                  <a:pt x="7482148" y="2244728"/>
                  <a:pt x="7479678" y="2247044"/>
                  <a:pt x="7480286" y="2248963"/>
                </a:cubicBezTo>
                <a:cubicBezTo>
                  <a:pt x="7481540" y="2252958"/>
                  <a:pt x="7482755" y="2256974"/>
                  <a:pt x="7484212" y="2260900"/>
                </a:cubicBezTo>
                <a:cubicBezTo>
                  <a:pt x="7490770" y="2278692"/>
                  <a:pt x="7496438" y="2296726"/>
                  <a:pt x="7500080" y="2315364"/>
                </a:cubicBezTo>
                <a:cubicBezTo>
                  <a:pt x="7503198" y="2331326"/>
                  <a:pt x="7503845" y="2347417"/>
                  <a:pt x="7502065" y="2363549"/>
                </a:cubicBezTo>
                <a:cubicBezTo>
                  <a:pt x="7500728" y="2375649"/>
                  <a:pt x="7496357" y="2386639"/>
                  <a:pt x="7488584" y="2396140"/>
                </a:cubicBezTo>
                <a:cubicBezTo>
                  <a:pt x="7475792" y="2411754"/>
                  <a:pt x="7454823" y="2412215"/>
                  <a:pt x="7440735" y="2397359"/>
                </a:cubicBezTo>
                <a:cubicBezTo>
                  <a:pt x="7432194" y="2388372"/>
                  <a:pt x="7428348" y="2377142"/>
                  <a:pt x="7426081" y="2365265"/>
                </a:cubicBezTo>
                <a:cubicBezTo>
                  <a:pt x="7421952" y="2343519"/>
                  <a:pt x="7424138" y="2321934"/>
                  <a:pt x="7428146" y="2300451"/>
                </a:cubicBezTo>
                <a:cubicBezTo>
                  <a:pt x="7431141" y="2284546"/>
                  <a:pt x="7436809" y="2269422"/>
                  <a:pt x="7441828" y="2254116"/>
                </a:cubicBezTo>
                <a:cubicBezTo>
                  <a:pt x="7442193" y="2253124"/>
                  <a:pt x="7441585" y="2251335"/>
                  <a:pt x="7440776" y="2250598"/>
                </a:cubicBezTo>
                <a:cubicBezTo>
                  <a:pt x="7439925" y="2249813"/>
                  <a:pt x="7438266" y="2249444"/>
                  <a:pt x="7437051" y="2249602"/>
                </a:cubicBezTo>
                <a:cubicBezTo>
                  <a:pt x="7435027" y="2249865"/>
                  <a:pt x="7433003" y="2250622"/>
                  <a:pt x="7431020" y="2251278"/>
                </a:cubicBezTo>
                <a:cubicBezTo>
                  <a:pt x="7425029" y="2253266"/>
                  <a:pt x="7419118" y="2255436"/>
                  <a:pt x="7413086" y="2257298"/>
                </a:cubicBezTo>
                <a:cubicBezTo>
                  <a:pt x="7389405" y="2264617"/>
                  <a:pt x="7365278" y="2268228"/>
                  <a:pt x="7340423" y="2266232"/>
                </a:cubicBezTo>
                <a:cubicBezTo>
                  <a:pt x="7329817" y="2265386"/>
                  <a:pt x="7319656" y="2263046"/>
                  <a:pt x="7309779" y="2259249"/>
                </a:cubicBezTo>
                <a:cubicBezTo>
                  <a:pt x="7303180" y="2256711"/>
                  <a:pt x="7297188" y="2253156"/>
                  <a:pt x="7291805" y="2248505"/>
                </a:cubicBezTo>
                <a:cubicBezTo>
                  <a:pt x="7276179" y="2234997"/>
                  <a:pt x="7278000" y="2214254"/>
                  <a:pt x="7289457" y="2201559"/>
                </a:cubicBezTo>
                <a:cubicBezTo>
                  <a:pt x="7297270" y="2192916"/>
                  <a:pt x="7307147" y="2187848"/>
                  <a:pt x="7318603" y="2185970"/>
                </a:cubicBezTo>
                <a:cubicBezTo>
                  <a:pt x="7328319" y="2184375"/>
                  <a:pt x="7338075" y="2183857"/>
                  <a:pt x="7347952" y="2184480"/>
                </a:cubicBezTo>
                <a:cubicBezTo>
                  <a:pt x="7368436" y="2185771"/>
                  <a:pt x="7388150" y="2190491"/>
                  <a:pt x="7407621" y="2196487"/>
                </a:cubicBezTo>
                <a:cubicBezTo>
                  <a:pt x="7417013" y="2199369"/>
                  <a:pt x="7426283" y="2202575"/>
                  <a:pt x="7435594" y="2205644"/>
                </a:cubicBezTo>
                <a:cubicBezTo>
                  <a:pt x="7437213" y="2206182"/>
                  <a:pt x="7438428" y="2205733"/>
                  <a:pt x="7439116" y="2204166"/>
                </a:cubicBezTo>
                <a:cubicBezTo>
                  <a:pt x="7439359" y="2203587"/>
                  <a:pt x="7439602" y="2202802"/>
                  <a:pt x="7439399" y="2202255"/>
                </a:cubicBezTo>
                <a:cubicBezTo>
                  <a:pt x="7437537" y="2196981"/>
                  <a:pt x="7435797" y="2191661"/>
                  <a:pt x="7433692" y="2186500"/>
                </a:cubicBezTo>
                <a:cubicBezTo>
                  <a:pt x="7425919" y="2167648"/>
                  <a:pt x="7419604" y="2148387"/>
                  <a:pt x="7415556" y="2128361"/>
                </a:cubicBezTo>
                <a:cubicBezTo>
                  <a:pt x="7413167" y="2116532"/>
                  <a:pt x="7412844" y="2104667"/>
                  <a:pt x="7413734" y="2092750"/>
                </a:cubicBezTo>
                <a:cubicBezTo>
                  <a:pt x="7414544" y="2082111"/>
                  <a:pt x="7417782" y="2072116"/>
                  <a:pt x="7423612" y="2063105"/>
                </a:cubicBezTo>
                <a:cubicBezTo>
                  <a:pt x="7426688" y="2058373"/>
                  <a:pt x="7430412" y="2054236"/>
                  <a:pt x="7435189" y="2051025"/>
                </a:cubicBezTo>
                <a:cubicBezTo>
                  <a:pt x="7442881" y="2045844"/>
                  <a:pt x="7450937" y="2045540"/>
                  <a:pt x="7459195" y="2048989"/>
                </a:cubicBezTo>
                <a:close/>
                <a:moveTo>
                  <a:pt x="2175269" y="2046857"/>
                </a:moveTo>
                <a:cubicBezTo>
                  <a:pt x="2180072" y="2046551"/>
                  <a:pt x="2185007" y="2047644"/>
                  <a:pt x="2189503" y="2050130"/>
                </a:cubicBezTo>
                <a:cubicBezTo>
                  <a:pt x="2194519" y="2052903"/>
                  <a:pt x="2198616" y="2056623"/>
                  <a:pt x="2202210" y="2060999"/>
                </a:cubicBezTo>
                <a:cubicBezTo>
                  <a:pt x="2209460" y="2069832"/>
                  <a:pt x="2214298" y="2079896"/>
                  <a:pt x="2217035" y="2090919"/>
                </a:cubicBezTo>
                <a:cubicBezTo>
                  <a:pt x="2221135" y="2107431"/>
                  <a:pt x="2222184" y="2124138"/>
                  <a:pt x="2219702" y="2141039"/>
                </a:cubicBezTo>
                <a:cubicBezTo>
                  <a:pt x="2217359" y="2157017"/>
                  <a:pt x="2214411" y="2172849"/>
                  <a:pt x="2209497" y="2188276"/>
                </a:cubicBezTo>
                <a:cubicBezTo>
                  <a:pt x="2208015" y="2192924"/>
                  <a:pt x="2206971" y="2197717"/>
                  <a:pt x="2205769" y="2202453"/>
                </a:cubicBezTo>
                <a:cubicBezTo>
                  <a:pt x="2205323" y="2204210"/>
                  <a:pt x="2207772" y="2206457"/>
                  <a:pt x="2209716" y="2206108"/>
                </a:cubicBezTo>
                <a:cubicBezTo>
                  <a:pt x="2211772" y="2205740"/>
                  <a:pt x="2213845" y="2205424"/>
                  <a:pt x="2215869" y="2204922"/>
                </a:cubicBezTo>
                <a:cubicBezTo>
                  <a:pt x="2229495" y="2201538"/>
                  <a:pt x="2243262" y="2199093"/>
                  <a:pt x="2257180" y="2197093"/>
                </a:cubicBezTo>
                <a:cubicBezTo>
                  <a:pt x="2275530" y="2194462"/>
                  <a:pt x="2293577" y="2195595"/>
                  <a:pt x="2311607" y="2198988"/>
                </a:cubicBezTo>
                <a:cubicBezTo>
                  <a:pt x="2319926" y="2200554"/>
                  <a:pt x="2327840" y="2203396"/>
                  <a:pt x="2335272" y="2207493"/>
                </a:cubicBezTo>
                <a:cubicBezTo>
                  <a:pt x="2340239" y="2210229"/>
                  <a:pt x="2344567" y="2213743"/>
                  <a:pt x="2348149" y="2218168"/>
                </a:cubicBezTo>
                <a:cubicBezTo>
                  <a:pt x="2358427" y="2230871"/>
                  <a:pt x="2356760" y="2247132"/>
                  <a:pt x="2344130" y="2257386"/>
                </a:cubicBezTo>
                <a:cubicBezTo>
                  <a:pt x="2333880" y="2265705"/>
                  <a:pt x="2321853" y="2268976"/>
                  <a:pt x="2308963" y="2269546"/>
                </a:cubicBezTo>
                <a:cubicBezTo>
                  <a:pt x="2294787" y="2270170"/>
                  <a:pt x="2281027" y="2267312"/>
                  <a:pt x="2267418" y="2263831"/>
                </a:cubicBezTo>
                <a:cubicBezTo>
                  <a:pt x="2249723" y="2259309"/>
                  <a:pt x="2232587" y="2253115"/>
                  <a:pt x="2215743" y="2246072"/>
                </a:cubicBezTo>
                <a:cubicBezTo>
                  <a:pt x="2213999" y="2245343"/>
                  <a:pt x="2211732" y="2245748"/>
                  <a:pt x="2209720" y="2245865"/>
                </a:cubicBezTo>
                <a:cubicBezTo>
                  <a:pt x="2209234" y="2245893"/>
                  <a:pt x="2208359" y="2246918"/>
                  <a:pt x="2208420" y="2247379"/>
                </a:cubicBezTo>
                <a:cubicBezTo>
                  <a:pt x="2208801" y="2250107"/>
                  <a:pt x="2209117" y="2252897"/>
                  <a:pt x="2209975" y="2255491"/>
                </a:cubicBezTo>
                <a:cubicBezTo>
                  <a:pt x="2214581" y="2269466"/>
                  <a:pt x="2219824" y="2283249"/>
                  <a:pt x="2223937" y="2297361"/>
                </a:cubicBezTo>
                <a:cubicBezTo>
                  <a:pt x="2230069" y="2318407"/>
                  <a:pt x="2232511" y="2339968"/>
                  <a:pt x="2230312" y="2361900"/>
                </a:cubicBezTo>
                <a:cubicBezTo>
                  <a:pt x="2229021" y="2374765"/>
                  <a:pt x="2224653" y="2386456"/>
                  <a:pt x="2216318" y="2396476"/>
                </a:cubicBezTo>
                <a:cubicBezTo>
                  <a:pt x="2213157" y="2400273"/>
                  <a:pt x="2209440" y="2403390"/>
                  <a:pt x="2204813" y="2405442"/>
                </a:cubicBezTo>
                <a:cubicBezTo>
                  <a:pt x="2193345" y="2410531"/>
                  <a:pt x="2182848" y="2408425"/>
                  <a:pt x="2173125" y="2401260"/>
                </a:cubicBezTo>
                <a:cubicBezTo>
                  <a:pt x="2166142" y="2396119"/>
                  <a:pt x="2161656" y="2388991"/>
                  <a:pt x="2158604" y="2380995"/>
                </a:cubicBezTo>
                <a:cubicBezTo>
                  <a:pt x="2152750" y="2365649"/>
                  <a:pt x="2151196" y="2349663"/>
                  <a:pt x="2152090" y="2333402"/>
                </a:cubicBezTo>
                <a:cubicBezTo>
                  <a:pt x="2153329" y="2310854"/>
                  <a:pt x="2157604" y="2288901"/>
                  <a:pt x="2165384" y="2267656"/>
                </a:cubicBezTo>
                <a:cubicBezTo>
                  <a:pt x="2167299" y="2262422"/>
                  <a:pt x="2168894" y="2257070"/>
                  <a:pt x="2170809" y="2251257"/>
                </a:cubicBezTo>
                <a:cubicBezTo>
                  <a:pt x="2168421" y="2250581"/>
                  <a:pt x="2166308" y="2249213"/>
                  <a:pt x="2164708" y="2249662"/>
                </a:cubicBezTo>
                <a:cubicBezTo>
                  <a:pt x="2157972" y="2251552"/>
                  <a:pt x="2151419" y="2254087"/>
                  <a:pt x="2144743" y="2256204"/>
                </a:cubicBezTo>
                <a:cubicBezTo>
                  <a:pt x="2119778" y="2264122"/>
                  <a:pt x="2094348" y="2268445"/>
                  <a:pt x="2068031" y="2266191"/>
                </a:cubicBezTo>
                <a:cubicBezTo>
                  <a:pt x="2056749" y="2265223"/>
                  <a:pt x="2045908" y="2262665"/>
                  <a:pt x="2035468" y="2258297"/>
                </a:cubicBezTo>
                <a:cubicBezTo>
                  <a:pt x="2029578" y="2255831"/>
                  <a:pt x="2024348" y="2252423"/>
                  <a:pt x="2019547" y="2248221"/>
                </a:cubicBezTo>
                <a:cubicBezTo>
                  <a:pt x="2003662" y="2234324"/>
                  <a:pt x="2006589" y="2213217"/>
                  <a:pt x="2017778" y="2201255"/>
                </a:cubicBezTo>
                <a:cubicBezTo>
                  <a:pt x="2025712" y="2192770"/>
                  <a:pt x="2035581" y="2187787"/>
                  <a:pt x="2047025" y="2185872"/>
                </a:cubicBezTo>
                <a:cubicBezTo>
                  <a:pt x="2066011" y="2182694"/>
                  <a:pt x="2084791" y="2184495"/>
                  <a:pt x="2103501" y="2188143"/>
                </a:cubicBezTo>
                <a:cubicBezTo>
                  <a:pt x="2124195" y="2192179"/>
                  <a:pt x="2144015" y="2199255"/>
                  <a:pt x="2164041" y="2205610"/>
                </a:cubicBezTo>
                <a:cubicBezTo>
                  <a:pt x="2164616" y="2205793"/>
                  <a:pt x="2165725" y="2205716"/>
                  <a:pt x="2165943" y="2205363"/>
                </a:cubicBezTo>
                <a:cubicBezTo>
                  <a:pt x="2166603" y="2204287"/>
                  <a:pt x="2167575" y="2202854"/>
                  <a:pt x="2167311" y="2201854"/>
                </a:cubicBezTo>
                <a:cubicBezTo>
                  <a:pt x="2166425" y="2198494"/>
                  <a:pt x="2165081" y="2195251"/>
                  <a:pt x="2163862" y="2191984"/>
                </a:cubicBezTo>
                <a:cubicBezTo>
                  <a:pt x="2159936" y="2181479"/>
                  <a:pt x="2155523" y="2171124"/>
                  <a:pt x="2152172" y="2160437"/>
                </a:cubicBezTo>
                <a:cubicBezTo>
                  <a:pt x="2148613" y="2149087"/>
                  <a:pt x="2145363" y="2137545"/>
                  <a:pt x="2143229" y="2125862"/>
                </a:cubicBezTo>
                <a:cubicBezTo>
                  <a:pt x="2140185" y="2109180"/>
                  <a:pt x="2139805" y="2092368"/>
                  <a:pt x="2145464" y="2075945"/>
                </a:cubicBezTo>
                <a:cubicBezTo>
                  <a:pt x="2148739" y="2066452"/>
                  <a:pt x="2153851" y="2058234"/>
                  <a:pt x="2161834" y="2051976"/>
                </a:cubicBezTo>
                <a:cubicBezTo>
                  <a:pt x="2165797" y="2048867"/>
                  <a:pt x="2170467" y="2047163"/>
                  <a:pt x="2175269" y="2046857"/>
                </a:cubicBezTo>
                <a:close/>
                <a:moveTo>
                  <a:pt x="3932326" y="2046817"/>
                </a:moveTo>
                <a:cubicBezTo>
                  <a:pt x="3939113" y="2046285"/>
                  <a:pt x="3946107" y="2048691"/>
                  <a:pt x="3952511" y="2054077"/>
                </a:cubicBezTo>
                <a:cubicBezTo>
                  <a:pt x="3957947" y="2058647"/>
                  <a:pt x="3962315" y="2064108"/>
                  <a:pt x="3965813" y="2070253"/>
                </a:cubicBezTo>
                <a:cubicBezTo>
                  <a:pt x="3971067" y="2079483"/>
                  <a:pt x="3974824" y="2089316"/>
                  <a:pt x="3976030" y="2099890"/>
                </a:cubicBezTo>
                <a:cubicBezTo>
                  <a:pt x="3977063" y="2108929"/>
                  <a:pt x="3977467" y="2118045"/>
                  <a:pt x="3978147" y="2127129"/>
                </a:cubicBezTo>
                <a:cubicBezTo>
                  <a:pt x="3977119" y="2149839"/>
                  <a:pt x="3971950" y="2171618"/>
                  <a:pt x="3965295" y="2193142"/>
                </a:cubicBezTo>
                <a:cubicBezTo>
                  <a:pt x="3964278" y="2196433"/>
                  <a:pt x="3963841" y="2199951"/>
                  <a:pt x="3963606" y="2203396"/>
                </a:cubicBezTo>
                <a:cubicBezTo>
                  <a:pt x="3963550" y="2204242"/>
                  <a:pt x="3965513" y="2206112"/>
                  <a:pt x="3966286" y="2205979"/>
                </a:cubicBezTo>
                <a:cubicBezTo>
                  <a:pt x="3973180" y="2204809"/>
                  <a:pt x="3980111" y="2203635"/>
                  <a:pt x="3986851" y="2201805"/>
                </a:cubicBezTo>
                <a:cubicBezTo>
                  <a:pt x="3999813" y="2198291"/>
                  <a:pt x="4013119" y="2197065"/>
                  <a:pt x="4026360" y="2195907"/>
                </a:cubicBezTo>
                <a:cubicBezTo>
                  <a:pt x="4045423" y="2194239"/>
                  <a:pt x="4064174" y="2196870"/>
                  <a:pt x="4082362" y="2202914"/>
                </a:cubicBezTo>
                <a:cubicBezTo>
                  <a:pt x="4090463" y="2205606"/>
                  <a:pt x="4097656" y="2209897"/>
                  <a:pt x="4103579" y="2216148"/>
                </a:cubicBezTo>
                <a:cubicBezTo>
                  <a:pt x="4110930" y="2223900"/>
                  <a:pt x="4113290" y="2233109"/>
                  <a:pt x="4110776" y="2243339"/>
                </a:cubicBezTo>
                <a:cubicBezTo>
                  <a:pt x="4109970" y="2246610"/>
                  <a:pt x="4108129" y="2249869"/>
                  <a:pt x="4106003" y="2252524"/>
                </a:cubicBezTo>
                <a:cubicBezTo>
                  <a:pt x="4100607" y="2259272"/>
                  <a:pt x="4093397" y="2263547"/>
                  <a:pt x="4085204" y="2266179"/>
                </a:cubicBezTo>
                <a:cubicBezTo>
                  <a:pt x="4072910" y="2270125"/>
                  <a:pt x="4060393" y="2270453"/>
                  <a:pt x="4047727" y="2268527"/>
                </a:cubicBezTo>
                <a:cubicBezTo>
                  <a:pt x="4030332" y="2265879"/>
                  <a:pt x="4013419" y="2261385"/>
                  <a:pt x="3996943" y="2255236"/>
                </a:cubicBezTo>
                <a:cubicBezTo>
                  <a:pt x="3988405" y="2252055"/>
                  <a:pt x="3979904" y="2248784"/>
                  <a:pt x="3971375" y="2245582"/>
                </a:cubicBezTo>
                <a:cubicBezTo>
                  <a:pt x="3969213" y="2244772"/>
                  <a:pt x="3965744" y="2245517"/>
                  <a:pt x="3965639" y="2246748"/>
                </a:cubicBezTo>
                <a:cubicBezTo>
                  <a:pt x="3965529" y="2248031"/>
                  <a:pt x="3965100" y="2249468"/>
                  <a:pt x="3965509" y="2250581"/>
                </a:cubicBezTo>
                <a:cubicBezTo>
                  <a:pt x="3971561" y="2267033"/>
                  <a:pt x="3977726" y="2283428"/>
                  <a:pt x="3981932" y="2300498"/>
                </a:cubicBezTo>
                <a:cubicBezTo>
                  <a:pt x="3986321" y="2318282"/>
                  <a:pt x="3989567" y="2336175"/>
                  <a:pt x="3988462" y="2354594"/>
                </a:cubicBezTo>
                <a:cubicBezTo>
                  <a:pt x="3987648" y="2368110"/>
                  <a:pt x="3984325" y="2380890"/>
                  <a:pt x="3976710" y="2392294"/>
                </a:cubicBezTo>
                <a:cubicBezTo>
                  <a:pt x="3973164" y="2397605"/>
                  <a:pt x="3968865" y="2402147"/>
                  <a:pt x="3962979" y="2404997"/>
                </a:cubicBezTo>
                <a:cubicBezTo>
                  <a:pt x="3949908" y="2411328"/>
                  <a:pt x="3937233" y="2407632"/>
                  <a:pt x="3927882" y="2399285"/>
                </a:cubicBezTo>
                <a:cubicBezTo>
                  <a:pt x="3920866" y="2393022"/>
                  <a:pt x="3916616" y="2384882"/>
                  <a:pt x="3914013" y="2376069"/>
                </a:cubicBezTo>
                <a:cubicBezTo>
                  <a:pt x="3911038" y="2365981"/>
                  <a:pt x="3909050" y="2355674"/>
                  <a:pt x="3908908" y="2345024"/>
                </a:cubicBezTo>
                <a:cubicBezTo>
                  <a:pt x="3908596" y="2321630"/>
                  <a:pt x="3912681" y="2298968"/>
                  <a:pt x="3919599" y="2276736"/>
                </a:cubicBezTo>
                <a:cubicBezTo>
                  <a:pt x="3922101" y="2268709"/>
                  <a:pt x="3924789" y="2260742"/>
                  <a:pt x="3927351" y="2252735"/>
                </a:cubicBezTo>
                <a:cubicBezTo>
                  <a:pt x="3927886" y="2251067"/>
                  <a:pt x="3925206" y="2248974"/>
                  <a:pt x="3923198" y="2249492"/>
                </a:cubicBezTo>
                <a:cubicBezTo>
                  <a:pt x="3920506" y="2250184"/>
                  <a:pt x="3917778" y="2250788"/>
                  <a:pt x="3915167" y="2251719"/>
                </a:cubicBezTo>
                <a:cubicBezTo>
                  <a:pt x="3899942" y="2257135"/>
                  <a:pt x="3884490" y="2261855"/>
                  <a:pt x="3868540" y="2264418"/>
                </a:cubicBezTo>
                <a:cubicBezTo>
                  <a:pt x="3846174" y="2268008"/>
                  <a:pt x="3823808" y="2268142"/>
                  <a:pt x="3801795" y="2261721"/>
                </a:cubicBezTo>
                <a:cubicBezTo>
                  <a:pt x="3792958" y="2259143"/>
                  <a:pt x="3784789" y="2255176"/>
                  <a:pt x="3777745" y="2249132"/>
                </a:cubicBezTo>
                <a:cubicBezTo>
                  <a:pt x="3762354" y="2235931"/>
                  <a:pt x="3761301" y="2215573"/>
                  <a:pt x="3775385" y="2200809"/>
                </a:cubicBezTo>
                <a:cubicBezTo>
                  <a:pt x="3783404" y="2192409"/>
                  <a:pt x="3793371" y="2187637"/>
                  <a:pt x="3804811" y="2185770"/>
                </a:cubicBezTo>
                <a:cubicBezTo>
                  <a:pt x="3823813" y="2182674"/>
                  <a:pt x="3842584" y="2184576"/>
                  <a:pt x="3861266" y="2188313"/>
                </a:cubicBezTo>
                <a:cubicBezTo>
                  <a:pt x="3881256" y="2192308"/>
                  <a:pt x="3900537" y="2198753"/>
                  <a:pt x="3919786" y="2205307"/>
                </a:cubicBezTo>
                <a:cubicBezTo>
                  <a:pt x="3920866" y="2205675"/>
                  <a:pt x="3922348" y="2205112"/>
                  <a:pt x="3923562" y="2204728"/>
                </a:cubicBezTo>
                <a:cubicBezTo>
                  <a:pt x="3924056" y="2204574"/>
                  <a:pt x="3924761" y="2203619"/>
                  <a:pt x="3924647" y="2203234"/>
                </a:cubicBezTo>
                <a:cubicBezTo>
                  <a:pt x="3923481" y="2199243"/>
                  <a:pt x="3922461" y="2195170"/>
                  <a:pt x="3920850" y="2191349"/>
                </a:cubicBezTo>
                <a:cubicBezTo>
                  <a:pt x="3913211" y="2173221"/>
                  <a:pt x="3906617" y="2154754"/>
                  <a:pt x="3902269" y="2135545"/>
                </a:cubicBezTo>
                <a:cubicBezTo>
                  <a:pt x="3898675" y="2119669"/>
                  <a:pt x="3897715" y="2103642"/>
                  <a:pt x="3899865" y="2087462"/>
                </a:cubicBezTo>
                <a:cubicBezTo>
                  <a:pt x="3901387" y="2076026"/>
                  <a:pt x="3905787" y="2065865"/>
                  <a:pt x="3913390" y="2057182"/>
                </a:cubicBezTo>
                <a:cubicBezTo>
                  <a:pt x="3918962" y="2050818"/>
                  <a:pt x="3925540" y="2047349"/>
                  <a:pt x="3932326" y="2046817"/>
                </a:cubicBezTo>
                <a:close/>
                <a:moveTo>
                  <a:pt x="417092" y="2046792"/>
                </a:moveTo>
                <a:cubicBezTo>
                  <a:pt x="421406" y="2046470"/>
                  <a:pt x="425831" y="2047406"/>
                  <a:pt x="430340" y="2049446"/>
                </a:cubicBezTo>
                <a:cubicBezTo>
                  <a:pt x="436937" y="2052434"/>
                  <a:pt x="441787" y="2057474"/>
                  <a:pt x="446062" y="2063109"/>
                </a:cubicBezTo>
                <a:cubicBezTo>
                  <a:pt x="456147" y="2076387"/>
                  <a:pt x="460616" y="2091770"/>
                  <a:pt x="462315" y="2108039"/>
                </a:cubicBezTo>
                <a:cubicBezTo>
                  <a:pt x="462892" y="2113585"/>
                  <a:pt x="462407" y="2119248"/>
                  <a:pt x="462407" y="2124859"/>
                </a:cubicBezTo>
                <a:cubicBezTo>
                  <a:pt x="462641" y="2146099"/>
                  <a:pt x="457891" y="2166559"/>
                  <a:pt x="452163" y="2186852"/>
                </a:cubicBezTo>
                <a:cubicBezTo>
                  <a:pt x="450645" y="2192236"/>
                  <a:pt x="449144" y="2197632"/>
                  <a:pt x="447956" y="2203093"/>
                </a:cubicBezTo>
                <a:cubicBezTo>
                  <a:pt x="447787" y="2203866"/>
                  <a:pt x="449352" y="2205753"/>
                  <a:pt x="450289" y="2205882"/>
                </a:cubicBezTo>
                <a:cubicBezTo>
                  <a:pt x="452297" y="2206165"/>
                  <a:pt x="454515" y="2205963"/>
                  <a:pt x="456480" y="2205388"/>
                </a:cubicBezTo>
                <a:cubicBezTo>
                  <a:pt x="472711" y="2200636"/>
                  <a:pt x="489369" y="2198239"/>
                  <a:pt x="506103" y="2196337"/>
                </a:cubicBezTo>
                <a:cubicBezTo>
                  <a:pt x="526625" y="2194005"/>
                  <a:pt x="546751" y="2196260"/>
                  <a:pt x="566320" y="2202708"/>
                </a:cubicBezTo>
                <a:cubicBezTo>
                  <a:pt x="571577" y="2204441"/>
                  <a:pt x="576733" y="2206999"/>
                  <a:pt x="581314" y="2210100"/>
                </a:cubicBezTo>
                <a:cubicBezTo>
                  <a:pt x="585304" y="2212796"/>
                  <a:pt x="588953" y="2216395"/>
                  <a:pt x="591811" y="2220281"/>
                </a:cubicBezTo>
                <a:cubicBezTo>
                  <a:pt x="600459" y="2232033"/>
                  <a:pt x="598567" y="2246529"/>
                  <a:pt x="587615" y="2256249"/>
                </a:cubicBezTo>
                <a:cubicBezTo>
                  <a:pt x="577103" y="2265576"/>
                  <a:pt x="564415" y="2268996"/>
                  <a:pt x="550778" y="2269547"/>
                </a:cubicBezTo>
                <a:cubicBezTo>
                  <a:pt x="536604" y="2270118"/>
                  <a:pt x="522871" y="2267167"/>
                  <a:pt x="509241" y="2263730"/>
                </a:cubicBezTo>
                <a:cubicBezTo>
                  <a:pt x="492887" y="2259601"/>
                  <a:pt x="477135" y="2253686"/>
                  <a:pt x="461430" y="2247622"/>
                </a:cubicBezTo>
                <a:cubicBezTo>
                  <a:pt x="458855" y="2246626"/>
                  <a:pt x="456132" y="2245853"/>
                  <a:pt x="453407" y="2245517"/>
                </a:cubicBezTo>
                <a:cubicBezTo>
                  <a:pt x="452550" y="2245412"/>
                  <a:pt x="450589" y="2247145"/>
                  <a:pt x="450657" y="2247898"/>
                </a:cubicBezTo>
                <a:cubicBezTo>
                  <a:pt x="450904" y="2250630"/>
                  <a:pt x="451511" y="2253415"/>
                  <a:pt x="452490" y="2255986"/>
                </a:cubicBezTo>
                <a:cubicBezTo>
                  <a:pt x="459240" y="2273704"/>
                  <a:pt x="465424" y="2291597"/>
                  <a:pt x="469211" y="2310206"/>
                </a:cubicBezTo>
                <a:cubicBezTo>
                  <a:pt x="473149" y="2329552"/>
                  <a:pt x="475453" y="2348999"/>
                  <a:pt x="471429" y="2368669"/>
                </a:cubicBezTo>
                <a:cubicBezTo>
                  <a:pt x="469133" y="2379887"/>
                  <a:pt x="464718" y="2390072"/>
                  <a:pt x="456699" y="2398427"/>
                </a:cubicBezTo>
                <a:cubicBezTo>
                  <a:pt x="445341" y="2410260"/>
                  <a:pt x="428611" y="2411604"/>
                  <a:pt x="414814" y="2400965"/>
                </a:cubicBezTo>
                <a:cubicBezTo>
                  <a:pt x="408520" y="2396112"/>
                  <a:pt x="404379" y="2389602"/>
                  <a:pt x="401379" y="2382413"/>
                </a:cubicBezTo>
                <a:cubicBezTo>
                  <a:pt x="397573" y="2373292"/>
                  <a:pt x="395454" y="2363767"/>
                  <a:pt x="394799" y="2353845"/>
                </a:cubicBezTo>
                <a:cubicBezTo>
                  <a:pt x="392922" y="2325423"/>
                  <a:pt x="397126" y="2297904"/>
                  <a:pt x="406382" y="2271053"/>
                </a:cubicBezTo>
                <a:cubicBezTo>
                  <a:pt x="408429" y="2265118"/>
                  <a:pt x="410149" y="2259066"/>
                  <a:pt x="411947" y="2253047"/>
                </a:cubicBezTo>
                <a:cubicBezTo>
                  <a:pt x="412462" y="2251330"/>
                  <a:pt x="409795" y="2249043"/>
                  <a:pt x="407926" y="2249553"/>
                </a:cubicBezTo>
                <a:cubicBezTo>
                  <a:pt x="405245" y="2250286"/>
                  <a:pt x="402585" y="2251112"/>
                  <a:pt x="399908" y="2251869"/>
                </a:cubicBezTo>
                <a:cubicBezTo>
                  <a:pt x="387098" y="2255480"/>
                  <a:pt x="374302" y="2259147"/>
                  <a:pt x="361470" y="2262673"/>
                </a:cubicBezTo>
                <a:cubicBezTo>
                  <a:pt x="343580" y="2267584"/>
                  <a:pt x="325324" y="2267244"/>
                  <a:pt x="307085" y="2265847"/>
                </a:cubicBezTo>
                <a:cubicBezTo>
                  <a:pt x="296547" y="2265041"/>
                  <a:pt x="286271" y="2262447"/>
                  <a:pt x="276735" y="2257799"/>
                </a:cubicBezTo>
                <a:cubicBezTo>
                  <a:pt x="271737" y="2255358"/>
                  <a:pt x="266861" y="2252387"/>
                  <a:pt x="262534" y="2248910"/>
                </a:cubicBezTo>
                <a:cubicBezTo>
                  <a:pt x="246140" y="2235733"/>
                  <a:pt x="248833" y="2213501"/>
                  <a:pt x="259268" y="2201971"/>
                </a:cubicBezTo>
                <a:cubicBezTo>
                  <a:pt x="267650" y="2192713"/>
                  <a:pt x="278170" y="2187726"/>
                  <a:pt x="290302" y="2185706"/>
                </a:cubicBezTo>
                <a:cubicBezTo>
                  <a:pt x="308592" y="2182662"/>
                  <a:pt x="326722" y="2184447"/>
                  <a:pt x="344707" y="2187929"/>
                </a:cubicBezTo>
                <a:cubicBezTo>
                  <a:pt x="364020" y="2191669"/>
                  <a:pt x="382704" y="2197753"/>
                  <a:pt x="401288" y="2204117"/>
                </a:cubicBezTo>
                <a:cubicBezTo>
                  <a:pt x="403251" y="2204789"/>
                  <a:pt x="405301" y="2205481"/>
                  <a:pt x="407329" y="2205554"/>
                </a:cubicBezTo>
                <a:cubicBezTo>
                  <a:pt x="408223" y="2205583"/>
                  <a:pt x="410076" y="2203862"/>
                  <a:pt x="409943" y="2203299"/>
                </a:cubicBezTo>
                <a:cubicBezTo>
                  <a:pt x="409140" y="2199911"/>
                  <a:pt x="407993" y="2196588"/>
                  <a:pt x="406769" y="2193313"/>
                </a:cubicBezTo>
                <a:cubicBezTo>
                  <a:pt x="402349" y="2181500"/>
                  <a:pt x="397698" y="2169769"/>
                  <a:pt x="393431" y="2157900"/>
                </a:cubicBezTo>
                <a:cubicBezTo>
                  <a:pt x="388910" y="2145314"/>
                  <a:pt x="386311" y="2132214"/>
                  <a:pt x="384312" y="2119038"/>
                </a:cubicBezTo>
                <a:cubicBezTo>
                  <a:pt x="382180" y="2105007"/>
                  <a:pt x="382852" y="2091029"/>
                  <a:pt x="387144" y="2077386"/>
                </a:cubicBezTo>
                <a:cubicBezTo>
                  <a:pt x="390375" y="2067116"/>
                  <a:pt x="395728" y="2058190"/>
                  <a:pt x="404529" y="2051689"/>
                </a:cubicBezTo>
                <a:cubicBezTo>
                  <a:pt x="408581" y="2048695"/>
                  <a:pt x="412780" y="2047115"/>
                  <a:pt x="417092" y="2046792"/>
                </a:cubicBezTo>
                <a:close/>
                <a:moveTo>
                  <a:pt x="5691338" y="2046785"/>
                </a:moveTo>
                <a:cubicBezTo>
                  <a:pt x="5697086" y="2046604"/>
                  <a:pt x="5702835" y="2048440"/>
                  <a:pt x="5707773" y="2051944"/>
                </a:cubicBezTo>
                <a:cubicBezTo>
                  <a:pt x="5714169" y="2056470"/>
                  <a:pt x="5719108" y="2062356"/>
                  <a:pt x="5723116" y="2069068"/>
                </a:cubicBezTo>
                <a:cubicBezTo>
                  <a:pt x="5730038" y="2080726"/>
                  <a:pt x="5734005" y="2093316"/>
                  <a:pt x="5735058" y="2106845"/>
                </a:cubicBezTo>
                <a:cubicBezTo>
                  <a:pt x="5736839" y="2129454"/>
                  <a:pt x="5734693" y="2151702"/>
                  <a:pt x="5728905" y="2173598"/>
                </a:cubicBezTo>
                <a:cubicBezTo>
                  <a:pt x="5726921" y="2181051"/>
                  <a:pt x="5724573" y="2188398"/>
                  <a:pt x="5722468" y="2195819"/>
                </a:cubicBezTo>
                <a:cubicBezTo>
                  <a:pt x="5719675" y="2205619"/>
                  <a:pt x="5721254" y="2207311"/>
                  <a:pt x="5730848" y="2205040"/>
                </a:cubicBezTo>
                <a:cubicBezTo>
                  <a:pt x="5739025" y="2203101"/>
                  <a:pt x="5747242" y="2201207"/>
                  <a:pt x="5754570" y="2199494"/>
                </a:cubicBezTo>
                <a:cubicBezTo>
                  <a:pt x="5764528" y="2198227"/>
                  <a:pt x="5773555" y="2196762"/>
                  <a:pt x="5782623" y="2195980"/>
                </a:cubicBezTo>
                <a:cubicBezTo>
                  <a:pt x="5802459" y="2194280"/>
                  <a:pt x="5821849" y="2196725"/>
                  <a:pt x="5840714" y="2203032"/>
                </a:cubicBezTo>
                <a:cubicBezTo>
                  <a:pt x="5849498" y="2205967"/>
                  <a:pt x="5857189" y="2210801"/>
                  <a:pt x="5863181" y="2218043"/>
                </a:cubicBezTo>
                <a:cubicBezTo>
                  <a:pt x="5873585" y="2230572"/>
                  <a:pt x="5872087" y="2246833"/>
                  <a:pt x="5859497" y="2257261"/>
                </a:cubicBezTo>
                <a:cubicBezTo>
                  <a:pt x="5849336" y="2265714"/>
                  <a:pt x="5837273" y="2268972"/>
                  <a:pt x="5824400" y="2269543"/>
                </a:cubicBezTo>
                <a:cubicBezTo>
                  <a:pt x="5810231" y="2270166"/>
                  <a:pt x="5796468" y="2267256"/>
                  <a:pt x="5782825" y="2263880"/>
                </a:cubicBezTo>
                <a:cubicBezTo>
                  <a:pt x="5766431" y="2259827"/>
                  <a:pt x="5750724" y="2253836"/>
                  <a:pt x="5734977" y="2247837"/>
                </a:cubicBezTo>
                <a:cubicBezTo>
                  <a:pt x="5732386" y="2246849"/>
                  <a:pt x="5729714" y="2246104"/>
                  <a:pt x="5727042" y="2245356"/>
                </a:cubicBezTo>
                <a:cubicBezTo>
                  <a:pt x="5726435" y="2245193"/>
                  <a:pt x="5725423" y="2245275"/>
                  <a:pt x="5725099" y="2245655"/>
                </a:cubicBezTo>
                <a:cubicBezTo>
                  <a:pt x="5724330" y="2246635"/>
                  <a:pt x="5723116" y="2248068"/>
                  <a:pt x="5723399" y="2248926"/>
                </a:cubicBezTo>
                <a:cubicBezTo>
                  <a:pt x="5725018" y="2254274"/>
                  <a:pt x="5726921" y="2259532"/>
                  <a:pt x="5728864" y="2264786"/>
                </a:cubicBezTo>
                <a:cubicBezTo>
                  <a:pt x="5736596" y="2285922"/>
                  <a:pt x="5742628" y="2307482"/>
                  <a:pt x="5745664" y="2329848"/>
                </a:cubicBezTo>
                <a:cubicBezTo>
                  <a:pt x="5747647" y="2344648"/>
                  <a:pt x="5747242" y="2359221"/>
                  <a:pt x="5743275" y="2373669"/>
                </a:cubicBezTo>
                <a:cubicBezTo>
                  <a:pt x="5741008" y="2381907"/>
                  <a:pt x="5737365" y="2389424"/>
                  <a:pt x="5731981" y="2396039"/>
                </a:cubicBezTo>
                <a:cubicBezTo>
                  <a:pt x="5719230" y="2411628"/>
                  <a:pt x="5698017" y="2412219"/>
                  <a:pt x="5684051" y="2397468"/>
                </a:cubicBezTo>
                <a:cubicBezTo>
                  <a:pt x="5678667" y="2391736"/>
                  <a:pt x="5674943" y="2384971"/>
                  <a:pt x="5672555" y="2377587"/>
                </a:cubicBezTo>
                <a:cubicBezTo>
                  <a:pt x="5669559" y="2368228"/>
                  <a:pt x="5667616" y="2358646"/>
                  <a:pt x="5667252" y="2348708"/>
                </a:cubicBezTo>
                <a:cubicBezTo>
                  <a:pt x="5666280" y="2322415"/>
                  <a:pt x="5670733" y="2297026"/>
                  <a:pt x="5679112" y="2272203"/>
                </a:cubicBezTo>
                <a:cubicBezTo>
                  <a:pt x="5681380" y="2265580"/>
                  <a:pt x="5683282" y="2258848"/>
                  <a:pt x="5685104" y="2252096"/>
                </a:cubicBezTo>
                <a:cubicBezTo>
                  <a:pt x="5685266" y="2251529"/>
                  <a:pt x="5683323" y="2249650"/>
                  <a:pt x="5682392" y="2249703"/>
                </a:cubicBezTo>
                <a:cubicBezTo>
                  <a:pt x="5679679" y="2249865"/>
                  <a:pt x="5676846" y="2250339"/>
                  <a:pt x="5674295" y="2251286"/>
                </a:cubicBezTo>
                <a:cubicBezTo>
                  <a:pt x="5659115" y="2256868"/>
                  <a:pt x="5643651" y="2261459"/>
                  <a:pt x="5627701" y="2264179"/>
                </a:cubicBezTo>
                <a:cubicBezTo>
                  <a:pt x="5605356" y="2268001"/>
                  <a:pt x="5583010" y="2268219"/>
                  <a:pt x="5560948" y="2262009"/>
                </a:cubicBezTo>
                <a:cubicBezTo>
                  <a:pt x="5552042" y="2259512"/>
                  <a:pt x="5543905" y="2255646"/>
                  <a:pt x="5536659" y="2249865"/>
                </a:cubicBezTo>
                <a:cubicBezTo>
                  <a:pt x="5517835" y="2234867"/>
                  <a:pt x="5521155" y="2211635"/>
                  <a:pt x="5535607" y="2198555"/>
                </a:cubicBezTo>
                <a:cubicBezTo>
                  <a:pt x="5543096" y="2191815"/>
                  <a:pt x="5551880" y="2187572"/>
                  <a:pt x="5561838" y="2185965"/>
                </a:cubicBezTo>
                <a:cubicBezTo>
                  <a:pt x="5571554" y="2184395"/>
                  <a:pt x="5581310" y="2183856"/>
                  <a:pt x="5591187" y="2184484"/>
                </a:cubicBezTo>
                <a:cubicBezTo>
                  <a:pt x="5612359" y="2185832"/>
                  <a:pt x="5632721" y="2190864"/>
                  <a:pt x="5652881" y="2197171"/>
                </a:cubicBezTo>
                <a:cubicBezTo>
                  <a:pt x="5662192" y="2200089"/>
                  <a:pt x="5671542" y="2202870"/>
                  <a:pt x="5680934" y="2205611"/>
                </a:cubicBezTo>
                <a:cubicBezTo>
                  <a:pt x="5681299" y="2205724"/>
                  <a:pt x="5682472" y="2204765"/>
                  <a:pt x="5682472" y="2204356"/>
                </a:cubicBezTo>
                <a:cubicBezTo>
                  <a:pt x="5681906" y="2194398"/>
                  <a:pt x="5676279" y="2186152"/>
                  <a:pt x="5673040" y="2177084"/>
                </a:cubicBezTo>
                <a:cubicBezTo>
                  <a:pt x="5665997" y="2157228"/>
                  <a:pt x="5659479" y="2137303"/>
                  <a:pt x="5657212" y="2116159"/>
                </a:cubicBezTo>
                <a:cubicBezTo>
                  <a:pt x="5655957" y="2104825"/>
                  <a:pt x="5656524" y="2093733"/>
                  <a:pt x="5658831" y="2082682"/>
                </a:cubicBezTo>
                <a:cubicBezTo>
                  <a:pt x="5661180" y="2071403"/>
                  <a:pt x="5666361" y="2061651"/>
                  <a:pt x="5674902" y="2053737"/>
                </a:cubicBezTo>
                <a:cubicBezTo>
                  <a:pt x="5679841" y="2049167"/>
                  <a:pt x="5685590" y="2046967"/>
                  <a:pt x="5691338" y="2046785"/>
                </a:cubicBezTo>
                <a:close/>
                <a:moveTo>
                  <a:pt x="6115420" y="1916121"/>
                </a:moveTo>
                <a:cubicBezTo>
                  <a:pt x="6128010" y="1914562"/>
                  <a:pt x="6139061" y="1917728"/>
                  <a:pt x="6148777" y="1925768"/>
                </a:cubicBezTo>
                <a:cubicBezTo>
                  <a:pt x="6161852" y="1936576"/>
                  <a:pt x="6170070" y="1949862"/>
                  <a:pt x="6170029" y="1967759"/>
                </a:cubicBezTo>
                <a:cubicBezTo>
                  <a:pt x="6169908" y="1973738"/>
                  <a:pt x="6168977" y="1979859"/>
                  <a:pt x="6166062" y="1985696"/>
                </a:cubicBezTo>
                <a:cubicBezTo>
                  <a:pt x="6159585" y="1998581"/>
                  <a:pt x="6150396" y="2008989"/>
                  <a:pt x="6138170" y="2016494"/>
                </a:cubicBezTo>
                <a:cubicBezTo>
                  <a:pt x="6127281" y="2023190"/>
                  <a:pt x="6115703" y="2024008"/>
                  <a:pt x="6104045" y="2018356"/>
                </a:cubicBezTo>
                <a:cubicBezTo>
                  <a:pt x="6086719" y="2009965"/>
                  <a:pt x="6074979" y="1996460"/>
                  <a:pt x="6069190" y="1978203"/>
                </a:cubicBezTo>
                <a:cubicBezTo>
                  <a:pt x="6065871" y="1967743"/>
                  <a:pt x="6067005" y="1957383"/>
                  <a:pt x="6072874" y="1947802"/>
                </a:cubicBezTo>
                <a:cubicBezTo>
                  <a:pt x="6079230" y="1937450"/>
                  <a:pt x="6087407" y="1928873"/>
                  <a:pt x="6097770" y="1922570"/>
                </a:cubicBezTo>
                <a:cubicBezTo>
                  <a:pt x="6103195" y="1919287"/>
                  <a:pt x="6108984" y="1916918"/>
                  <a:pt x="6115420" y="1916121"/>
                </a:cubicBezTo>
                <a:close/>
                <a:moveTo>
                  <a:pt x="849369" y="1915903"/>
                </a:moveTo>
                <a:cubicBezTo>
                  <a:pt x="856660" y="1915486"/>
                  <a:pt x="863399" y="1917514"/>
                  <a:pt x="869370" y="1921401"/>
                </a:cubicBezTo>
                <a:cubicBezTo>
                  <a:pt x="886939" y="1932828"/>
                  <a:pt x="897885" y="1948264"/>
                  <a:pt x="897059" y="1970116"/>
                </a:cubicBezTo>
                <a:cubicBezTo>
                  <a:pt x="896905" y="1974225"/>
                  <a:pt x="895837" y="1978475"/>
                  <a:pt x="894327" y="1982321"/>
                </a:cubicBezTo>
                <a:cubicBezTo>
                  <a:pt x="888465" y="1997218"/>
                  <a:pt x="878118" y="2008528"/>
                  <a:pt x="864614" y="2016787"/>
                </a:cubicBezTo>
                <a:cubicBezTo>
                  <a:pt x="853655" y="2023490"/>
                  <a:pt x="842001" y="2023810"/>
                  <a:pt x="830415" y="2018147"/>
                </a:cubicBezTo>
                <a:cubicBezTo>
                  <a:pt x="814554" y="2010395"/>
                  <a:pt x="803427" y="1998044"/>
                  <a:pt x="797317" y="1981625"/>
                </a:cubicBezTo>
                <a:cubicBezTo>
                  <a:pt x="792371" y="1968326"/>
                  <a:pt x="793849" y="1955441"/>
                  <a:pt x="802442" y="1943669"/>
                </a:cubicBezTo>
                <a:cubicBezTo>
                  <a:pt x="808733" y="1935059"/>
                  <a:pt x="816081" y="1927631"/>
                  <a:pt x="825319" y="1922222"/>
                </a:cubicBezTo>
                <a:cubicBezTo>
                  <a:pt x="832730" y="1917883"/>
                  <a:pt x="840678" y="1915373"/>
                  <a:pt x="849369" y="1915903"/>
                </a:cubicBezTo>
                <a:close/>
                <a:moveTo>
                  <a:pt x="7879067" y="1915830"/>
                </a:moveTo>
                <a:cubicBezTo>
                  <a:pt x="7885868" y="1915247"/>
                  <a:pt x="7893195" y="1917522"/>
                  <a:pt x="7899833" y="1921789"/>
                </a:cubicBezTo>
                <a:cubicBezTo>
                  <a:pt x="7912099" y="1929626"/>
                  <a:pt x="7920762" y="1940171"/>
                  <a:pt x="7925134" y="1954300"/>
                </a:cubicBezTo>
                <a:cubicBezTo>
                  <a:pt x="7928737" y="1965760"/>
                  <a:pt x="7927523" y="1976609"/>
                  <a:pt x="7922220" y="1986964"/>
                </a:cubicBezTo>
                <a:cubicBezTo>
                  <a:pt x="7916026" y="1999056"/>
                  <a:pt x="7907080" y="2008957"/>
                  <a:pt x="7895502" y="2016167"/>
                </a:cubicBezTo>
                <a:cubicBezTo>
                  <a:pt x="7883925" y="2023397"/>
                  <a:pt x="7871659" y="2024093"/>
                  <a:pt x="7859433" y="2017774"/>
                </a:cubicBezTo>
                <a:cubicBezTo>
                  <a:pt x="7843079" y="2009334"/>
                  <a:pt x="7832108" y="1996315"/>
                  <a:pt x="7826158" y="1978779"/>
                </a:cubicBezTo>
                <a:cubicBezTo>
                  <a:pt x="7822514" y="1967986"/>
                  <a:pt x="7823810" y="1958024"/>
                  <a:pt x="7829356" y="1948446"/>
                </a:cubicBezTo>
                <a:cubicBezTo>
                  <a:pt x="7836156" y="1936638"/>
                  <a:pt x="7845508" y="1927286"/>
                  <a:pt x="7857612" y="1920866"/>
                </a:cubicBezTo>
                <a:cubicBezTo>
                  <a:pt x="7864777" y="1917069"/>
                  <a:pt x="7869635" y="1915952"/>
                  <a:pt x="7879067" y="1915830"/>
                </a:cubicBezTo>
                <a:close/>
                <a:moveTo>
                  <a:pt x="2606854" y="1915704"/>
                </a:moveTo>
                <a:cubicBezTo>
                  <a:pt x="2614128" y="1915461"/>
                  <a:pt x="2620807" y="1917445"/>
                  <a:pt x="2626920" y="1921209"/>
                </a:cubicBezTo>
                <a:cubicBezTo>
                  <a:pt x="2639287" y="1928824"/>
                  <a:pt x="2648169" y="1939171"/>
                  <a:pt x="2652832" y="1953222"/>
                </a:cubicBezTo>
                <a:cubicBezTo>
                  <a:pt x="2656605" y="1964581"/>
                  <a:pt x="2655901" y="1975438"/>
                  <a:pt x="2650739" y="1985947"/>
                </a:cubicBezTo>
                <a:cubicBezTo>
                  <a:pt x="2644404" y="1998836"/>
                  <a:pt x="2635008" y="2009244"/>
                  <a:pt x="2622694" y="2016648"/>
                </a:cubicBezTo>
                <a:cubicBezTo>
                  <a:pt x="2610946" y="2023716"/>
                  <a:pt x="2598640" y="2023898"/>
                  <a:pt x="2586573" y="2017352"/>
                </a:cubicBezTo>
                <a:cubicBezTo>
                  <a:pt x="2568239" y="2007402"/>
                  <a:pt x="2556754" y="1992177"/>
                  <a:pt x="2552394" y="1971694"/>
                </a:cubicBezTo>
                <a:cubicBezTo>
                  <a:pt x="2551495" y="1967471"/>
                  <a:pt x="2551726" y="1963298"/>
                  <a:pt x="2553058" y="1959217"/>
                </a:cubicBezTo>
                <a:cubicBezTo>
                  <a:pt x="2559859" y="1938402"/>
                  <a:pt x="2574124" y="1924885"/>
                  <a:pt x="2594337" y="1917246"/>
                </a:cubicBezTo>
                <a:cubicBezTo>
                  <a:pt x="2595632" y="1916756"/>
                  <a:pt x="2597069" y="1916574"/>
                  <a:pt x="2598458" y="1916420"/>
                </a:cubicBezTo>
                <a:cubicBezTo>
                  <a:pt x="2601251" y="1916117"/>
                  <a:pt x="2604052" y="1915935"/>
                  <a:pt x="2606854" y="1915704"/>
                </a:cubicBezTo>
                <a:close/>
                <a:moveTo>
                  <a:pt x="4367304" y="1915681"/>
                </a:moveTo>
                <a:cubicBezTo>
                  <a:pt x="4375527" y="1916425"/>
                  <a:pt x="4383511" y="1919853"/>
                  <a:pt x="4391121" y="1926095"/>
                </a:cubicBezTo>
                <a:cubicBezTo>
                  <a:pt x="4404277" y="1936872"/>
                  <a:pt x="4412131" y="1950433"/>
                  <a:pt x="4411888" y="1969443"/>
                </a:cubicBezTo>
                <a:cubicBezTo>
                  <a:pt x="4411645" y="1974252"/>
                  <a:pt x="4410795" y="1980442"/>
                  <a:pt x="4407800" y="1986218"/>
                </a:cubicBezTo>
                <a:cubicBezTo>
                  <a:pt x="4401161" y="1998982"/>
                  <a:pt x="4392012" y="2009434"/>
                  <a:pt x="4379625" y="2016778"/>
                </a:cubicBezTo>
                <a:cubicBezTo>
                  <a:pt x="4368614" y="2023315"/>
                  <a:pt x="4357036" y="2023975"/>
                  <a:pt x="4345459" y="2018142"/>
                </a:cubicBezTo>
                <a:cubicBezTo>
                  <a:pt x="4327566" y="2009135"/>
                  <a:pt x="4315786" y="1994902"/>
                  <a:pt x="4310402" y="1975628"/>
                </a:cubicBezTo>
                <a:cubicBezTo>
                  <a:pt x="4308054" y="1967245"/>
                  <a:pt x="4309025" y="1958974"/>
                  <a:pt x="4313155" y="1951113"/>
                </a:cubicBezTo>
                <a:cubicBezTo>
                  <a:pt x="4319834" y="1938309"/>
                  <a:pt x="4329307" y="1928035"/>
                  <a:pt x="4342058" y="1921367"/>
                </a:cubicBezTo>
                <a:cubicBezTo>
                  <a:pt x="4350620" y="1916876"/>
                  <a:pt x="4359081" y="1914937"/>
                  <a:pt x="4367304" y="1915681"/>
                </a:cubicBezTo>
                <a:close/>
                <a:moveTo>
                  <a:pt x="6093195" y="1785833"/>
                </a:moveTo>
                <a:cubicBezTo>
                  <a:pt x="6116998" y="1780453"/>
                  <a:pt x="6133150" y="1800564"/>
                  <a:pt x="6132665" y="1819736"/>
                </a:cubicBezTo>
                <a:cubicBezTo>
                  <a:pt x="6132381" y="1824609"/>
                  <a:pt x="6131814" y="1830953"/>
                  <a:pt x="6128859" y="1836669"/>
                </a:cubicBezTo>
                <a:cubicBezTo>
                  <a:pt x="6125297" y="1843498"/>
                  <a:pt x="6121815" y="1850420"/>
                  <a:pt x="6117565" y="1856804"/>
                </a:cubicBezTo>
                <a:cubicBezTo>
                  <a:pt x="6112505" y="1864382"/>
                  <a:pt x="6106838" y="1871576"/>
                  <a:pt x="6101130" y="1878680"/>
                </a:cubicBezTo>
                <a:cubicBezTo>
                  <a:pt x="6075100" y="1910960"/>
                  <a:pt x="6047370" y="1941722"/>
                  <a:pt x="6018305" y="1971261"/>
                </a:cubicBezTo>
                <a:cubicBezTo>
                  <a:pt x="6013406" y="1976248"/>
                  <a:pt x="6008023" y="1980806"/>
                  <a:pt x="6002639" y="1985288"/>
                </a:cubicBezTo>
                <a:cubicBezTo>
                  <a:pt x="5997740" y="1989360"/>
                  <a:pt x="5991992" y="1991935"/>
                  <a:pt x="5986001" y="1994100"/>
                </a:cubicBezTo>
                <a:cubicBezTo>
                  <a:pt x="5970982" y="1999509"/>
                  <a:pt x="5954466" y="1991765"/>
                  <a:pt x="5947220" y="1977163"/>
                </a:cubicBezTo>
                <a:cubicBezTo>
                  <a:pt x="5946006" y="1974718"/>
                  <a:pt x="5945520" y="1971807"/>
                  <a:pt x="5945196" y="1969055"/>
                </a:cubicBezTo>
                <a:cubicBezTo>
                  <a:pt x="5944467" y="1961962"/>
                  <a:pt x="5945317" y="1955004"/>
                  <a:pt x="5948394" y="1948514"/>
                </a:cubicBezTo>
                <a:cubicBezTo>
                  <a:pt x="5952037" y="1940936"/>
                  <a:pt x="5955397" y="1933164"/>
                  <a:pt x="5959769" y="1926015"/>
                </a:cubicBezTo>
                <a:cubicBezTo>
                  <a:pt x="5965639" y="1916449"/>
                  <a:pt x="5971954" y="1907126"/>
                  <a:pt x="5978714" y="1898172"/>
                </a:cubicBezTo>
                <a:cubicBezTo>
                  <a:pt x="6002841" y="1866159"/>
                  <a:pt x="6029802" y="1836596"/>
                  <a:pt x="6058301" y="1808437"/>
                </a:cubicBezTo>
                <a:cubicBezTo>
                  <a:pt x="6065304" y="1801511"/>
                  <a:pt x="6072752" y="1795091"/>
                  <a:pt x="6081537" y="1790455"/>
                </a:cubicBezTo>
                <a:cubicBezTo>
                  <a:pt x="6085221" y="1788508"/>
                  <a:pt x="6089147" y="1786747"/>
                  <a:pt x="6093195" y="1785833"/>
                </a:cubicBezTo>
                <a:close/>
                <a:moveTo>
                  <a:pt x="2593134" y="1785752"/>
                </a:moveTo>
                <a:cubicBezTo>
                  <a:pt x="2595166" y="1786059"/>
                  <a:pt x="2597206" y="1786877"/>
                  <a:pt x="2599048" y="1787837"/>
                </a:cubicBezTo>
                <a:cubicBezTo>
                  <a:pt x="2610261" y="1793670"/>
                  <a:pt x="2618070" y="1806551"/>
                  <a:pt x="2617835" y="1820768"/>
                </a:cubicBezTo>
                <a:cubicBezTo>
                  <a:pt x="2617406" y="1822837"/>
                  <a:pt x="2616779" y="1827002"/>
                  <a:pt x="2615645" y="1831022"/>
                </a:cubicBezTo>
                <a:cubicBezTo>
                  <a:pt x="2613143" y="1839908"/>
                  <a:pt x="2608735" y="1847919"/>
                  <a:pt x="2603416" y="1855384"/>
                </a:cubicBezTo>
                <a:cubicBezTo>
                  <a:pt x="2598113" y="1862816"/>
                  <a:pt x="2592701" y="1870183"/>
                  <a:pt x="2586997" y="1877304"/>
                </a:cubicBezTo>
                <a:cubicBezTo>
                  <a:pt x="2560611" y="1910227"/>
                  <a:pt x="2532351" y="1941487"/>
                  <a:pt x="2502784" y="1971569"/>
                </a:cubicBezTo>
                <a:cubicBezTo>
                  <a:pt x="2498363" y="1976066"/>
                  <a:pt x="2493586" y="1980240"/>
                  <a:pt x="2488757" y="1984304"/>
                </a:cubicBezTo>
                <a:cubicBezTo>
                  <a:pt x="2483891" y="1988401"/>
                  <a:pt x="2478224" y="1991117"/>
                  <a:pt x="2472334" y="1993582"/>
                </a:cubicBezTo>
                <a:cubicBezTo>
                  <a:pt x="2454983" y="2000845"/>
                  <a:pt x="2435925" y="1989385"/>
                  <a:pt x="2431039" y="1974751"/>
                </a:cubicBezTo>
                <a:cubicBezTo>
                  <a:pt x="2429440" y="1969958"/>
                  <a:pt x="2428691" y="1965209"/>
                  <a:pt x="2429715" y="1960274"/>
                </a:cubicBezTo>
                <a:cubicBezTo>
                  <a:pt x="2431439" y="1951972"/>
                  <a:pt x="2434148" y="1943924"/>
                  <a:pt x="2438483" y="1936678"/>
                </a:cubicBezTo>
                <a:cubicBezTo>
                  <a:pt x="2445329" y="1925238"/>
                  <a:pt x="2452150" y="1913717"/>
                  <a:pt x="2459999" y="1902969"/>
                </a:cubicBezTo>
                <a:cubicBezTo>
                  <a:pt x="2484923" y="1868856"/>
                  <a:pt x="2513382" y="1837770"/>
                  <a:pt x="2543342" y="1808045"/>
                </a:cubicBezTo>
                <a:cubicBezTo>
                  <a:pt x="2550839" y="1800604"/>
                  <a:pt x="2559158" y="1794216"/>
                  <a:pt x="2568578" y="1789225"/>
                </a:cubicBezTo>
                <a:cubicBezTo>
                  <a:pt x="2576439" y="1785055"/>
                  <a:pt x="2584633" y="1784469"/>
                  <a:pt x="2593134" y="1785752"/>
                </a:cubicBezTo>
                <a:close/>
                <a:moveTo>
                  <a:pt x="4343839" y="1785209"/>
                </a:moveTo>
                <a:cubicBezTo>
                  <a:pt x="4351287" y="1784715"/>
                  <a:pt x="4357643" y="1787569"/>
                  <a:pt x="4362906" y="1792540"/>
                </a:cubicBezTo>
                <a:cubicBezTo>
                  <a:pt x="4372824" y="1801859"/>
                  <a:pt x="4377155" y="1812967"/>
                  <a:pt x="4373916" y="1826759"/>
                </a:cubicBezTo>
                <a:cubicBezTo>
                  <a:pt x="4371609" y="1836515"/>
                  <a:pt x="4367480" y="1845360"/>
                  <a:pt x="4361853" y="1853448"/>
                </a:cubicBezTo>
                <a:cubicBezTo>
                  <a:pt x="4355457" y="1862662"/>
                  <a:pt x="4348737" y="1871709"/>
                  <a:pt x="4341693" y="1880429"/>
                </a:cubicBezTo>
                <a:cubicBezTo>
                  <a:pt x="4316028" y="1912106"/>
                  <a:pt x="4288785" y="1942381"/>
                  <a:pt x="4260164" y="1971415"/>
                </a:cubicBezTo>
                <a:cubicBezTo>
                  <a:pt x="4255226" y="1976402"/>
                  <a:pt x="4249882" y="1980960"/>
                  <a:pt x="4244457" y="1985413"/>
                </a:cubicBezTo>
                <a:cubicBezTo>
                  <a:pt x="4239519" y="1989453"/>
                  <a:pt x="4233770" y="1992044"/>
                  <a:pt x="4227779" y="1994189"/>
                </a:cubicBezTo>
                <a:cubicBezTo>
                  <a:pt x="4212518" y="1999638"/>
                  <a:pt x="4194504" y="1991178"/>
                  <a:pt x="4188310" y="1975005"/>
                </a:cubicBezTo>
                <a:cubicBezTo>
                  <a:pt x="4185436" y="1967561"/>
                  <a:pt x="4186003" y="1959643"/>
                  <a:pt x="4188998" y="1952324"/>
                </a:cubicBezTo>
                <a:cubicBezTo>
                  <a:pt x="4192480" y="1943916"/>
                  <a:pt x="4196001" y="1935390"/>
                  <a:pt x="4200778" y="1927691"/>
                </a:cubicBezTo>
                <a:cubicBezTo>
                  <a:pt x="4208146" y="1915765"/>
                  <a:pt x="4216121" y="1904163"/>
                  <a:pt x="4224662" y="1893015"/>
                </a:cubicBezTo>
                <a:cubicBezTo>
                  <a:pt x="4246846" y="1863937"/>
                  <a:pt x="4271580" y="1837061"/>
                  <a:pt x="4297367" y="1811161"/>
                </a:cubicBezTo>
                <a:cubicBezTo>
                  <a:pt x="4305301" y="1803183"/>
                  <a:pt x="4313761" y="1795779"/>
                  <a:pt x="4323679" y="1790281"/>
                </a:cubicBezTo>
                <a:cubicBezTo>
                  <a:pt x="4329954" y="1786816"/>
                  <a:pt x="4336512" y="1784610"/>
                  <a:pt x="4343839" y="1785209"/>
                </a:cubicBezTo>
                <a:close/>
                <a:moveTo>
                  <a:pt x="831469" y="1785209"/>
                </a:moveTo>
                <a:cubicBezTo>
                  <a:pt x="836548" y="1785545"/>
                  <a:pt x="841046" y="1787201"/>
                  <a:pt x="845070" y="1790261"/>
                </a:cubicBezTo>
                <a:cubicBezTo>
                  <a:pt x="855616" y="1798273"/>
                  <a:pt x="860464" y="1808514"/>
                  <a:pt x="859583" y="1823120"/>
                </a:cubicBezTo>
                <a:cubicBezTo>
                  <a:pt x="859056" y="1825302"/>
                  <a:pt x="858331" y="1829459"/>
                  <a:pt x="857036" y="1833431"/>
                </a:cubicBezTo>
                <a:cubicBezTo>
                  <a:pt x="854186" y="1842183"/>
                  <a:pt x="849657" y="1850137"/>
                  <a:pt x="844150" y="1857456"/>
                </a:cubicBezTo>
                <a:cubicBezTo>
                  <a:pt x="836136" y="1868115"/>
                  <a:pt x="828117" y="1878790"/>
                  <a:pt x="819623" y="1889068"/>
                </a:cubicBezTo>
                <a:cubicBezTo>
                  <a:pt x="796808" y="1916697"/>
                  <a:pt x="772771" y="1943244"/>
                  <a:pt x="747677" y="1968816"/>
                </a:cubicBezTo>
                <a:cubicBezTo>
                  <a:pt x="741795" y="1974815"/>
                  <a:pt x="735442" y="1980394"/>
                  <a:pt x="728974" y="1985766"/>
                </a:cubicBezTo>
                <a:cubicBezTo>
                  <a:pt x="723520" y="1990291"/>
                  <a:pt x="717019" y="1993101"/>
                  <a:pt x="710170" y="1994939"/>
                </a:cubicBezTo>
                <a:cubicBezTo>
                  <a:pt x="690497" y="2000205"/>
                  <a:pt x="667786" y="1981936"/>
                  <a:pt x="672223" y="1959902"/>
                </a:cubicBezTo>
                <a:cubicBezTo>
                  <a:pt x="673477" y="1953660"/>
                  <a:pt x="675093" y="1947567"/>
                  <a:pt x="678084" y="1941961"/>
                </a:cubicBezTo>
                <a:cubicBezTo>
                  <a:pt x="682048" y="1934541"/>
                  <a:pt x="685813" y="1926946"/>
                  <a:pt x="690508" y="1919996"/>
                </a:cubicBezTo>
                <a:cubicBezTo>
                  <a:pt x="698361" y="1908374"/>
                  <a:pt x="706526" y="1896921"/>
                  <a:pt x="715193" y="1885894"/>
                </a:cubicBezTo>
                <a:cubicBezTo>
                  <a:pt x="735176" y="1860472"/>
                  <a:pt x="757104" y="1836750"/>
                  <a:pt x="779729" y="1813668"/>
                </a:cubicBezTo>
                <a:cubicBezTo>
                  <a:pt x="788104" y="1805122"/>
                  <a:pt x="797042" y="1797257"/>
                  <a:pt x="807308" y="1790978"/>
                </a:cubicBezTo>
                <a:cubicBezTo>
                  <a:pt x="814773" y="1786412"/>
                  <a:pt x="822793" y="1784643"/>
                  <a:pt x="831469" y="1785209"/>
                </a:cubicBezTo>
                <a:close/>
                <a:moveTo>
                  <a:pt x="7855223" y="1785148"/>
                </a:moveTo>
                <a:cubicBezTo>
                  <a:pt x="7864311" y="1784709"/>
                  <a:pt x="7872873" y="1788179"/>
                  <a:pt x="7879213" y="1794273"/>
                </a:cubicBezTo>
                <a:lnTo>
                  <a:pt x="7889875" y="1819139"/>
                </a:lnTo>
                <a:lnTo>
                  <a:pt x="7888054" y="1829605"/>
                </a:lnTo>
                <a:cubicBezTo>
                  <a:pt x="7885625" y="1838486"/>
                  <a:pt x="7881536" y="1846672"/>
                  <a:pt x="7876233" y="1854157"/>
                </a:cubicBezTo>
                <a:cubicBezTo>
                  <a:pt x="7870525" y="1862168"/>
                  <a:pt x="7864696" y="1870114"/>
                  <a:pt x="7858583" y="1877786"/>
                </a:cubicBezTo>
                <a:cubicBezTo>
                  <a:pt x="7832189" y="1910705"/>
                  <a:pt x="7803893" y="1941944"/>
                  <a:pt x="7774301" y="1972002"/>
                </a:cubicBezTo>
                <a:cubicBezTo>
                  <a:pt x="7769889" y="1976495"/>
                  <a:pt x="7765072" y="1980644"/>
                  <a:pt x="7760254" y="1984684"/>
                </a:cubicBezTo>
                <a:cubicBezTo>
                  <a:pt x="7755356" y="1988761"/>
                  <a:pt x="7749648" y="1991412"/>
                  <a:pt x="7743738" y="1993785"/>
                </a:cubicBezTo>
                <a:cubicBezTo>
                  <a:pt x="7726938" y="2000508"/>
                  <a:pt x="7708721" y="1989558"/>
                  <a:pt x="7703540" y="1976127"/>
                </a:cubicBezTo>
                <a:cubicBezTo>
                  <a:pt x="7701475" y="1970726"/>
                  <a:pt x="7700504" y="1965347"/>
                  <a:pt x="7701799" y="1959659"/>
                </a:cubicBezTo>
                <a:cubicBezTo>
                  <a:pt x="7703661" y="1951393"/>
                  <a:pt x="7706414" y="1943381"/>
                  <a:pt x="7710746" y="1936127"/>
                </a:cubicBezTo>
                <a:cubicBezTo>
                  <a:pt x="7717263" y="1925302"/>
                  <a:pt x="7723659" y="1914360"/>
                  <a:pt x="7731108" y="1904167"/>
                </a:cubicBezTo>
                <a:cubicBezTo>
                  <a:pt x="7756368" y="1869422"/>
                  <a:pt x="7785272" y="1837814"/>
                  <a:pt x="7815754" y="1807615"/>
                </a:cubicBezTo>
                <a:cubicBezTo>
                  <a:pt x="7822757" y="1800677"/>
                  <a:pt x="7830489" y="1794597"/>
                  <a:pt x="7839233" y="1789889"/>
                </a:cubicBezTo>
                <a:cubicBezTo>
                  <a:pt x="7844212" y="1787193"/>
                  <a:pt x="7849434" y="1785428"/>
                  <a:pt x="7855223" y="1785148"/>
                </a:cubicBezTo>
                <a:close/>
                <a:moveTo>
                  <a:pt x="677331" y="1758556"/>
                </a:moveTo>
                <a:cubicBezTo>
                  <a:pt x="687228" y="1755354"/>
                  <a:pt x="696822" y="1755601"/>
                  <a:pt x="705951" y="1760301"/>
                </a:cubicBezTo>
                <a:cubicBezTo>
                  <a:pt x="725459" y="1770344"/>
                  <a:pt x="737259" y="1785735"/>
                  <a:pt x="737981" y="1808344"/>
                </a:cubicBezTo>
                <a:cubicBezTo>
                  <a:pt x="738155" y="1816335"/>
                  <a:pt x="736194" y="1823715"/>
                  <a:pt x="732183" y="1830524"/>
                </a:cubicBezTo>
                <a:cubicBezTo>
                  <a:pt x="726043" y="1840948"/>
                  <a:pt x="718172" y="1849878"/>
                  <a:pt x="707999" y="1856484"/>
                </a:cubicBezTo>
                <a:cubicBezTo>
                  <a:pt x="695045" y="1864900"/>
                  <a:pt x="681529" y="1865066"/>
                  <a:pt x="668182" y="1857541"/>
                </a:cubicBezTo>
                <a:cubicBezTo>
                  <a:pt x="653564" y="1849295"/>
                  <a:pt x="643383" y="1837102"/>
                  <a:pt x="637805" y="1821217"/>
                </a:cubicBezTo>
                <a:cubicBezTo>
                  <a:pt x="633866" y="1809988"/>
                  <a:pt x="634498" y="1799025"/>
                  <a:pt x="640923" y="1788877"/>
                </a:cubicBezTo>
                <a:cubicBezTo>
                  <a:pt x="649763" y="1774911"/>
                  <a:pt x="661061" y="1763827"/>
                  <a:pt x="677331" y="1758556"/>
                </a:cubicBezTo>
                <a:close/>
                <a:moveTo>
                  <a:pt x="2435799" y="1758345"/>
                </a:moveTo>
                <a:cubicBezTo>
                  <a:pt x="2444944" y="1755556"/>
                  <a:pt x="2453700" y="1755941"/>
                  <a:pt x="2462488" y="1759681"/>
                </a:cubicBezTo>
                <a:cubicBezTo>
                  <a:pt x="2482397" y="1768146"/>
                  <a:pt x="2496112" y="1788237"/>
                  <a:pt x="2495966" y="1809785"/>
                </a:cubicBezTo>
                <a:cubicBezTo>
                  <a:pt x="2496177" y="1815505"/>
                  <a:pt x="2494590" y="1821557"/>
                  <a:pt x="2491643" y="1827273"/>
                </a:cubicBezTo>
                <a:cubicBezTo>
                  <a:pt x="2485061" y="1840028"/>
                  <a:pt x="2475912" y="1850468"/>
                  <a:pt x="2463488" y="1857800"/>
                </a:cubicBezTo>
                <a:cubicBezTo>
                  <a:pt x="2452376" y="1864362"/>
                  <a:pt x="2440576" y="1864698"/>
                  <a:pt x="2429205" y="1859241"/>
                </a:cubicBezTo>
                <a:cubicBezTo>
                  <a:pt x="2412632" y="1851282"/>
                  <a:pt x="2401301" y="1838105"/>
                  <a:pt x="2395484" y="1820674"/>
                </a:cubicBezTo>
                <a:cubicBezTo>
                  <a:pt x="2391501" y="1808732"/>
                  <a:pt x="2392747" y="1796989"/>
                  <a:pt x="2400143" y="1786496"/>
                </a:cubicBezTo>
                <a:cubicBezTo>
                  <a:pt x="2409207" y="1773631"/>
                  <a:pt x="2420194" y="1763110"/>
                  <a:pt x="2435799" y="1758345"/>
                </a:cubicBezTo>
                <a:close/>
                <a:moveTo>
                  <a:pt x="7708357" y="1758159"/>
                </a:moveTo>
                <a:cubicBezTo>
                  <a:pt x="7716736" y="1755710"/>
                  <a:pt x="7724873" y="1755908"/>
                  <a:pt x="7733091" y="1759147"/>
                </a:cubicBezTo>
                <a:cubicBezTo>
                  <a:pt x="7753979" y="1767413"/>
                  <a:pt x="7768269" y="1787994"/>
                  <a:pt x="7767905" y="1810165"/>
                </a:cubicBezTo>
                <a:cubicBezTo>
                  <a:pt x="7768067" y="1816136"/>
                  <a:pt x="7766326" y="1822176"/>
                  <a:pt x="7763371" y="1827848"/>
                </a:cubicBezTo>
                <a:cubicBezTo>
                  <a:pt x="7757015" y="1839875"/>
                  <a:pt x="7748352" y="1849910"/>
                  <a:pt x="7736734" y="1857063"/>
                </a:cubicBezTo>
                <a:cubicBezTo>
                  <a:pt x="7724347" y="1864678"/>
                  <a:pt x="7711515" y="1864864"/>
                  <a:pt x="7698763" y="1857974"/>
                </a:cubicBezTo>
                <a:cubicBezTo>
                  <a:pt x="7685323" y="1850724"/>
                  <a:pt x="7675608" y="1839960"/>
                  <a:pt x="7669495" y="1825969"/>
                </a:cubicBezTo>
                <a:cubicBezTo>
                  <a:pt x="7663099" y="1811299"/>
                  <a:pt x="7663909" y="1797345"/>
                  <a:pt x="7673705" y="1784278"/>
                </a:cubicBezTo>
                <a:cubicBezTo>
                  <a:pt x="7682733" y="1772218"/>
                  <a:pt x="7693500" y="1762499"/>
                  <a:pt x="7708357" y="1758159"/>
                </a:cubicBezTo>
                <a:close/>
                <a:moveTo>
                  <a:pt x="4197864" y="1757228"/>
                </a:moveTo>
                <a:cubicBezTo>
                  <a:pt x="4202478" y="1756090"/>
                  <a:pt x="4207822" y="1756236"/>
                  <a:pt x="4212437" y="1757362"/>
                </a:cubicBezTo>
                <a:cubicBezTo>
                  <a:pt x="4234216" y="1762640"/>
                  <a:pt x="4252230" y="1783241"/>
                  <a:pt x="4253566" y="1808271"/>
                </a:cubicBezTo>
                <a:cubicBezTo>
                  <a:pt x="4253728" y="1814999"/>
                  <a:pt x="4251704" y="1821763"/>
                  <a:pt x="4248465" y="1828018"/>
                </a:cubicBezTo>
                <a:cubicBezTo>
                  <a:pt x="4242231" y="1840097"/>
                  <a:pt x="4233284" y="1849971"/>
                  <a:pt x="4221747" y="1857188"/>
                </a:cubicBezTo>
                <a:cubicBezTo>
                  <a:pt x="4210089" y="1864463"/>
                  <a:pt x="4197701" y="1865009"/>
                  <a:pt x="4185598" y="1858771"/>
                </a:cubicBezTo>
                <a:cubicBezTo>
                  <a:pt x="4166369" y="1848825"/>
                  <a:pt x="4154467" y="1832944"/>
                  <a:pt x="4150419" y="1811562"/>
                </a:cubicBezTo>
                <a:cubicBezTo>
                  <a:pt x="4149812" y="1808238"/>
                  <a:pt x="4150015" y="1804389"/>
                  <a:pt x="4151067" y="1801187"/>
                </a:cubicBezTo>
                <a:cubicBezTo>
                  <a:pt x="4158637" y="1778100"/>
                  <a:pt x="4174182" y="1763090"/>
                  <a:pt x="4197864" y="1757228"/>
                </a:cubicBezTo>
                <a:close/>
                <a:moveTo>
                  <a:pt x="5966636" y="1756619"/>
                </a:moveTo>
                <a:cubicBezTo>
                  <a:pt x="5972369" y="1757204"/>
                  <a:pt x="5977925" y="1759163"/>
                  <a:pt x="5983289" y="1762401"/>
                </a:cubicBezTo>
                <a:cubicBezTo>
                  <a:pt x="5999158" y="1772012"/>
                  <a:pt x="6008995" y="1785982"/>
                  <a:pt x="6011222" y="1804785"/>
                </a:cubicBezTo>
                <a:cubicBezTo>
                  <a:pt x="6011383" y="1806174"/>
                  <a:pt x="6011424" y="1807579"/>
                  <a:pt x="6011586" y="1809259"/>
                </a:cubicBezTo>
                <a:cubicBezTo>
                  <a:pt x="6010736" y="1815978"/>
                  <a:pt x="6009440" y="1822808"/>
                  <a:pt x="6005959" y="1829123"/>
                </a:cubicBezTo>
                <a:cubicBezTo>
                  <a:pt x="6000130" y="1839806"/>
                  <a:pt x="5992236" y="1848748"/>
                  <a:pt x="5982358" y="1855634"/>
                </a:cubicBezTo>
                <a:cubicBezTo>
                  <a:pt x="5968999" y="1864912"/>
                  <a:pt x="5954750" y="1865495"/>
                  <a:pt x="5940703" y="1857253"/>
                </a:cubicBezTo>
                <a:cubicBezTo>
                  <a:pt x="5925604" y="1848392"/>
                  <a:pt x="5915200" y="1835567"/>
                  <a:pt x="5910018" y="1818622"/>
                </a:cubicBezTo>
                <a:cubicBezTo>
                  <a:pt x="5907428" y="1810169"/>
                  <a:pt x="5907468" y="1801980"/>
                  <a:pt x="5911435" y="1794050"/>
                </a:cubicBezTo>
                <a:cubicBezTo>
                  <a:pt x="5919531" y="1777748"/>
                  <a:pt x="5931433" y="1765567"/>
                  <a:pt x="5948921" y="1759082"/>
                </a:cubicBezTo>
                <a:cubicBezTo>
                  <a:pt x="5954993" y="1756823"/>
                  <a:pt x="5960903" y="1756034"/>
                  <a:pt x="5966636" y="1756619"/>
                </a:cubicBezTo>
                <a:close/>
                <a:moveTo>
                  <a:pt x="6522985" y="1476908"/>
                </a:moveTo>
                <a:cubicBezTo>
                  <a:pt x="6527964" y="1477722"/>
                  <a:pt x="6532377" y="1479742"/>
                  <a:pt x="6536263" y="1482847"/>
                </a:cubicBezTo>
                <a:cubicBezTo>
                  <a:pt x="6549055" y="1493092"/>
                  <a:pt x="6556665" y="1509249"/>
                  <a:pt x="6550472" y="1527821"/>
                </a:cubicBezTo>
                <a:cubicBezTo>
                  <a:pt x="6547112" y="1537901"/>
                  <a:pt x="6542780" y="1547410"/>
                  <a:pt x="6536546" y="1555968"/>
                </a:cubicBezTo>
                <a:cubicBezTo>
                  <a:pt x="6528733" y="1566740"/>
                  <a:pt x="6520880" y="1577508"/>
                  <a:pt x="6512500" y="1587855"/>
                </a:cubicBezTo>
                <a:cubicBezTo>
                  <a:pt x="6483799" y="1623317"/>
                  <a:pt x="6453074" y="1656985"/>
                  <a:pt x="6421255" y="1689674"/>
                </a:cubicBezTo>
                <a:cubicBezTo>
                  <a:pt x="6413928" y="1697227"/>
                  <a:pt x="6406277" y="1704498"/>
                  <a:pt x="6397210" y="1709987"/>
                </a:cubicBezTo>
                <a:cubicBezTo>
                  <a:pt x="6389357" y="1714752"/>
                  <a:pt x="6381139" y="1718638"/>
                  <a:pt x="6372840" y="1718022"/>
                </a:cubicBezTo>
                <a:cubicBezTo>
                  <a:pt x="6350535" y="1717869"/>
                  <a:pt x="6334423" y="1700130"/>
                  <a:pt x="6336731" y="1679282"/>
                </a:cubicBezTo>
                <a:cubicBezTo>
                  <a:pt x="6337338" y="1673789"/>
                  <a:pt x="6338714" y="1668174"/>
                  <a:pt x="6340900" y="1663102"/>
                </a:cubicBezTo>
                <a:cubicBezTo>
                  <a:pt x="6344463" y="1654754"/>
                  <a:pt x="6348632" y="1646605"/>
                  <a:pt x="6353166" y="1638736"/>
                </a:cubicBezTo>
                <a:cubicBezTo>
                  <a:pt x="6361951" y="1623523"/>
                  <a:pt x="6372354" y="1609387"/>
                  <a:pt x="6383244" y="1595648"/>
                </a:cubicBezTo>
                <a:cubicBezTo>
                  <a:pt x="6408585" y="1563752"/>
                  <a:pt x="6435829" y="1533598"/>
                  <a:pt x="6464733" y="1504885"/>
                </a:cubicBezTo>
                <a:cubicBezTo>
                  <a:pt x="6473679" y="1495958"/>
                  <a:pt x="6483273" y="1487818"/>
                  <a:pt x="6494527" y="1481770"/>
                </a:cubicBezTo>
                <a:cubicBezTo>
                  <a:pt x="6503473" y="1476949"/>
                  <a:pt x="6512905" y="1475269"/>
                  <a:pt x="6522985" y="1476908"/>
                </a:cubicBezTo>
                <a:close/>
                <a:moveTo>
                  <a:pt x="2995680" y="1476548"/>
                </a:moveTo>
                <a:cubicBezTo>
                  <a:pt x="3015467" y="1474204"/>
                  <a:pt x="3033445" y="1487854"/>
                  <a:pt x="3036420" y="1507637"/>
                </a:cubicBezTo>
                <a:cubicBezTo>
                  <a:pt x="3037809" y="1516883"/>
                  <a:pt x="3036773" y="1525931"/>
                  <a:pt x="3032858" y="1534363"/>
                </a:cubicBezTo>
                <a:cubicBezTo>
                  <a:pt x="3029332" y="1541965"/>
                  <a:pt x="3025442" y="1549467"/>
                  <a:pt x="3020965" y="1556539"/>
                </a:cubicBezTo>
                <a:cubicBezTo>
                  <a:pt x="3016475" y="1563627"/>
                  <a:pt x="3011237" y="1570270"/>
                  <a:pt x="3006023" y="1576864"/>
                </a:cubicBezTo>
                <a:cubicBezTo>
                  <a:pt x="2973804" y="1617625"/>
                  <a:pt x="2939027" y="1656114"/>
                  <a:pt x="2902553" y="1693098"/>
                </a:cubicBezTo>
                <a:cubicBezTo>
                  <a:pt x="2895627" y="1700122"/>
                  <a:pt x="2888255" y="1706578"/>
                  <a:pt x="2879645" y="1711456"/>
                </a:cubicBezTo>
                <a:cubicBezTo>
                  <a:pt x="2872233" y="1715658"/>
                  <a:pt x="2864420" y="1718630"/>
                  <a:pt x="2856291" y="1718006"/>
                </a:cubicBezTo>
                <a:cubicBezTo>
                  <a:pt x="2833318" y="1717528"/>
                  <a:pt x="2816652" y="1696300"/>
                  <a:pt x="2821805" y="1674570"/>
                </a:cubicBezTo>
                <a:cubicBezTo>
                  <a:pt x="2823914" y="1665680"/>
                  <a:pt x="2827209" y="1657110"/>
                  <a:pt x="2831970" y="1649289"/>
                </a:cubicBezTo>
                <a:cubicBezTo>
                  <a:pt x="2839253" y="1637323"/>
                  <a:pt x="2846308" y="1625150"/>
                  <a:pt x="2854542" y="1613852"/>
                </a:cubicBezTo>
                <a:cubicBezTo>
                  <a:pt x="2865266" y="1599129"/>
                  <a:pt x="2876495" y="1584697"/>
                  <a:pt x="2888502" y="1571011"/>
                </a:cubicBezTo>
                <a:cubicBezTo>
                  <a:pt x="2906994" y="1549932"/>
                  <a:pt x="2926190" y="1529465"/>
                  <a:pt x="2945366" y="1509001"/>
                </a:cubicBezTo>
                <a:cubicBezTo>
                  <a:pt x="2954486" y="1499270"/>
                  <a:pt x="2964514" y="1490461"/>
                  <a:pt x="2976030" y="1483535"/>
                </a:cubicBezTo>
                <a:cubicBezTo>
                  <a:pt x="2982107" y="1479879"/>
                  <a:pt x="2988563" y="1477386"/>
                  <a:pt x="2995680" y="1476548"/>
                </a:cubicBezTo>
                <a:close/>
                <a:moveTo>
                  <a:pt x="4754643" y="1476333"/>
                </a:moveTo>
                <a:cubicBezTo>
                  <a:pt x="4766665" y="1475435"/>
                  <a:pt x="4776665" y="1479479"/>
                  <a:pt x="4784437" y="1488733"/>
                </a:cubicBezTo>
                <a:cubicBezTo>
                  <a:pt x="4790954" y="1496497"/>
                  <a:pt x="4795124" y="1505164"/>
                  <a:pt x="4793829" y="1520409"/>
                </a:cubicBezTo>
                <a:cubicBezTo>
                  <a:pt x="4793829" y="1520515"/>
                  <a:pt x="4792978" y="1525340"/>
                  <a:pt x="4791642" y="1530012"/>
                </a:cubicBezTo>
                <a:cubicBezTo>
                  <a:pt x="4788849" y="1539533"/>
                  <a:pt x="4784113" y="1548135"/>
                  <a:pt x="4778405" y="1556179"/>
                </a:cubicBezTo>
                <a:cubicBezTo>
                  <a:pt x="4773143" y="1563611"/>
                  <a:pt x="4767839" y="1571027"/>
                  <a:pt x="4762172" y="1578168"/>
                </a:cubicBezTo>
                <a:cubicBezTo>
                  <a:pt x="4730354" y="1618342"/>
                  <a:pt x="4695985" y="1656256"/>
                  <a:pt x="4660078" y="1692783"/>
                </a:cubicBezTo>
                <a:cubicBezTo>
                  <a:pt x="4653156" y="1699810"/>
                  <a:pt x="4645788" y="1706291"/>
                  <a:pt x="4637206" y="1711197"/>
                </a:cubicBezTo>
                <a:cubicBezTo>
                  <a:pt x="4629799" y="1715420"/>
                  <a:pt x="4622026" y="1718233"/>
                  <a:pt x="4613282" y="1718063"/>
                </a:cubicBezTo>
                <a:cubicBezTo>
                  <a:pt x="4593244" y="1717679"/>
                  <a:pt x="4577456" y="1701162"/>
                  <a:pt x="4578428" y="1681164"/>
                </a:cubicBezTo>
                <a:cubicBezTo>
                  <a:pt x="4578711" y="1675534"/>
                  <a:pt x="4579521" y="1669971"/>
                  <a:pt x="4582071" y="1664846"/>
                </a:cubicBezTo>
                <a:cubicBezTo>
                  <a:pt x="4586726" y="1655439"/>
                  <a:pt x="4590693" y="1645581"/>
                  <a:pt x="4596361" y="1636813"/>
                </a:cubicBezTo>
                <a:cubicBezTo>
                  <a:pt x="4605874" y="1622110"/>
                  <a:pt x="4615873" y="1607675"/>
                  <a:pt x="4626681" y="1593911"/>
                </a:cubicBezTo>
                <a:cubicBezTo>
                  <a:pt x="4650970" y="1562992"/>
                  <a:pt x="4677526" y="1534039"/>
                  <a:pt x="4705256" y="1506213"/>
                </a:cubicBezTo>
                <a:cubicBezTo>
                  <a:pt x="4713716" y="1497748"/>
                  <a:pt x="4722743" y="1489975"/>
                  <a:pt x="4732945" y="1483677"/>
                </a:cubicBezTo>
                <a:cubicBezTo>
                  <a:pt x="4739584" y="1479572"/>
                  <a:pt x="4746749" y="1476924"/>
                  <a:pt x="4754643" y="1476333"/>
                </a:cubicBezTo>
                <a:close/>
                <a:moveTo>
                  <a:pt x="1246332" y="1476298"/>
                </a:moveTo>
                <a:cubicBezTo>
                  <a:pt x="1264858" y="1478071"/>
                  <a:pt x="1277307" y="1494029"/>
                  <a:pt x="1279526" y="1511985"/>
                </a:cubicBezTo>
                <a:cubicBezTo>
                  <a:pt x="1279862" y="1514710"/>
                  <a:pt x="1279498" y="1517600"/>
                  <a:pt x="1279012" y="1520332"/>
                </a:cubicBezTo>
                <a:cubicBezTo>
                  <a:pt x="1277283" y="1530088"/>
                  <a:pt x="1274057" y="1539363"/>
                  <a:pt x="1268681" y="1547714"/>
                </a:cubicBezTo>
                <a:cubicBezTo>
                  <a:pt x="1263754" y="1555369"/>
                  <a:pt x="1258779" y="1563040"/>
                  <a:pt x="1253233" y="1570246"/>
                </a:cubicBezTo>
                <a:cubicBezTo>
                  <a:pt x="1219389" y="1614233"/>
                  <a:pt x="1182119" y="1655216"/>
                  <a:pt x="1143128" y="1694661"/>
                </a:cubicBezTo>
                <a:cubicBezTo>
                  <a:pt x="1136702" y="1701158"/>
                  <a:pt x="1129764" y="1707088"/>
                  <a:pt x="1121692" y="1711513"/>
                </a:cubicBezTo>
                <a:cubicBezTo>
                  <a:pt x="1114224" y="1715614"/>
                  <a:pt x="1106450" y="1718674"/>
                  <a:pt x="1098144" y="1717994"/>
                </a:cubicBezTo>
                <a:cubicBezTo>
                  <a:pt x="1078479" y="1718468"/>
                  <a:pt x="1057611" y="1697069"/>
                  <a:pt x="1064056" y="1674428"/>
                </a:cubicBezTo>
                <a:cubicBezTo>
                  <a:pt x="1066957" y="1664219"/>
                  <a:pt x="1070986" y="1654588"/>
                  <a:pt x="1076131" y="1645391"/>
                </a:cubicBezTo>
                <a:cubicBezTo>
                  <a:pt x="1084368" y="1630672"/>
                  <a:pt x="1093885" y="1616779"/>
                  <a:pt x="1104163" y="1603440"/>
                </a:cubicBezTo>
                <a:cubicBezTo>
                  <a:pt x="1131619" y="1567825"/>
                  <a:pt x="1161672" y="1534501"/>
                  <a:pt x="1193757" y="1503019"/>
                </a:cubicBezTo>
                <a:cubicBezTo>
                  <a:pt x="1199737" y="1497153"/>
                  <a:pt x="1206433" y="1491951"/>
                  <a:pt x="1213152" y="1486915"/>
                </a:cubicBezTo>
                <a:cubicBezTo>
                  <a:pt x="1217038" y="1484000"/>
                  <a:pt x="1221434" y="1481547"/>
                  <a:pt x="1225933" y="1479705"/>
                </a:cubicBezTo>
                <a:cubicBezTo>
                  <a:pt x="1233305" y="1476692"/>
                  <a:pt x="1240156" y="1475707"/>
                  <a:pt x="1246332" y="1476298"/>
                </a:cubicBezTo>
                <a:close/>
                <a:moveTo>
                  <a:pt x="6394011" y="1365701"/>
                </a:moveTo>
                <a:cubicBezTo>
                  <a:pt x="6403970" y="1362686"/>
                  <a:pt x="6413685" y="1363722"/>
                  <a:pt x="6422227" y="1369608"/>
                </a:cubicBezTo>
                <a:cubicBezTo>
                  <a:pt x="6434574" y="1378101"/>
                  <a:pt x="6441496" y="1389760"/>
                  <a:pt x="6440322" y="1408575"/>
                </a:cubicBezTo>
                <a:cubicBezTo>
                  <a:pt x="6439553" y="1411490"/>
                  <a:pt x="6438257" y="1417655"/>
                  <a:pt x="6436233" y="1423582"/>
                </a:cubicBezTo>
                <a:cubicBezTo>
                  <a:pt x="6433278" y="1432277"/>
                  <a:pt x="6428420" y="1440037"/>
                  <a:pt x="6423037" y="1447409"/>
                </a:cubicBezTo>
                <a:cubicBezTo>
                  <a:pt x="6416802" y="1455898"/>
                  <a:pt x="6410568" y="1464379"/>
                  <a:pt x="6403970" y="1472568"/>
                </a:cubicBezTo>
                <a:cubicBezTo>
                  <a:pt x="6374459" y="1509212"/>
                  <a:pt x="6343005" y="1544102"/>
                  <a:pt x="6310013" y="1577629"/>
                </a:cubicBezTo>
                <a:cubicBezTo>
                  <a:pt x="6303172" y="1584600"/>
                  <a:pt x="6295521" y="1590858"/>
                  <a:pt x="6287870" y="1596975"/>
                </a:cubicBezTo>
                <a:cubicBezTo>
                  <a:pt x="6281797" y="1601857"/>
                  <a:pt x="6274511" y="1604436"/>
                  <a:pt x="6266779" y="1605925"/>
                </a:cubicBezTo>
                <a:cubicBezTo>
                  <a:pt x="6242450" y="1610609"/>
                  <a:pt x="6218525" y="1587737"/>
                  <a:pt x="6225650" y="1562141"/>
                </a:cubicBezTo>
                <a:cubicBezTo>
                  <a:pt x="6227877" y="1554012"/>
                  <a:pt x="6231074" y="1546256"/>
                  <a:pt x="6235001" y="1538759"/>
                </a:cubicBezTo>
                <a:cubicBezTo>
                  <a:pt x="6242166" y="1525036"/>
                  <a:pt x="6250627" y="1512155"/>
                  <a:pt x="6259856" y="1499763"/>
                </a:cubicBezTo>
                <a:cubicBezTo>
                  <a:pt x="6288760" y="1460808"/>
                  <a:pt x="6321226" y="1424942"/>
                  <a:pt x="6355757" y="1390929"/>
                </a:cubicBezTo>
                <a:cubicBezTo>
                  <a:pt x="6361707" y="1385052"/>
                  <a:pt x="6368589" y="1380056"/>
                  <a:pt x="6375228" y="1374927"/>
                </a:cubicBezTo>
                <a:cubicBezTo>
                  <a:pt x="6380814" y="1370616"/>
                  <a:pt x="6387292" y="1367746"/>
                  <a:pt x="6394011" y="1365701"/>
                </a:cubicBezTo>
                <a:close/>
                <a:moveTo>
                  <a:pt x="4637044" y="1365423"/>
                </a:moveTo>
                <a:cubicBezTo>
                  <a:pt x="4645505" y="1363156"/>
                  <a:pt x="4653682" y="1363921"/>
                  <a:pt x="4661535" y="1368066"/>
                </a:cubicBezTo>
                <a:cubicBezTo>
                  <a:pt x="4677161" y="1376292"/>
                  <a:pt x="4685783" y="1395897"/>
                  <a:pt x="4682221" y="1410470"/>
                </a:cubicBezTo>
                <a:cubicBezTo>
                  <a:pt x="4679509" y="1421554"/>
                  <a:pt x="4675461" y="1431885"/>
                  <a:pt x="4669065" y="1441220"/>
                </a:cubicBezTo>
                <a:cubicBezTo>
                  <a:pt x="4662750" y="1450482"/>
                  <a:pt x="4656192" y="1459610"/>
                  <a:pt x="4649229" y="1468391"/>
                </a:cubicBezTo>
                <a:cubicBezTo>
                  <a:pt x="4618220" y="1507443"/>
                  <a:pt x="4584702" y="1544269"/>
                  <a:pt x="4549888" y="1579965"/>
                </a:cubicBezTo>
                <a:cubicBezTo>
                  <a:pt x="4542520" y="1587523"/>
                  <a:pt x="4534627" y="1594461"/>
                  <a:pt x="4525478" y="1599837"/>
                </a:cubicBezTo>
                <a:cubicBezTo>
                  <a:pt x="4518070" y="1604197"/>
                  <a:pt x="4510014" y="1606347"/>
                  <a:pt x="4502120" y="1606614"/>
                </a:cubicBezTo>
                <a:cubicBezTo>
                  <a:pt x="4484875" y="1606072"/>
                  <a:pt x="4470302" y="1594089"/>
                  <a:pt x="4467023" y="1577739"/>
                </a:cubicBezTo>
                <a:cubicBezTo>
                  <a:pt x="4466213" y="1573727"/>
                  <a:pt x="4466092" y="1569193"/>
                  <a:pt x="4467104" y="1565279"/>
                </a:cubicBezTo>
                <a:cubicBezTo>
                  <a:pt x="4469047" y="1557850"/>
                  <a:pt x="4471435" y="1550430"/>
                  <a:pt x="4474714" y="1543504"/>
                </a:cubicBezTo>
                <a:cubicBezTo>
                  <a:pt x="4478601" y="1535282"/>
                  <a:pt x="4483054" y="1527246"/>
                  <a:pt x="4488195" y="1519737"/>
                </a:cubicBezTo>
                <a:cubicBezTo>
                  <a:pt x="4497262" y="1506411"/>
                  <a:pt x="4506532" y="1493173"/>
                  <a:pt x="4516532" y="1480547"/>
                </a:cubicBezTo>
                <a:cubicBezTo>
                  <a:pt x="4540091" y="1450834"/>
                  <a:pt x="4565554" y="1422748"/>
                  <a:pt x="4592474" y="1396047"/>
                </a:cubicBezTo>
                <a:cubicBezTo>
                  <a:pt x="4599923" y="1388667"/>
                  <a:pt x="4608181" y="1382077"/>
                  <a:pt x="4616399" y="1375510"/>
                </a:cubicBezTo>
                <a:cubicBezTo>
                  <a:pt x="4622430" y="1370653"/>
                  <a:pt x="4629555" y="1367439"/>
                  <a:pt x="4637044" y="1365423"/>
                </a:cubicBezTo>
                <a:close/>
                <a:moveTo>
                  <a:pt x="1139037" y="1365088"/>
                </a:moveTo>
                <a:cubicBezTo>
                  <a:pt x="1145132" y="1366584"/>
                  <a:pt x="1150760" y="1369961"/>
                  <a:pt x="1155923" y="1375203"/>
                </a:cubicBezTo>
                <a:cubicBezTo>
                  <a:pt x="1163614" y="1383016"/>
                  <a:pt x="1168290" y="1392153"/>
                  <a:pt x="1168363" y="1403621"/>
                </a:cubicBezTo>
                <a:cubicBezTo>
                  <a:pt x="1167124" y="1409050"/>
                  <a:pt x="1166231" y="1414583"/>
                  <a:pt x="1164582" y="1419886"/>
                </a:cubicBezTo>
                <a:cubicBezTo>
                  <a:pt x="1161642" y="1429331"/>
                  <a:pt x="1156870" y="1437945"/>
                  <a:pt x="1151005" y="1445875"/>
                </a:cubicBezTo>
                <a:cubicBezTo>
                  <a:pt x="1143086" y="1456587"/>
                  <a:pt x="1135188" y="1467334"/>
                  <a:pt x="1126789" y="1477665"/>
                </a:cubicBezTo>
                <a:cubicBezTo>
                  <a:pt x="1098444" y="1512520"/>
                  <a:pt x="1068317" y="1545795"/>
                  <a:pt x="1036815" y="1577816"/>
                </a:cubicBezTo>
                <a:cubicBezTo>
                  <a:pt x="1030926" y="1583799"/>
                  <a:pt x="1024649" y="1589466"/>
                  <a:pt x="1018105" y="1594721"/>
                </a:cubicBezTo>
                <a:cubicBezTo>
                  <a:pt x="1011510" y="1600012"/>
                  <a:pt x="1003996" y="1603615"/>
                  <a:pt x="995573" y="1605574"/>
                </a:cubicBezTo>
                <a:cubicBezTo>
                  <a:pt x="979387" y="1609339"/>
                  <a:pt x="961706" y="1601493"/>
                  <a:pt x="954095" y="1584503"/>
                </a:cubicBezTo>
                <a:cubicBezTo>
                  <a:pt x="950496" y="1576468"/>
                  <a:pt x="950732" y="1567890"/>
                  <a:pt x="953355" y="1559785"/>
                </a:cubicBezTo>
                <a:cubicBezTo>
                  <a:pt x="955929" y="1551827"/>
                  <a:pt x="959381" y="1544079"/>
                  <a:pt x="963192" y="1536614"/>
                </a:cubicBezTo>
                <a:cubicBezTo>
                  <a:pt x="970222" y="1522846"/>
                  <a:pt x="979084" y="1510188"/>
                  <a:pt x="988244" y="1497760"/>
                </a:cubicBezTo>
                <a:cubicBezTo>
                  <a:pt x="1004082" y="1476281"/>
                  <a:pt x="1021331" y="1455959"/>
                  <a:pt x="1039308" y="1436269"/>
                </a:cubicBezTo>
                <a:cubicBezTo>
                  <a:pt x="1051603" y="1422805"/>
                  <a:pt x="1064133" y="1409539"/>
                  <a:pt x="1076963" y="1396589"/>
                </a:cubicBezTo>
                <a:cubicBezTo>
                  <a:pt x="1083854" y="1389635"/>
                  <a:pt x="1091396" y="1383279"/>
                  <a:pt x="1099031" y="1377134"/>
                </a:cubicBezTo>
                <a:cubicBezTo>
                  <a:pt x="1105046" y="1372293"/>
                  <a:pt x="1111886" y="1368674"/>
                  <a:pt x="1119327" y="1366261"/>
                </a:cubicBezTo>
                <a:cubicBezTo>
                  <a:pt x="1126373" y="1363978"/>
                  <a:pt x="1132940" y="1363592"/>
                  <a:pt x="1139037" y="1365088"/>
                </a:cubicBezTo>
                <a:close/>
                <a:moveTo>
                  <a:pt x="2893702" y="1364368"/>
                </a:moveTo>
                <a:cubicBezTo>
                  <a:pt x="2898750" y="1365060"/>
                  <a:pt x="2903578" y="1367007"/>
                  <a:pt x="2908078" y="1370293"/>
                </a:cubicBezTo>
                <a:cubicBezTo>
                  <a:pt x="2921991" y="1380441"/>
                  <a:pt x="2928837" y="1395407"/>
                  <a:pt x="2924655" y="1412624"/>
                </a:cubicBezTo>
                <a:cubicBezTo>
                  <a:pt x="2922493" y="1421514"/>
                  <a:pt x="2919150" y="1430035"/>
                  <a:pt x="2914033" y="1437682"/>
                </a:cubicBezTo>
                <a:cubicBezTo>
                  <a:pt x="2908580" y="1445831"/>
                  <a:pt x="2903095" y="1453988"/>
                  <a:pt x="2897156" y="1461788"/>
                </a:cubicBezTo>
                <a:cubicBezTo>
                  <a:pt x="2879296" y="1485239"/>
                  <a:pt x="2860055" y="1507564"/>
                  <a:pt x="2840171" y="1529307"/>
                </a:cubicBezTo>
                <a:cubicBezTo>
                  <a:pt x="2824075" y="1546904"/>
                  <a:pt x="2807587" y="1564141"/>
                  <a:pt x="2791120" y="1581390"/>
                </a:cubicBezTo>
                <a:cubicBezTo>
                  <a:pt x="2783841" y="1589021"/>
                  <a:pt x="2775903" y="1595931"/>
                  <a:pt x="2766398" y="1600789"/>
                </a:cubicBezTo>
                <a:cubicBezTo>
                  <a:pt x="2757443" y="1605367"/>
                  <a:pt x="2748141" y="1607824"/>
                  <a:pt x="2738004" y="1605667"/>
                </a:cubicBezTo>
                <a:cubicBezTo>
                  <a:pt x="2720318" y="1601898"/>
                  <a:pt x="2708756" y="1587066"/>
                  <a:pt x="2709894" y="1566104"/>
                </a:cubicBezTo>
                <a:cubicBezTo>
                  <a:pt x="2710534" y="1563712"/>
                  <a:pt x="2711388" y="1558081"/>
                  <a:pt x="2713537" y="1552993"/>
                </a:cubicBezTo>
                <a:cubicBezTo>
                  <a:pt x="2717071" y="1544625"/>
                  <a:pt x="2720747" y="1536160"/>
                  <a:pt x="2725617" y="1528542"/>
                </a:cubicBezTo>
                <a:cubicBezTo>
                  <a:pt x="2734669" y="1514378"/>
                  <a:pt x="2744068" y="1500363"/>
                  <a:pt x="2754314" y="1487049"/>
                </a:cubicBezTo>
                <a:cubicBezTo>
                  <a:pt x="2779591" y="1454206"/>
                  <a:pt x="2807515" y="1423651"/>
                  <a:pt x="2836936" y="1394488"/>
                </a:cubicBezTo>
                <a:cubicBezTo>
                  <a:pt x="2843389" y="1388092"/>
                  <a:pt x="2850469" y="1382279"/>
                  <a:pt x="2857582" y="1376604"/>
                </a:cubicBezTo>
                <a:cubicBezTo>
                  <a:pt x="2863642" y="1371770"/>
                  <a:pt x="2870584" y="1368370"/>
                  <a:pt x="2878009" y="1365973"/>
                </a:cubicBezTo>
                <a:cubicBezTo>
                  <a:pt x="2883386" y="1364238"/>
                  <a:pt x="2888654" y="1363676"/>
                  <a:pt x="2893702" y="1364368"/>
                </a:cubicBezTo>
                <a:close/>
                <a:moveTo>
                  <a:pt x="268020" y="1025149"/>
                </a:moveTo>
                <a:cubicBezTo>
                  <a:pt x="274536" y="1028031"/>
                  <a:pt x="280077" y="1032290"/>
                  <a:pt x="285094" y="1037273"/>
                </a:cubicBezTo>
                <a:cubicBezTo>
                  <a:pt x="298634" y="1050717"/>
                  <a:pt x="310179" y="1065651"/>
                  <a:pt x="318985" y="1082632"/>
                </a:cubicBezTo>
                <a:cubicBezTo>
                  <a:pt x="320865" y="1086260"/>
                  <a:pt x="322025" y="1090417"/>
                  <a:pt x="326696" y="1092894"/>
                </a:cubicBezTo>
                <a:cubicBezTo>
                  <a:pt x="329153" y="1089660"/>
                  <a:pt x="331779" y="1086442"/>
                  <a:pt x="334146" y="1083037"/>
                </a:cubicBezTo>
                <a:cubicBezTo>
                  <a:pt x="342974" y="1070326"/>
                  <a:pt x="352615" y="1058287"/>
                  <a:pt x="363537" y="1047300"/>
                </a:cubicBezTo>
                <a:cubicBezTo>
                  <a:pt x="368499" y="1042309"/>
                  <a:pt x="373821" y="1037804"/>
                  <a:pt x="380041" y="1034351"/>
                </a:cubicBezTo>
                <a:cubicBezTo>
                  <a:pt x="394545" y="1026307"/>
                  <a:pt x="408418" y="1027299"/>
                  <a:pt x="421144" y="1037593"/>
                </a:cubicBezTo>
                <a:cubicBezTo>
                  <a:pt x="423324" y="1039354"/>
                  <a:pt x="425397" y="1041273"/>
                  <a:pt x="427356" y="1043273"/>
                </a:cubicBezTo>
                <a:cubicBezTo>
                  <a:pt x="439504" y="1055688"/>
                  <a:pt x="441383" y="1070270"/>
                  <a:pt x="435816" y="1086094"/>
                </a:cubicBezTo>
                <a:cubicBezTo>
                  <a:pt x="432509" y="1095497"/>
                  <a:pt x="426891" y="1103638"/>
                  <a:pt x="419643" y="1110451"/>
                </a:cubicBezTo>
                <a:cubicBezTo>
                  <a:pt x="409419" y="1120061"/>
                  <a:pt x="398909" y="1129368"/>
                  <a:pt x="388518" y="1138800"/>
                </a:cubicBezTo>
                <a:cubicBezTo>
                  <a:pt x="385480" y="1141557"/>
                  <a:pt x="381471" y="1143354"/>
                  <a:pt x="379871" y="1147479"/>
                </a:cubicBezTo>
                <a:cubicBezTo>
                  <a:pt x="380584" y="1150588"/>
                  <a:pt x="382994" y="1151944"/>
                  <a:pt x="385463" y="1153357"/>
                </a:cubicBezTo>
                <a:cubicBezTo>
                  <a:pt x="393987" y="1158239"/>
                  <a:pt x="402559" y="1163044"/>
                  <a:pt x="410925" y="1168181"/>
                </a:cubicBezTo>
                <a:cubicBezTo>
                  <a:pt x="421110" y="1174440"/>
                  <a:pt x="430707" y="1181532"/>
                  <a:pt x="439456" y="1189718"/>
                </a:cubicBezTo>
                <a:cubicBezTo>
                  <a:pt x="445117" y="1195017"/>
                  <a:pt x="450190" y="1200781"/>
                  <a:pt x="454085" y="1207554"/>
                </a:cubicBezTo>
                <a:cubicBezTo>
                  <a:pt x="457676" y="1213800"/>
                  <a:pt x="459381" y="1220487"/>
                  <a:pt x="459566" y="1227636"/>
                </a:cubicBezTo>
                <a:cubicBezTo>
                  <a:pt x="459791" y="1236340"/>
                  <a:pt x="457588" y="1244246"/>
                  <a:pt x="452429" y="1251362"/>
                </a:cubicBezTo>
                <a:cubicBezTo>
                  <a:pt x="446580" y="1259430"/>
                  <a:pt x="439560" y="1266199"/>
                  <a:pt x="431034" y="1271348"/>
                </a:cubicBezTo>
                <a:cubicBezTo>
                  <a:pt x="418660" y="1278817"/>
                  <a:pt x="405903" y="1279432"/>
                  <a:pt x="392892" y="1273077"/>
                </a:cubicBezTo>
                <a:cubicBezTo>
                  <a:pt x="383943" y="1268709"/>
                  <a:pt x="376414" y="1262422"/>
                  <a:pt x="369492" y="1255370"/>
                </a:cubicBezTo>
                <a:cubicBezTo>
                  <a:pt x="356678" y="1242315"/>
                  <a:pt x="345261" y="1228094"/>
                  <a:pt x="334474" y="1213342"/>
                </a:cubicBezTo>
                <a:cubicBezTo>
                  <a:pt x="332052" y="1210031"/>
                  <a:pt x="330214" y="1206019"/>
                  <a:pt x="325042" y="1204631"/>
                </a:cubicBezTo>
                <a:cubicBezTo>
                  <a:pt x="322083" y="1209084"/>
                  <a:pt x="318950" y="1213682"/>
                  <a:pt x="315924" y="1218358"/>
                </a:cubicBezTo>
                <a:cubicBezTo>
                  <a:pt x="307493" y="1231389"/>
                  <a:pt x="297539" y="1243165"/>
                  <a:pt x="286398" y="1253929"/>
                </a:cubicBezTo>
                <a:cubicBezTo>
                  <a:pt x="280320" y="1259803"/>
                  <a:pt x="273575" y="1264693"/>
                  <a:pt x="265664" y="1268077"/>
                </a:cubicBezTo>
                <a:cubicBezTo>
                  <a:pt x="255063" y="1272615"/>
                  <a:pt x="245008" y="1271684"/>
                  <a:pt x="235472" y="1265802"/>
                </a:cubicBezTo>
                <a:cubicBezTo>
                  <a:pt x="225682" y="1259766"/>
                  <a:pt x="218385" y="1251346"/>
                  <a:pt x="213841" y="1240679"/>
                </a:cubicBezTo>
                <a:cubicBezTo>
                  <a:pt x="209815" y="1231231"/>
                  <a:pt x="209516" y="1221779"/>
                  <a:pt x="212842" y="1211958"/>
                </a:cubicBezTo>
                <a:cubicBezTo>
                  <a:pt x="216085" y="1202384"/>
                  <a:pt x="221634" y="1194474"/>
                  <a:pt x="228537" y="1187341"/>
                </a:cubicBezTo>
                <a:cubicBezTo>
                  <a:pt x="238817" y="1176715"/>
                  <a:pt x="250117" y="1167267"/>
                  <a:pt x="261959" y="1158442"/>
                </a:cubicBezTo>
                <a:cubicBezTo>
                  <a:pt x="264718" y="1156381"/>
                  <a:pt x="267772" y="1154555"/>
                  <a:pt x="268587" y="1149924"/>
                </a:cubicBezTo>
                <a:cubicBezTo>
                  <a:pt x="265542" y="1146783"/>
                  <a:pt x="262008" y="1143411"/>
                  <a:pt x="258795" y="1139760"/>
                </a:cubicBezTo>
                <a:cubicBezTo>
                  <a:pt x="249995" y="1129753"/>
                  <a:pt x="240951" y="1119924"/>
                  <a:pt x="232716" y="1109467"/>
                </a:cubicBezTo>
                <a:cubicBezTo>
                  <a:pt x="224381" y="1098894"/>
                  <a:pt x="218916" y="1086741"/>
                  <a:pt x="215821" y="1073548"/>
                </a:cubicBezTo>
                <a:cubicBezTo>
                  <a:pt x="213253" y="1062610"/>
                  <a:pt x="215510" y="1052624"/>
                  <a:pt x="221485" y="1043406"/>
                </a:cubicBezTo>
                <a:cubicBezTo>
                  <a:pt x="226131" y="1036241"/>
                  <a:pt x="232231" y="1030497"/>
                  <a:pt x="239745" y="1026307"/>
                </a:cubicBezTo>
                <a:cubicBezTo>
                  <a:pt x="248986" y="1021154"/>
                  <a:pt x="258405" y="1020895"/>
                  <a:pt x="268020" y="1025149"/>
                </a:cubicBezTo>
                <a:close/>
                <a:moveTo>
                  <a:pt x="7274358" y="1023999"/>
                </a:moveTo>
                <a:cubicBezTo>
                  <a:pt x="7281806" y="1021165"/>
                  <a:pt x="7289457" y="1021570"/>
                  <a:pt x="7296906" y="1024752"/>
                </a:cubicBezTo>
                <a:cubicBezTo>
                  <a:pt x="7304152" y="1027837"/>
                  <a:pt x="7310184" y="1032569"/>
                  <a:pt x="7315689" y="1038062"/>
                </a:cubicBezTo>
                <a:cubicBezTo>
                  <a:pt x="7326619" y="1049037"/>
                  <a:pt x="7336253" y="1061068"/>
                  <a:pt x="7344228" y="1074394"/>
                </a:cubicBezTo>
                <a:cubicBezTo>
                  <a:pt x="7346009" y="1077406"/>
                  <a:pt x="7347912" y="1080390"/>
                  <a:pt x="7349329" y="1083584"/>
                </a:cubicBezTo>
                <a:cubicBezTo>
                  <a:pt x="7354753" y="1095849"/>
                  <a:pt x="7356980" y="1093457"/>
                  <a:pt x="7363578" y="1083588"/>
                </a:cubicBezTo>
                <a:cubicBezTo>
                  <a:pt x="7371391" y="1071909"/>
                  <a:pt x="7380135" y="1060898"/>
                  <a:pt x="7389972" y="1050834"/>
                </a:cubicBezTo>
                <a:cubicBezTo>
                  <a:pt x="7394344" y="1046333"/>
                  <a:pt x="7399080" y="1042094"/>
                  <a:pt x="7403978" y="1038139"/>
                </a:cubicBezTo>
                <a:cubicBezTo>
                  <a:pt x="7408917" y="1034144"/>
                  <a:pt x="7414584" y="1031533"/>
                  <a:pt x="7420900" y="1029986"/>
                </a:cubicBezTo>
                <a:cubicBezTo>
                  <a:pt x="7429603" y="1027849"/>
                  <a:pt x="7437699" y="1028982"/>
                  <a:pt x="7445148" y="1033650"/>
                </a:cubicBezTo>
                <a:cubicBezTo>
                  <a:pt x="7468951" y="1048571"/>
                  <a:pt x="7475428" y="1070172"/>
                  <a:pt x="7461462" y="1094854"/>
                </a:cubicBezTo>
                <a:cubicBezTo>
                  <a:pt x="7457616" y="1101630"/>
                  <a:pt x="7452839" y="1107666"/>
                  <a:pt x="7447131" y="1112920"/>
                </a:cubicBezTo>
                <a:cubicBezTo>
                  <a:pt x="7438347" y="1121000"/>
                  <a:pt x="7429441" y="1128922"/>
                  <a:pt x="7420535" y="1136877"/>
                </a:cubicBezTo>
                <a:cubicBezTo>
                  <a:pt x="7416892" y="1140128"/>
                  <a:pt x="7413168" y="1143281"/>
                  <a:pt x="7409241" y="1146702"/>
                </a:cubicBezTo>
                <a:cubicBezTo>
                  <a:pt x="7410698" y="1148819"/>
                  <a:pt x="7411468" y="1151050"/>
                  <a:pt x="7413006" y="1151989"/>
                </a:cubicBezTo>
                <a:cubicBezTo>
                  <a:pt x="7421426" y="1157073"/>
                  <a:pt x="7430129" y="1161611"/>
                  <a:pt x="7438509" y="1166764"/>
                </a:cubicBezTo>
                <a:cubicBezTo>
                  <a:pt x="7450451" y="1174140"/>
                  <a:pt x="7461867" y="1182305"/>
                  <a:pt x="7471906" y="1192264"/>
                </a:cubicBezTo>
                <a:cubicBezTo>
                  <a:pt x="7477411" y="1197749"/>
                  <a:pt x="7482188" y="1203724"/>
                  <a:pt x="7485467" y="1210853"/>
                </a:cubicBezTo>
                <a:cubicBezTo>
                  <a:pt x="7491823" y="1224717"/>
                  <a:pt x="7491135" y="1238060"/>
                  <a:pt x="7482553" y="1250787"/>
                </a:cubicBezTo>
                <a:cubicBezTo>
                  <a:pt x="7476966" y="1259050"/>
                  <a:pt x="7469841" y="1265761"/>
                  <a:pt x="7461381" y="1271004"/>
                </a:cubicBezTo>
                <a:cubicBezTo>
                  <a:pt x="7448387" y="1279088"/>
                  <a:pt x="7435028" y="1279488"/>
                  <a:pt x="7421426" y="1272416"/>
                </a:cubicBezTo>
                <a:cubicBezTo>
                  <a:pt x="7413208" y="1268158"/>
                  <a:pt x="7406286" y="1262320"/>
                  <a:pt x="7399809" y="1255831"/>
                </a:cubicBezTo>
                <a:cubicBezTo>
                  <a:pt x="7387381" y="1243383"/>
                  <a:pt x="7376411" y="1229697"/>
                  <a:pt x="7365926" y="1215617"/>
                </a:cubicBezTo>
                <a:cubicBezTo>
                  <a:pt x="7363011" y="1211751"/>
                  <a:pt x="7359854" y="1208100"/>
                  <a:pt x="7356939" y="1204521"/>
                </a:cubicBezTo>
                <a:cubicBezTo>
                  <a:pt x="7352000" y="1206614"/>
                  <a:pt x="7350503" y="1210768"/>
                  <a:pt x="7348357" y="1214298"/>
                </a:cubicBezTo>
                <a:cubicBezTo>
                  <a:pt x="7339087" y="1229324"/>
                  <a:pt x="7327833" y="1242723"/>
                  <a:pt x="7315082" y="1254900"/>
                </a:cubicBezTo>
                <a:cubicBezTo>
                  <a:pt x="7308928" y="1260770"/>
                  <a:pt x="7302087" y="1265474"/>
                  <a:pt x="7294072" y="1268583"/>
                </a:cubicBezTo>
                <a:cubicBezTo>
                  <a:pt x="7284964" y="1272121"/>
                  <a:pt x="7276220" y="1271696"/>
                  <a:pt x="7267678" y="1267089"/>
                </a:cubicBezTo>
                <a:cubicBezTo>
                  <a:pt x="7255412" y="1260466"/>
                  <a:pt x="7246911" y="1250447"/>
                  <a:pt x="7242377" y="1237372"/>
                </a:cubicBezTo>
                <a:cubicBezTo>
                  <a:pt x="7239260" y="1228494"/>
                  <a:pt x="7239827" y="1219467"/>
                  <a:pt x="7243065" y="1210573"/>
                </a:cubicBezTo>
                <a:cubicBezTo>
                  <a:pt x="7246263" y="1201821"/>
                  <a:pt x="7251202" y="1194158"/>
                  <a:pt x="7257922" y="1187888"/>
                </a:cubicBezTo>
                <a:cubicBezTo>
                  <a:pt x="7267678" y="1178820"/>
                  <a:pt x="7277880" y="1170226"/>
                  <a:pt x="7287878" y="1161429"/>
                </a:cubicBezTo>
                <a:cubicBezTo>
                  <a:pt x="7291522" y="1158227"/>
                  <a:pt x="7296298" y="1156251"/>
                  <a:pt x="7298484" y="1151463"/>
                </a:cubicBezTo>
                <a:cubicBezTo>
                  <a:pt x="7296987" y="1146455"/>
                  <a:pt x="7292574" y="1143852"/>
                  <a:pt x="7289214" y="1140464"/>
                </a:cubicBezTo>
                <a:cubicBezTo>
                  <a:pt x="7279782" y="1130995"/>
                  <a:pt x="7270876" y="1121110"/>
                  <a:pt x="7262982" y="1110325"/>
                </a:cubicBezTo>
                <a:cubicBezTo>
                  <a:pt x="7255898" y="1100634"/>
                  <a:pt x="7250231" y="1090210"/>
                  <a:pt x="7246911" y="1078580"/>
                </a:cubicBezTo>
                <a:cubicBezTo>
                  <a:pt x="7240353" y="1055607"/>
                  <a:pt x="7251728" y="1032589"/>
                  <a:pt x="7274358" y="1023999"/>
                </a:cubicBezTo>
                <a:close/>
                <a:moveTo>
                  <a:pt x="2002654" y="1023883"/>
                </a:moveTo>
                <a:cubicBezTo>
                  <a:pt x="2010123" y="1021162"/>
                  <a:pt x="2017798" y="1021595"/>
                  <a:pt x="2025226" y="1024862"/>
                </a:cubicBezTo>
                <a:cubicBezTo>
                  <a:pt x="2032420" y="1028028"/>
                  <a:pt x="2038480" y="1032744"/>
                  <a:pt x="2043925" y="1038278"/>
                </a:cubicBezTo>
                <a:cubicBezTo>
                  <a:pt x="2055786" y="1050333"/>
                  <a:pt x="2066307" y="1063421"/>
                  <a:pt x="2074439" y="1078334"/>
                </a:cubicBezTo>
                <a:cubicBezTo>
                  <a:pt x="2076775" y="1082621"/>
                  <a:pt x="2079208" y="1086867"/>
                  <a:pt x="2081868" y="1090956"/>
                </a:cubicBezTo>
                <a:cubicBezTo>
                  <a:pt x="2082313" y="1091640"/>
                  <a:pt x="2084811" y="1091996"/>
                  <a:pt x="2085232" y="1091519"/>
                </a:cubicBezTo>
                <a:cubicBezTo>
                  <a:pt x="2087989" y="1088377"/>
                  <a:pt x="2090563" y="1085058"/>
                  <a:pt x="2092956" y="1081625"/>
                </a:cubicBezTo>
                <a:cubicBezTo>
                  <a:pt x="2100995" y="1070088"/>
                  <a:pt x="2109682" y="1059053"/>
                  <a:pt x="2119665" y="1049147"/>
                </a:cubicBezTo>
                <a:cubicBezTo>
                  <a:pt x="2124616" y="1044232"/>
                  <a:pt x="2129883" y="1039399"/>
                  <a:pt x="2135740" y="1035675"/>
                </a:cubicBezTo>
                <a:cubicBezTo>
                  <a:pt x="2151463" y="1025672"/>
                  <a:pt x="2166547" y="1026850"/>
                  <a:pt x="2180290" y="1038626"/>
                </a:cubicBezTo>
                <a:cubicBezTo>
                  <a:pt x="2197507" y="1053377"/>
                  <a:pt x="2201328" y="1071205"/>
                  <a:pt x="2191366" y="1091401"/>
                </a:cubicBezTo>
                <a:cubicBezTo>
                  <a:pt x="2187609" y="1099024"/>
                  <a:pt x="2182634" y="1105825"/>
                  <a:pt x="2176444" y="1111626"/>
                </a:cubicBezTo>
                <a:cubicBezTo>
                  <a:pt x="2167741" y="1119779"/>
                  <a:pt x="2158855" y="1127737"/>
                  <a:pt x="2149998" y="1135728"/>
                </a:cubicBezTo>
                <a:cubicBezTo>
                  <a:pt x="2145865" y="1139457"/>
                  <a:pt x="2141618" y="1143059"/>
                  <a:pt x="2137181" y="1146929"/>
                </a:cubicBezTo>
                <a:cubicBezTo>
                  <a:pt x="2138772" y="1148994"/>
                  <a:pt x="2139691" y="1151139"/>
                  <a:pt x="2141311" y="1152119"/>
                </a:cubicBezTo>
                <a:cubicBezTo>
                  <a:pt x="2149714" y="1157199"/>
                  <a:pt x="2158442" y="1161745"/>
                  <a:pt x="2166781" y="1166919"/>
                </a:cubicBezTo>
                <a:cubicBezTo>
                  <a:pt x="2178723" y="1174323"/>
                  <a:pt x="2190139" y="1182472"/>
                  <a:pt x="2200109" y="1192495"/>
                </a:cubicBezTo>
                <a:cubicBezTo>
                  <a:pt x="2205595" y="1198013"/>
                  <a:pt x="2210384" y="1203968"/>
                  <a:pt x="2213618" y="1211121"/>
                </a:cubicBezTo>
                <a:cubicBezTo>
                  <a:pt x="2219905" y="1225034"/>
                  <a:pt x="2219059" y="1238328"/>
                  <a:pt x="2210428" y="1251031"/>
                </a:cubicBezTo>
                <a:cubicBezTo>
                  <a:pt x="2205226" y="1258686"/>
                  <a:pt x="2198620" y="1264965"/>
                  <a:pt x="2190969" y="1270045"/>
                </a:cubicBezTo>
                <a:cubicBezTo>
                  <a:pt x="2177553" y="1278951"/>
                  <a:pt x="2163599" y="1279894"/>
                  <a:pt x="2149184" y="1272292"/>
                </a:cubicBezTo>
                <a:cubicBezTo>
                  <a:pt x="2141011" y="1267976"/>
                  <a:pt x="2134085" y="1262127"/>
                  <a:pt x="2127624" y="1255626"/>
                </a:cubicBezTo>
                <a:cubicBezTo>
                  <a:pt x="2114726" y="1242647"/>
                  <a:pt x="2103376" y="1228382"/>
                  <a:pt x="2092510" y="1213699"/>
                </a:cubicBezTo>
                <a:cubicBezTo>
                  <a:pt x="2090082" y="1210424"/>
                  <a:pt x="2088385" y="1206392"/>
                  <a:pt x="2084070" y="1204931"/>
                </a:cubicBezTo>
                <a:cubicBezTo>
                  <a:pt x="2079787" y="1206797"/>
                  <a:pt x="2078415" y="1211027"/>
                  <a:pt x="2076237" y="1214545"/>
                </a:cubicBezTo>
                <a:cubicBezTo>
                  <a:pt x="2066930" y="1229552"/>
                  <a:pt x="2055664" y="1242935"/>
                  <a:pt x="2042905" y="1255091"/>
                </a:cubicBezTo>
                <a:cubicBezTo>
                  <a:pt x="2036751" y="1260953"/>
                  <a:pt x="2029870" y="1265633"/>
                  <a:pt x="2021838" y="1268693"/>
                </a:cubicBezTo>
                <a:cubicBezTo>
                  <a:pt x="2012702" y="1272178"/>
                  <a:pt x="2003978" y="1271603"/>
                  <a:pt x="1995477" y="1266960"/>
                </a:cubicBezTo>
                <a:cubicBezTo>
                  <a:pt x="1983227" y="1260273"/>
                  <a:pt x="1974746" y="1250225"/>
                  <a:pt x="1970310" y="1237105"/>
                </a:cubicBezTo>
                <a:cubicBezTo>
                  <a:pt x="1967306" y="1228232"/>
                  <a:pt x="1967865" y="1219197"/>
                  <a:pt x="1971192" y="1210307"/>
                </a:cubicBezTo>
                <a:cubicBezTo>
                  <a:pt x="1974459" y="1201583"/>
                  <a:pt x="1979402" y="1193932"/>
                  <a:pt x="1986150" y="1187674"/>
                </a:cubicBezTo>
                <a:cubicBezTo>
                  <a:pt x="1995914" y="1178622"/>
                  <a:pt x="2006107" y="1170032"/>
                  <a:pt x="2016134" y="1161264"/>
                </a:cubicBezTo>
                <a:cubicBezTo>
                  <a:pt x="2019778" y="1158082"/>
                  <a:pt x="2023470" y="1154957"/>
                  <a:pt x="2027639" y="1151378"/>
                </a:cubicBezTo>
                <a:cubicBezTo>
                  <a:pt x="2023259" y="1146767"/>
                  <a:pt x="2019519" y="1142654"/>
                  <a:pt x="2015584" y="1138736"/>
                </a:cubicBezTo>
                <a:cubicBezTo>
                  <a:pt x="2006119" y="1129300"/>
                  <a:pt x="1997371" y="1119256"/>
                  <a:pt x="1989627" y="1108363"/>
                </a:cubicBezTo>
                <a:cubicBezTo>
                  <a:pt x="1983077" y="1099153"/>
                  <a:pt x="1977948" y="1089227"/>
                  <a:pt x="1974848" y="1078297"/>
                </a:cubicBezTo>
                <a:cubicBezTo>
                  <a:pt x="1968375" y="1055474"/>
                  <a:pt x="1980151" y="1032072"/>
                  <a:pt x="2002654" y="1023883"/>
                </a:cubicBezTo>
                <a:close/>
                <a:moveTo>
                  <a:pt x="5527116" y="1022067"/>
                </a:moveTo>
                <a:cubicBezTo>
                  <a:pt x="5531529" y="1022001"/>
                  <a:pt x="5535992" y="1023018"/>
                  <a:pt x="5540424" y="1024862"/>
                </a:cubicBezTo>
                <a:cubicBezTo>
                  <a:pt x="5547023" y="1027594"/>
                  <a:pt x="5552528" y="1031877"/>
                  <a:pt x="5557588" y="1036820"/>
                </a:cubicBezTo>
                <a:cubicBezTo>
                  <a:pt x="5570745" y="1049657"/>
                  <a:pt x="5581877" y="1064027"/>
                  <a:pt x="5590783" y="1080115"/>
                </a:cubicBezTo>
                <a:cubicBezTo>
                  <a:pt x="5593050" y="1084260"/>
                  <a:pt x="5594103" y="1089207"/>
                  <a:pt x="5598232" y="1092162"/>
                </a:cubicBezTo>
                <a:cubicBezTo>
                  <a:pt x="5602199" y="1091381"/>
                  <a:pt x="5603818" y="1088069"/>
                  <a:pt x="5605761" y="1085215"/>
                </a:cubicBezTo>
                <a:cubicBezTo>
                  <a:pt x="5615234" y="1071237"/>
                  <a:pt x="5625678" y="1058085"/>
                  <a:pt x="5637701" y="1046183"/>
                </a:cubicBezTo>
                <a:cubicBezTo>
                  <a:pt x="5642721" y="1041208"/>
                  <a:pt x="5648145" y="1036824"/>
                  <a:pt x="5654460" y="1033585"/>
                </a:cubicBezTo>
                <a:cubicBezTo>
                  <a:pt x="5663569" y="1028902"/>
                  <a:pt x="5673244" y="1026947"/>
                  <a:pt x="5682838" y="1031059"/>
                </a:cubicBezTo>
                <a:cubicBezTo>
                  <a:pt x="5697087" y="1037136"/>
                  <a:pt x="5707369" y="1047325"/>
                  <a:pt x="5711094" y="1062813"/>
                </a:cubicBezTo>
                <a:cubicBezTo>
                  <a:pt x="5712065" y="1066784"/>
                  <a:pt x="5712146" y="1071201"/>
                  <a:pt x="5711579" y="1075261"/>
                </a:cubicBezTo>
                <a:cubicBezTo>
                  <a:pt x="5709758" y="1088191"/>
                  <a:pt x="5703726" y="1099278"/>
                  <a:pt x="5694577" y="1108403"/>
                </a:cubicBezTo>
                <a:cubicBezTo>
                  <a:pt x="5685145" y="1117815"/>
                  <a:pt x="5675187" y="1126709"/>
                  <a:pt x="5665350" y="1135695"/>
                </a:cubicBezTo>
                <a:cubicBezTo>
                  <a:pt x="5661220" y="1139452"/>
                  <a:pt x="5656768" y="1142861"/>
                  <a:pt x="5652234" y="1146646"/>
                </a:cubicBezTo>
                <a:cubicBezTo>
                  <a:pt x="5653731" y="1148771"/>
                  <a:pt x="5654501" y="1150981"/>
                  <a:pt x="5656039" y="1151928"/>
                </a:cubicBezTo>
                <a:cubicBezTo>
                  <a:pt x="5662030" y="1155576"/>
                  <a:pt x="5668345" y="1158697"/>
                  <a:pt x="5674377" y="1162243"/>
                </a:cubicBezTo>
                <a:cubicBezTo>
                  <a:pt x="5687128" y="1169712"/>
                  <a:pt x="5699313" y="1177942"/>
                  <a:pt x="5710405" y="1187758"/>
                </a:cubicBezTo>
                <a:cubicBezTo>
                  <a:pt x="5716721" y="1193373"/>
                  <a:pt x="5722550" y="1199453"/>
                  <a:pt x="5726719" y="1206910"/>
                </a:cubicBezTo>
                <a:cubicBezTo>
                  <a:pt x="5735828" y="1223309"/>
                  <a:pt x="5735220" y="1239190"/>
                  <a:pt x="5723441" y="1253998"/>
                </a:cubicBezTo>
                <a:cubicBezTo>
                  <a:pt x="5719959" y="1258358"/>
                  <a:pt x="5715951" y="1262430"/>
                  <a:pt x="5711660" y="1265972"/>
                </a:cubicBezTo>
                <a:cubicBezTo>
                  <a:pt x="5693970" y="1280541"/>
                  <a:pt x="5676522" y="1281132"/>
                  <a:pt x="5657659" y="1268219"/>
                </a:cubicBezTo>
                <a:cubicBezTo>
                  <a:pt x="5650048" y="1263025"/>
                  <a:pt x="5643328" y="1256844"/>
                  <a:pt x="5637418" y="1249897"/>
                </a:cubicBezTo>
                <a:cubicBezTo>
                  <a:pt x="5627419" y="1238145"/>
                  <a:pt x="5617825" y="1226045"/>
                  <a:pt x="5608069" y="1214095"/>
                </a:cubicBezTo>
                <a:cubicBezTo>
                  <a:pt x="5605842" y="1211395"/>
                  <a:pt x="5603737" y="1208570"/>
                  <a:pt x="5601308" y="1206113"/>
                </a:cubicBezTo>
                <a:cubicBezTo>
                  <a:pt x="5600620" y="1205424"/>
                  <a:pt x="5598151" y="1205262"/>
                  <a:pt x="5597624" y="1205849"/>
                </a:cubicBezTo>
                <a:cubicBezTo>
                  <a:pt x="5595358" y="1208485"/>
                  <a:pt x="5593414" y="1211391"/>
                  <a:pt x="5591552" y="1214354"/>
                </a:cubicBezTo>
                <a:cubicBezTo>
                  <a:pt x="5582606" y="1228738"/>
                  <a:pt x="5572000" y="1241760"/>
                  <a:pt x="5559856" y="1253544"/>
                </a:cubicBezTo>
                <a:cubicBezTo>
                  <a:pt x="5553257" y="1259940"/>
                  <a:pt x="5545970" y="1265264"/>
                  <a:pt x="5537267" y="1268624"/>
                </a:cubicBezTo>
                <a:cubicBezTo>
                  <a:pt x="5528159" y="1272146"/>
                  <a:pt x="5519415" y="1271656"/>
                  <a:pt x="5510873" y="1267077"/>
                </a:cubicBezTo>
                <a:cubicBezTo>
                  <a:pt x="5499984" y="1261224"/>
                  <a:pt x="5491928" y="1252484"/>
                  <a:pt x="5487111" y="1241246"/>
                </a:cubicBezTo>
                <a:cubicBezTo>
                  <a:pt x="5481767" y="1228944"/>
                  <a:pt x="5482901" y="1216593"/>
                  <a:pt x="5488892" y="1204643"/>
                </a:cubicBezTo>
                <a:cubicBezTo>
                  <a:pt x="5492373" y="1197656"/>
                  <a:pt x="5496948" y="1191402"/>
                  <a:pt x="5502737" y="1186228"/>
                </a:cubicBezTo>
                <a:cubicBezTo>
                  <a:pt x="5513181" y="1176869"/>
                  <a:pt x="5523868" y="1167785"/>
                  <a:pt x="5534595" y="1158745"/>
                </a:cubicBezTo>
                <a:cubicBezTo>
                  <a:pt x="5537267" y="1156495"/>
                  <a:pt x="5540424" y="1154859"/>
                  <a:pt x="5542003" y="1150507"/>
                </a:cubicBezTo>
                <a:cubicBezTo>
                  <a:pt x="5538967" y="1147293"/>
                  <a:pt x="5535769" y="1143703"/>
                  <a:pt x="5532369" y="1140278"/>
                </a:cubicBezTo>
                <a:cubicBezTo>
                  <a:pt x="5521520" y="1129279"/>
                  <a:pt x="5511076" y="1117924"/>
                  <a:pt x="5502575" y="1104926"/>
                </a:cubicBezTo>
                <a:cubicBezTo>
                  <a:pt x="5496381" y="1095465"/>
                  <a:pt x="5491564" y="1085487"/>
                  <a:pt x="5489256" y="1074269"/>
                </a:cubicBezTo>
                <a:cubicBezTo>
                  <a:pt x="5486139" y="1059230"/>
                  <a:pt x="5489944" y="1046410"/>
                  <a:pt x="5500753" y="1035816"/>
                </a:cubicBezTo>
                <a:cubicBezTo>
                  <a:pt x="5504720" y="1031942"/>
                  <a:pt x="5509335" y="1028590"/>
                  <a:pt x="5514112" y="1025773"/>
                </a:cubicBezTo>
                <a:cubicBezTo>
                  <a:pt x="5518342" y="1023283"/>
                  <a:pt x="5522704" y="1022133"/>
                  <a:pt x="5527116" y="1022067"/>
                </a:cubicBezTo>
                <a:close/>
                <a:moveTo>
                  <a:pt x="3768997" y="1022003"/>
                </a:moveTo>
                <a:cubicBezTo>
                  <a:pt x="3774352" y="1021857"/>
                  <a:pt x="3779747" y="1023307"/>
                  <a:pt x="3785056" y="1026348"/>
                </a:cubicBezTo>
                <a:cubicBezTo>
                  <a:pt x="3790464" y="1029449"/>
                  <a:pt x="3795626" y="1033274"/>
                  <a:pt x="3800147" y="1037565"/>
                </a:cubicBezTo>
                <a:cubicBezTo>
                  <a:pt x="3812425" y="1049211"/>
                  <a:pt x="3822728" y="1062506"/>
                  <a:pt x="3831083" y="1077249"/>
                </a:cubicBezTo>
                <a:cubicBezTo>
                  <a:pt x="3833824" y="1082090"/>
                  <a:pt x="3836346" y="1087049"/>
                  <a:pt x="3838904" y="1091834"/>
                </a:cubicBezTo>
                <a:cubicBezTo>
                  <a:pt x="3840795" y="1091328"/>
                  <a:pt x="3842596" y="1091405"/>
                  <a:pt x="3843317" y="1090559"/>
                </a:cubicBezTo>
                <a:cubicBezTo>
                  <a:pt x="3846029" y="1087377"/>
                  <a:pt x="3848437" y="1083932"/>
                  <a:pt x="3850870" y="1080528"/>
                </a:cubicBezTo>
                <a:cubicBezTo>
                  <a:pt x="3859039" y="1069096"/>
                  <a:pt x="3867638" y="1057988"/>
                  <a:pt x="3877717" y="1048191"/>
                </a:cubicBezTo>
                <a:cubicBezTo>
                  <a:pt x="3882709" y="1043342"/>
                  <a:pt x="3888129" y="1038703"/>
                  <a:pt x="3894035" y="1035067"/>
                </a:cubicBezTo>
                <a:cubicBezTo>
                  <a:pt x="3909479" y="1025566"/>
                  <a:pt x="3924113" y="1027364"/>
                  <a:pt x="3936792" y="1038128"/>
                </a:cubicBezTo>
                <a:cubicBezTo>
                  <a:pt x="3943281" y="1043641"/>
                  <a:pt x="3948750" y="1049859"/>
                  <a:pt x="3951843" y="1058020"/>
                </a:cubicBezTo>
                <a:cubicBezTo>
                  <a:pt x="3954425" y="1064825"/>
                  <a:pt x="3954891" y="1071573"/>
                  <a:pt x="3953122" y="1078625"/>
                </a:cubicBezTo>
                <a:cubicBezTo>
                  <a:pt x="3949960" y="1091231"/>
                  <a:pt x="3943617" y="1102039"/>
                  <a:pt x="3934274" y="1110889"/>
                </a:cubicBezTo>
                <a:cubicBezTo>
                  <a:pt x="3923591" y="1121013"/>
                  <a:pt x="3912434" y="1130631"/>
                  <a:pt x="3901500" y="1140493"/>
                </a:cubicBezTo>
                <a:cubicBezTo>
                  <a:pt x="3899436" y="1142359"/>
                  <a:pt x="3897266" y="1144176"/>
                  <a:pt x="3895562" y="1146342"/>
                </a:cubicBezTo>
                <a:cubicBezTo>
                  <a:pt x="3895019" y="1147034"/>
                  <a:pt x="3895363" y="1149301"/>
                  <a:pt x="3896096" y="1149945"/>
                </a:cubicBezTo>
                <a:cubicBezTo>
                  <a:pt x="3898156" y="1151750"/>
                  <a:pt x="3900589" y="1153159"/>
                  <a:pt x="3902953" y="1154592"/>
                </a:cubicBezTo>
                <a:cubicBezTo>
                  <a:pt x="3912539" y="1160409"/>
                  <a:pt x="3922413" y="1165793"/>
                  <a:pt x="3931683" y="1172072"/>
                </a:cubicBezTo>
                <a:cubicBezTo>
                  <a:pt x="3939787" y="1177565"/>
                  <a:pt x="3947365" y="1183864"/>
                  <a:pt x="3954899" y="1190143"/>
                </a:cubicBezTo>
                <a:cubicBezTo>
                  <a:pt x="3960862" y="1195114"/>
                  <a:pt x="3965606" y="1201247"/>
                  <a:pt x="3969330" y="1208084"/>
                </a:cubicBezTo>
                <a:cubicBezTo>
                  <a:pt x="3977937" y="1223880"/>
                  <a:pt x="3976860" y="1239069"/>
                  <a:pt x="3965963" y="1253362"/>
                </a:cubicBezTo>
                <a:cubicBezTo>
                  <a:pt x="3960405" y="1260661"/>
                  <a:pt x="3953729" y="1266843"/>
                  <a:pt x="3945750" y="1271543"/>
                </a:cubicBezTo>
                <a:cubicBezTo>
                  <a:pt x="3933274" y="1278890"/>
                  <a:pt x="3920571" y="1279278"/>
                  <a:pt x="3907617" y="1272959"/>
                </a:cubicBezTo>
                <a:cubicBezTo>
                  <a:pt x="3898662" y="1268591"/>
                  <a:pt x="3890971" y="1262406"/>
                  <a:pt x="3884397" y="1255091"/>
                </a:cubicBezTo>
                <a:cubicBezTo>
                  <a:pt x="3874098" y="1243619"/>
                  <a:pt x="3864274" y="1231721"/>
                  <a:pt x="3854368" y="1219905"/>
                </a:cubicBezTo>
                <a:cubicBezTo>
                  <a:pt x="3850777" y="1215618"/>
                  <a:pt x="3847543" y="1211027"/>
                  <a:pt x="3844106" y="1206607"/>
                </a:cubicBezTo>
                <a:cubicBezTo>
                  <a:pt x="3842908" y="1205056"/>
                  <a:pt x="3839669" y="1205097"/>
                  <a:pt x="3838621" y="1206675"/>
                </a:cubicBezTo>
                <a:cubicBezTo>
                  <a:pt x="3836297" y="1210169"/>
                  <a:pt x="3834046" y="1213707"/>
                  <a:pt x="3831755" y="1217221"/>
                </a:cubicBezTo>
                <a:cubicBezTo>
                  <a:pt x="3822914" y="1230798"/>
                  <a:pt x="3812607" y="1243161"/>
                  <a:pt x="3800933" y="1254395"/>
                </a:cubicBezTo>
                <a:cubicBezTo>
                  <a:pt x="3794294" y="1260787"/>
                  <a:pt x="3786874" y="1265932"/>
                  <a:pt x="3778093" y="1269029"/>
                </a:cubicBezTo>
                <a:cubicBezTo>
                  <a:pt x="3769697" y="1271992"/>
                  <a:pt x="3761613" y="1271551"/>
                  <a:pt x="3753667" y="1267486"/>
                </a:cubicBezTo>
                <a:cubicBezTo>
                  <a:pt x="3738944" y="1259957"/>
                  <a:pt x="3722144" y="1241453"/>
                  <a:pt x="3726589" y="1217391"/>
                </a:cubicBezTo>
                <a:cubicBezTo>
                  <a:pt x="3727633" y="1211756"/>
                  <a:pt x="3729309" y="1206380"/>
                  <a:pt x="3732467" y="1201769"/>
                </a:cubicBezTo>
                <a:cubicBezTo>
                  <a:pt x="3736401" y="1196017"/>
                  <a:pt x="3740603" y="1190252"/>
                  <a:pt x="3745627" y="1185483"/>
                </a:cubicBezTo>
                <a:cubicBezTo>
                  <a:pt x="3754768" y="1176808"/>
                  <a:pt x="3764580" y="1168842"/>
                  <a:pt x="3774154" y="1160628"/>
                </a:cubicBezTo>
                <a:cubicBezTo>
                  <a:pt x="3777304" y="1157924"/>
                  <a:pt x="3780583" y="1155365"/>
                  <a:pt x="3785408" y="1151427"/>
                </a:cubicBezTo>
                <a:cubicBezTo>
                  <a:pt x="3780052" y="1146006"/>
                  <a:pt x="3775972" y="1142173"/>
                  <a:pt x="3772240" y="1138031"/>
                </a:cubicBezTo>
                <a:cubicBezTo>
                  <a:pt x="3764730" y="1129704"/>
                  <a:pt x="3757172" y="1121402"/>
                  <a:pt x="3750108" y="1112702"/>
                </a:cubicBezTo>
                <a:cubicBezTo>
                  <a:pt x="3746158" y="1107836"/>
                  <a:pt x="3742854" y="1102367"/>
                  <a:pt x="3739818" y="1096862"/>
                </a:cubicBezTo>
                <a:cubicBezTo>
                  <a:pt x="3737122" y="1091980"/>
                  <a:pt x="3734616" y="1086839"/>
                  <a:pt x="3733034" y="1081515"/>
                </a:cubicBezTo>
                <a:cubicBezTo>
                  <a:pt x="3726528" y="1059607"/>
                  <a:pt x="3730868" y="1041718"/>
                  <a:pt x="3753177" y="1027234"/>
                </a:cubicBezTo>
                <a:cubicBezTo>
                  <a:pt x="3758326" y="1023890"/>
                  <a:pt x="3763641" y="1022149"/>
                  <a:pt x="3768997" y="1022003"/>
                </a:cubicBezTo>
                <a:close/>
                <a:moveTo>
                  <a:pt x="725089" y="704639"/>
                </a:moveTo>
                <a:cubicBezTo>
                  <a:pt x="733647" y="701882"/>
                  <a:pt x="741876" y="702457"/>
                  <a:pt x="749575" y="706671"/>
                </a:cubicBezTo>
                <a:cubicBezTo>
                  <a:pt x="762198" y="713573"/>
                  <a:pt x="768914" y="724564"/>
                  <a:pt x="770404" y="739594"/>
                </a:cubicBezTo>
                <a:cubicBezTo>
                  <a:pt x="769992" y="742375"/>
                  <a:pt x="769707" y="745889"/>
                  <a:pt x="768912" y="749281"/>
                </a:cubicBezTo>
                <a:cubicBezTo>
                  <a:pt x="766642" y="758924"/>
                  <a:pt x="762752" y="767939"/>
                  <a:pt x="757528" y="776343"/>
                </a:cubicBezTo>
                <a:cubicBezTo>
                  <a:pt x="754935" y="780509"/>
                  <a:pt x="752167" y="784585"/>
                  <a:pt x="749223" y="788516"/>
                </a:cubicBezTo>
                <a:cubicBezTo>
                  <a:pt x="723096" y="823431"/>
                  <a:pt x="694781" y="856476"/>
                  <a:pt x="663947" y="887322"/>
                </a:cubicBezTo>
                <a:cubicBezTo>
                  <a:pt x="658509" y="892759"/>
                  <a:pt x="652490" y="897661"/>
                  <a:pt x="646414" y="902394"/>
                </a:cubicBezTo>
                <a:cubicBezTo>
                  <a:pt x="641402" y="906292"/>
                  <a:pt x="635440" y="908442"/>
                  <a:pt x="629352" y="910381"/>
                </a:cubicBezTo>
                <a:cubicBezTo>
                  <a:pt x="606629" y="917627"/>
                  <a:pt x="579834" y="895281"/>
                  <a:pt x="586859" y="868968"/>
                </a:cubicBezTo>
                <a:cubicBezTo>
                  <a:pt x="589406" y="859419"/>
                  <a:pt x="593089" y="850359"/>
                  <a:pt x="597738" y="841647"/>
                </a:cubicBezTo>
                <a:cubicBezTo>
                  <a:pt x="606369" y="825491"/>
                  <a:pt x="616490" y="810327"/>
                  <a:pt x="627872" y="796005"/>
                </a:cubicBezTo>
                <a:cubicBezTo>
                  <a:pt x="645815" y="773441"/>
                  <a:pt x="665113" y="752066"/>
                  <a:pt x="685555" y="731761"/>
                </a:cubicBezTo>
                <a:cubicBezTo>
                  <a:pt x="692008" y="725357"/>
                  <a:pt x="699239" y="719698"/>
                  <a:pt x="706382" y="714038"/>
                </a:cubicBezTo>
                <a:cubicBezTo>
                  <a:pt x="711916" y="709658"/>
                  <a:pt x="718316" y="706821"/>
                  <a:pt x="725089" y="704639"/>
                </a:cubicBezTo>
                <a:close/>
                <a:moveTo>
                  <a:pt x="7772885" y="703936"/>
                </a:moveTo>
                <a:cubicBezTo>
                  <a:pt x="7778066" y="705327"/>
                  <a:pt x="7782843" y="708169"/>
                  <a:pt x="7787215" y="712282"/>
                </a:cubicBezTo>
                <a:cubicBezTo>
                  <a:pt x="7798306" y="722734"/>
                  <a:pt x="7802233" y="735425"/>
                  <a:pt x="7798306" y="750581"/>
                </a:cubicBezTo>
                <a:cubicBezTo>
                  <a:pt x="7795837" y="760248"/>
                  <a:pt x="7791789" y="769102"/>
                  <a:pt x="7786607" y="777477"/>
                </a:cubicBezTo>
                <a:cubicBezTo>
                  <a:pt x="7783288" y="782841"/>
                  <a:pt x="7779523" y="787938"/>
                  <a:pt x="7775718" y="792969"/>
                </a:cubicBezTo>
                <a:cubicBezTo>
                  <a:pt x="7751510" y="824909"/>
                  <a:pt x="7725359" y="855209"/>
                  <a:pt x="7697346" y="883834"/>
                </a:cubicBezTo>
                <a:cubicBezTo>
                  <a:pt x="7690991" y="890323"/>
                  <a:pt x="7683906" y="896144"/>
                  <a:pt x="7676863" y="901925"/>
                </a:cubicBezTo>
                <a:cubicBezTo>
                  <a:pt x="7671357" y="906438"/>
                  <a:pt x="7664718" y="908794"/>
                  <a:pt x="7657877" y="910725"/>
                </a:cubicBezTo>
                <a:cubicBezTo>
                  <a:pt x="7642777" y="914996"/>
                  <a:pt x="7622658" y="905843"/>
                  <a:pt x="7616789" y="886400"/>
                </a:cubicBezTo>
                <a:cubicBezTo>
                  <a:pt x="7615817" y="883109"/>
                  <a:pt x="7615979" y="879474"/>
                  <a:pt x="7615493" y="875106"/>
                </a:cubicBezTo>
                <a:cubicBezTo>
                  <a:pt x="7616505" y="871098"/>
                  <a:pt x="7617112" y="866135"/>
                  <a:pt x="7618975" y="861674"/>
                </a:cubicBezTo>
                <a:cubicBezTo>
                  <a:pt x="7622699" y="852627"/>
                  <a:pt x="7626706" y="843628"/>
                  <a:pt x="7631321" y="835005"/>
                </a:cubicBezTo>
                <a:cubicBezTo>
                  <a:pt x="7640349" y="818246"/>
                  <a:pt x="7651360" y="802766"/>
                  <a:pt x="7663828" y="788444"/>
                </a:cubicBezTo>
                <a:cubicBezTo>
                  <a:pt x="7679939" y="769899"/>
                  <a:pt x="7696456" y="751687"/>
                  <a:pt x="7713336" y="733871"/>
                </a:cubicBezTo>
                <a:cubicBezTo>
                  <a:pt x="7720542" y="726289"/>
                  <a:pt x="7729043" y="719893"/>
                  <a:pt x="7737261" y="713318"/>
                </a:cubicBezTo>
                <a:cubicBezTo>
                  <a:pt x="7742766" y="708898"/>
                  <a:pt x="7749284" y="706230"/>
                  <a:pt x="7756125" y="704295"/>
                </a:cubicBezTo>
                <a:cubicBezTo>
                  <a:pt x="7762116" y="702605"/>
                  <a:pt x="7767703" y="702545"/>
                  <a:pt x="7772885" y="703936"/>
                </a:cubicBezTo>
                <a:close/>
                <a:moveTo>
                  <a:pt x="2500712" y="703880"/>
                </a:moveTo>
                <a:cubicBezTo>
                  <a:pt x="2505904" y="705240"/>
                  <a:pt x="2510694" y="708055"/>
                  <a:pt x="2515062" y="712140"/>
                </a:cubicBezTo>
                <a:cubicBezTo>
                  <a:pt x="2526154" y="722519"/>
                  <a:pt x="2530323" y="735166"/>
                  <a:pt x="2526397" y="750378"/>
                </a:cubicBezTo>
                <a:cubicBezTo>
                  <a:pt x="2524081" y="759341"/>
                  <a:pt x="2520498" y="767644"/>
                  <a:pt x="2515819" y="775485"/>
                </a:cubicBezTo>
                <a:cubicBezTo>
                  <a:pt x="2512589" y="780897"/>
                  <a:pt x="2508880" y="786047"/>
                  <a:pt x="2505091" y="791095"/>
                </a:cubicBezTo>
                <a:cubicBezTo>
                  <a:pt x="2480207" y="824289"/>
                  <a:pt x="2453004" y="855500"/>
                  <a:pt x="2424109" y="885250"/>
                </a:cubicBezTo>
                <a:cubicBezTo>
                  <a:pt x="2417243" y="892314"/>
                  <a:pt x="2410066" y="899001"/>
                  <a:pt x="2401597" y="904171"/>
                </a:cubicBezTo>
                <a:cubicBezTo>
                  <a:pt x="2394270" y="908644"/>
                  <a:pt x="2386392" y="911287"/>
                  <a:pt x="2378960" y="911797"/>
                </a:cubicBezTo>
                <a:cubicBezTo>
                  <a:pt x="2358302" y="911223"/>
                  <a:pt x="2342247" y="894099"/>
                  <a:pt x="2343923" y="876190"/>
                </a:cubicBezTo>
                <a:cubicBezTo>
                  <a:pt x="2344312" y="872033"/>
                  <a:pt x="2345049" y="867847"/>
                  <a:pt x="2346174" y="863827"/>
                </a:cubicBezTo>
                <a:cubicBezTo>
                  <a:pt x="2348838" y="854314"/>
                  <a:pt x="2353279" y="845522"/>
                  <a:pt x="2358084" y="836940"/>
                </a:cubicBezTo>
                <a:cubicBezTo>
                  <a:pt x="2367366" y="820358"/>
                  <a:pt x="2378215" y="804822"/>
                  <a:pt x="2390311" y="790180"/>
                </a:cubicBezTo>
                <a:cubicBezTo>
                  <a:pt x="2406864" y="770141"/>
                  <a:pt x="2424056" y="750650"/>
                  <a:pt x="2442673" y="732498"/>
                </a:cubicBezTo>
                <a:cubicBezTo>
                  <a:pt x="2449685" y="725665"/>
                  <a:pt x="2457413" y="719536"/>
                  <a:pt x="2465092" y="713427"/>
                </a:cubicBezTo>
                <a:cubicBezTo>
                  <a:pt x="2470626" y="709027"/>
                  <a:pt x="2477123" y="706339"/>
                  <a:pt x="2483948" y="704355"/>
                </a:cubicBezTo>
                <a:cubicBezTo>
                  <a:pt x="2489925" y="702616"/>
                  <a:pt x="2495519" y="702520"/>
                  <a:pt x="2500712" y="703880"/>
                </a:cubicBezTo>
                <a:close/>
                <a:moveTo>
                  <a:pt x="6015476" y="703798"/>
                </a:moveTo>
                <a:cubicBezTo>
                  <a:pt x="6020379" y="705023"/>
                  <a:pt x="6024964" y="707539"/>
                  <a:pt x="6029235" y="711165"/>
                </a:cubicBezTo>
                <a:cubicBezTo>
                  <a:pt x="6038707" y="719200"/>
                  <a:pt x="6043161" y="729252"/>
                  <a:pt x="6042837" y="743452"/>
                </a:cubicBezTo>
                <a:cubicBezTo>
                  <a:pt x="6042432" y="745525"/>
                  <a:pt x="6041703" y="750395"/>
                  <a:pt x="6040286" y="755054"/>
                </a:cubicBezTo>
                <a:cubicBezTo>
                  <a:pt x="6036845" y="766608"/>
                  <a:pt x="6031097" y="777100"/>
                  <a:pt x="6023649" y="786524"/>
                </a:cubicBezTo>
                <a:cubicBezTo>
                  <a:pt x="6008873" y="805263"/>
                  <a:pt x="5994178" y="824063"/>
                  <a:pt x="5978714" y="842251"/>
                </a:cubicBezTo>
                <a:cubicBezTo>
                  <a:pt x="5966448" y="856691"/>
                  <a:pt x="5953373" y="870430"/>
                  <a:pt x="5940257" y="884137"/>
                </a:cubicBezTo>
                <a:cubicBezTo>
                  <a:pt x="5934468" y="890205"/>
                  <a:pt x="5927951" y="895621"/>
                  <a:pt x="5921474" y="900977"/>
                </a:cubicBezTo>
                <a:cubicBezTo>
                  <a:pt x="5915442" y="905964"/>
                  <a:pt x="5908277" y="908826"/>
                  <a:pt x="5900707" y="910810"/>
                </a:cubicBezTo>
                <a:cubicBezTo>
                  <a:pt x="5879859" y="916283"/>
                  <a:pt x="5854599" y="896860"/>
                  <a:pt x="5859618" y="871377"/>
                </a:cubicBezTo>
                <a:cubicBezTo>
                  <a:pt x="5861278" y="863042"/>
                  <a:pt x="5864112" y="855181"/>
                  <a:pt x="5867796" y="847582"/>
                </a:cubicBezTo>
                <a:cubicBezTo>
                  <a:pt x="5874920" y="833029"/>
                  <a:pt x="5883421" y="819322"/>
                  <a:pt x="5893096" y="806352"/>
                </a:cubicBezTo>
                <a:cubicBezTo>
                  <a:pt x="5914552" y="777566"/>
                  <a:pt x="5938678" y="751128"/>
                  <a:pt x="5964505" y="726256"/>
                </a:cubicBezTo>
                <a:cubicBezTo>
                  <a:pt x="5970011" y="720933"/>
                  <a:pt x="5976367" y="716415"/>
                  <a:pt x="5982600" y="711857"/>
                </a:cubicBezTo>
                <a:cubicBezTo>
                  <a:pt x="5987701" y="708092"/>
                  <a:pt x="5993692" y="705878"/>
                  <a:pt x="5999805" y="704178"/>
                </a:cubicBezTo>
                <a:cubicBezTo>
                  <a:pt x="6005351" y="702639"/>
                  <a:pt x="6010573" y="702573"/>
                  <a:pt x="6015476" y="703798"/>
                </a:cubicBezTo>
                <a:close/>
                <a:moveTo>
                  <a:pt x="4243607" y="703712"/>
                </a:moveTo>
                <a:cubicBezTo>
                  <a:pt x="4249234" y="702389"/>
                  <a:pt x="4254699" y="702854"/>
                  <a:pt x="4260164" y="704793"/>
                </a:cubicBezTo>
                <a:cubicBezTo>
                  <a:pt x="4274899" y="710023"/>
                  <a:pt x="4284979" y="724605"/>
                  <a:pt x="4284615" y="743983"/>
                </a:cubicBezTo>
                <a:cubicBezTo>
                  <a:pt x="4283926" y="746752"/>
                  <a:pt x="4282753" y="752938"/>
                  <a:pt x="4280850" y="758888"/>
                </a:cubicBezTo>
                <a:cubicBezTo>
                  <a:pt x="4277612" y="769000"/>
                  <a:pt x="4272227" y="778129"/>
                  <a:pt x="4265710" y="786424"/>
                </a:cubicBezTo>
                <a:cubicBezTo>
                  <a:pt x="4251380" y="804616"/>
                  <a:pt x="4237171" y="822913"/>
                  <a:pt x="4222152" y="840523"/>
                </a:cubicBezTo>
                <a:cubicBezTo>
                  <a:pt x="4208955" y="855999"/>
                  <a:pt x="4194908" y="870774"/>
                  <a:pt x="4180861" y="885489"/>
                </a:cubicBezTo>
                <a:cubicBezTo>
                  <a:pt x="4175073" y="891545"/>
                  <a:pt x="4168474" y="896865"/>
                  <a:pt x="4161876" y="902079"/>
                </a:cubicBezTo>
                <a:cubicBezTo>
                  <a:pt x="4156937" y="906009"/>
                  <a:pt x="4150905" y="908025"/>
                  <a:pt x="4144914" y="910248"/>
                </a:cubicBezTo>
                <a:cubicBezTo>
                  <a:pt x="4127264" y="916830"/>
                  <a:pt x="4099373" y="902277"/>
                  <a:pt x="4101320" y="875693"/>
                </a:cubicBezTo>
                <a:cubicBezTo>
                  <a:pt x="4101785" y="869374"/>
                  <a:pt x="4102801" y="863140"/>
                  <a:pt x="4105582" y="857347"/>
                </a:cubicBezTo>
                <a:cubicBezTo>
                  <a:pt x="4109226" y="849769"/>
                  <a:pt x="4112569" y="842025"/>
                  <a:pt x="4116646" y="834685"/>
                </a:cubicBezTo>
                <a:cubicBezTo>
                  <a:pt x="4125200" y="819319"/>
                  <a:pt x="4135360" y="805021"/>
                  <a:pt x="4146493" y="791415"/>
                </a:cubicBezTo>
                <a:cubicBezTo>
                  <a:pt x="4162928" y="771300"/>
                  <a:pt x="4180335" y="752047"/>
                  <a:pt x="4198673" y="733600"/>
                </a:cubicBezTo>
                <a:cubicBezTo>
                  <a:pt x="4206081" y="726119"/>
                  <a:pt x="4213854" y="719038"/>
                  <a:pt x="4222598" y="713084"/>
                </a:cubicBezTo>
                <a:cubicBezTo>
                  <a:pt x="4229075" y="708687"/>
                  <a:pt x="4236037" y="705502"/>
                  <a:pt x="4243607" y="703712"/>
                </a:cubicBezTo>
                <a:close/>
                <a:moveTo>
                  <a:pt x="1013191" y="291659"/>
                </a:moveTo>
                <a:cubicBezTo>
                  <a:pt x="1018567" y="293767"/>
                  <a:pt x="1023104" y="296863"/>
                  <a:pt x="1027031" y="300961"/>
                </a:cubicBezTo>
                <a:cubicBezTo>
                  <a:pt x="1035981" y="310304"/>
                  <a:pt x="1041575" y="321470"/>
                  <a:pt x="1044876" y="333897"/>
                </a:cubicBezTo>
                <a:cubicBezTo>
                  <a:pt x="1049641" y="351834"/>
                  <a:pt x="1049871" y="369945"/>
                  <a:pt x="1047159" y="388188"/>
                </a:cubicBezTo>
                <a:cubicBezTo>
                  <a:pt x="1044685" y="404870"/>
                  <a:pt x="1040877" y="421246"/>
                  <a:pt x="1035932" y="437369"/>
                </a:cubicBezTo>
                <a:cubicBezTo>
                  <a:pt x="1035115" y="440033"/>
                  <a:pt x="1034480" y="442761"/>
                  <a:pt x="1033808" y="445470"/>
                </a:cubicBezTo>
                <a:cubicBezTo>
                  <a:pt x="1033391" y="447158"/>
                  <a:pt x="1035783" y="449202"/>
                  <a:pt x="1037884" y="449004"/>
                </a:cubicBezTo>
                <a:cubicBezTo>
                  <a:pt x="1039969" y="448809"/>
                  <a:pt x="1042095" y="448809"/>
                  <a:pt x="1044131" y="448380"/>
                </a:cubicBezTo>
                <a:cubicBezTo>
                  <a:pt x="1051677" y="446797"/>
                  <a:pt x="1059185" y="445045"/>
                  <a:pt x="1066723" y="443405"/>
                </a:cubicBezTo>
                <a:cubicBezTo>
                  <a:pt x="1088224" y="438725"/>
                  <a:pt x="1109925" y="438454"/>
                  <a:pt x="1131660" y="440988"/>
                </a:cubicBezTo>
                <a:cubicBezTo>
                  <a:pt x="1142860" y="442296"/>
                  <a:pt x="1153685" y="445433"/>
                  <a:pt x="1163553" y="451093"/>
                </a:cubicBezTo>
                <a:cubicBezTo>
                  <a:pt x="1170996" y="455355"/>
                  <a:pt x="1177117" y="460958"/>
                  <a:pt x="1180581" y="469119"/>
                </a:cubicBezTo>
                <a:cubicBezTo>
                  <a:pt x="1184929" y="479352"/>
                  <a:pt x="1182945" y="490307"/>
                  <a:pt x="1174967" y="498160"/>
                </a:cubicBezTo>
                <a:cubicBezTo>
                  <a:pt x="1166644" y="506353"/>
                  <a:pt x="1156455" y="510908"/>
                  <a:pt x="1144998" y="512053"/>
                </a:cubicBezTo>
                <a:cubicBezTo>
                  <a:pt x="1133099" y="513247"/>
                  <a:pt x="1121169" y="512940"/>
                  <a:pt x="1109358" y="510515"/>
                </a:cubicBezTo>
                <a:cubicBezTo>
                  <a:pt x="1090745" y="506698"/>
                  <a:pt x="1072788" y="500775"/>
                  <a:pt x="1055045" y="494104"/>
                </a:cubicBezTo>
                <a:cubicBezTo>
                  <a:pt x="1049818" y="492140"/>
                  <a:pt x="1044595" y="490157"/>
                  <a:pt x="1039346" y="488262"/>
                </a:cubicBezTo>
                <a:cubicBezTo>
                  <a:pt x="1038809" y="488068"/>
                  <a:pt x="1037691" y="488222"/>
                  <a:pt x="1037487" y="488582"/>
                </a:cubicBezTo>
                <a:cubicBezTo>
                  <a:pt x="1036847" y="489704"/>
                  <a:pt x="1035876" y="491193"/>
                  <a:pt x="1036175" y="492201"/>
                </a:cubicBezTo>
                <a:cubicBezTo>
                  <a:pt x="1037980" y="498225"/>
                  <a:pt x="1039937" y="504220"/>
                  <a:pt x="1042157" y="510102"/>
                </a:cubicBezTo>
                <a:cubicBezTo>
                  <a:pt x="1047859" y="525234"/>
                  <a:pt x="1052457" y="540682"/>
                  <a:pt x="1055616" y="556526"/>
                </a:cubicBezTo>
                <a:cubicBezTo>
                  <a:pt x="1059065" y="573836"/>
                  <a:pt x="1060315" y="591291"/>
                  <a:pt x="1057753" y="608856"/>
                </a:cubicBezTo>
                <a:cubicBezTo>
                  <a:pt x="1055992" y="620919"/>
                  <a:pt x="1051482" y="631845"/>
                  <a:pt x="1043300" y="641014"/>
                </a:cubicBezTo>
                <a:cubicBezTo>
                  <a:pt x="1036309" y="648852"/>
                  <a:pt x="1027537" y="652341"/>
                  <a:pt x="1016939" y="651353"/>
                </a:cubicBezTo>
                <a:cubicBezTo>
                  <a:pt x="1011856" y="650880"/>
                  <a:pt x="1007399" y="648916"/>
                  <a:pt x="1003281" y="646249"/>
                </a:cubicBezTo>
                <a:cubicBezTo>
                  <a:pt x="996647" y="641945"/>
                  <a:pt x="991911" y="635902"/>
                  <a:pt x="988538" y="628773"/>
                </a:cubicBezTo>
                <a:cubicBezTo>
                  <a:pt x="984599" y="620458"/>
                  <a:pt x="982149" y="611763"/>
                  <a:pt x="981165" y="602585"/>
                </a:cubicBezTo>
                <a:cubicBezTo>
                  <a:pt x="978436" y="577111"/>
                  <a:pt x="981008" y="552138"/>
                  <a:pt x="988177" y="527634"/>
                </a:cubicBezTo>
                <a:cubicBezTo>
                  <a:pt x="991123" y="517551"/>
                  <a:pt x="994841" y="507693"/>
                  <a:pt x="997856" y="497630"/>
                </a:cubicBezTo>
                <a:cubicBezTo>
                  <a:pt x="998318" y="496100"/>
                  <a:pt x="996872" y="493995"/>
                  <a:pt x="996333" y="492234"/>
                </a:cubicBezTo>
                <a:cubicBezTo>
                  <a:pt x="980996" y="496654"/>
                  <a:pt x="966272" y="501184"/>
                  <a:pt x="951387" y="505119"/>
                </a:cubicBezTo>
                <a:cubicBezTo>
                  <a:pt x="929382" y="510940"/>
                  <a:pt x="907022" y="511997"/>
                  <a:pt x="884623" y="507904"/>
                </a:cubicBezTo>
                <a:cubicBezTo>
                  <a:pt x="877106" y="506536"/>
                  <a:pt x="869668" y="504070"/>
                  <a:pt x="862596" y="501144"/>
                </a:cubicBezTo>
                <a:cubicBezTo>
                  <a:pt x="857509" y="499034"/>
                  <a:pt x="852743" y="495747"/>
                  <a:pt x="848415" y="492270"/>
                </a:cubicBezTo>
                <a:cubicBezTo>
                  <a:pt x="830827" y="478138"/>
                  <a:pt x="835185" y="455039"/>
                  <a:pt x="846408" y="443814"/>
                </a:cubicBezTo>
                <a:cubicBezTo>
                  <a:pt x="855771" y="434443"/>
                  <a:pt x="867329" y="429605"/>
                  <a:pt x="880169" y="428358"/>
                </a:cubicBezTo>
                <a:cubicBezTo>
                  <a:pt x="894860" y="426929"/>
                  <a:pt x="909571" y="427342"/>
                  <a:pt x="924205" y="430131"/>
                </a:cubicBezTo>
                <a:cubicBezTo>
                  <a:pt x="943547" y="433819"/>
                  <a:pt x="962390" y="439227"/>
                  <a:pt x="981036" y="445449"/>
                </a:cubicBezTo>
                <a:cubicBezTo>
                  <a:pt x="984343" y="446551"/>
                  <a:pt x="987623" y="447797"/>
                  <a:pt x="991012" y="448587"/>
                </a:cubicBezTo>
                <a:cubicBezTo>
                  <a:pt x="992100" y="448838"/>
                  <a:pt x="993892" y="448162"/>
                  <a:pt x="994618" y="447291"/>
                </a:cubicBezTo>
                <a:cubicBezTo>
                  <a:pt x="995285" y="446486"/>
                  <a:pt x="995371" y="444705"/>
                  <a:pt x="994991" y="443608"/>
                </a:cubicBezTo>
                <a:cubicBezTo>
                  <a:pt x="993376" y="438981"/>
                  <a:pt x="991570" y="434414"/>
                  <a:pt x="989687" y="429884"/>
                </a:cubicBezTo>
                <a:cubicBezTo>
                  <a:pt x="981307" y="409753"/>
                  <a:pt x="974394" y="389170"/>
                  <a:pt x="970855" y="367594"/>
                </a:cubicBezTo>
                <a:cubicBezTo>
                  <a:pt x="968329" y="352220"/>
                  <a:pt x="968027" y="336907"/>
                  <a:pt x="972650" y="321745"/>
                </a:cubicBezTo>
                <a:cubicBezTo>
                  <a:pt x="975154" y="313536"/>
                  <a:pt x="978910" y="306105"/>
                  <a:pt x="984861" y="299939"/>
                </a:cubicBezTo>
                <a:cubicBezTo>
                  <a:pt x="987271" y="297444"/>
                  <a:pt x="990024" y="295123"/>
                  <a:pt x="992998" y="293367"/>
                </a:cubicBezTo>
                <a:cubicBezTo>
                  <a:pt x="999357" y="289616"/>
                  <a:pt x="1006051" y="288861"/>
                  <a:pt x="1013191" y="291659"/>
                </a:cubicBezTo>
                <a:close/>
                <a:moveTo>
                  <a:pt x="6275057" y="290191"/>
                </a:moveTo>
                <a:cubicBezTo>
                  <a:pt x="6279631" y="289614"/>
                  <a:pt x="6284388" y="290485"/>
                  <a:pt x="6289367" y="292937"/>
                </a:cubicBezTo>
                <a:cubicBezTo>
                  <a:pt x="6295237" y="295811"/>
                  <a:pt x="6299811" y="300074"/>
                  <a:pt x="6303738" y="305053"/>
                </a:cubicBezTo>
                <a:cubicBezTo>
                  <a:pt x="6314546" y="318717"/>
                  <a:pt x="6319607" y="334582"/>
                  <a:pt x="6321064" y="351721"/>
                </a:cubicBezTo>
                <a:cubicBezTo>
                  <a:pt x="6322886" y="373638"/>
                  <a:pt x="6320254" y="395162"/>
                  <a:pt x="6314709" y="416364"/>
                </a:cubicBezTo>
                <a:cubicBezTo>
                  <a:pt x="6312077" y="426525"/>
                  <a:pt x="6309203" y="436629"/>
                  <a:pt x="6306531" y="446414"/>
                </a:cubicBezTo>
                <a:cubicBezTo>
                  <a:pt x="6309122" y="449158"/>
                  <a:pt x="6311794" y="449490"/>
                  <a:pt x="6314668" y="448871"/>
                </a:cubicBezTo>
                <a:cubicBezTo>
                  <a:pt x="6323574" y="446944"/>
                  <a:pt x="6332439" y="444843"/>
                  <a:pt x="6341386" y="443025"/>
                </a:cubicBezTo>
                <a:cubicBezTo>
                  <a:pt x="6362233" y="438783"/>
                  <a:pt x="6383244" y="438584"/>
                  <a:pt x="6404294" y="440900"/>
                </a:cubicBezTo>
                <a:cubicBezTo>
                  <a:pt x="6414819" y="442062"/>
                  <a:pt x="6424898" y="445102"/>
                  <a:pt x="6434411" y="449863"/>
                </a:cubicBezTo>
                <a:cubicBezTo>
                  <a:pt x="6441415" y="453376"/>
                  <a:pt x="6447285" y="458299"/>
                  <a:pt x="6451576" y="464998"/>
                </a:cubicBezTo>
                <a:cubicBezTo>
                  <a:pt x="6458376" y="475681"/>
                  <a:pt x="6457081" y="488939"/>
                  <a:pt x="6448216" y="497881"/>
                </a:cubicBezTo>
                <a:cubicBezTo>
                  <a:pt x="6439998" y="506188"/>
                  <a:pt x="6429837" y="510827"/>
                  <a:pt x="6418381" y="512022"/>
                </a:cubicBezTo>
                <a:cubicBezTo>
                  <a:pt x="6406480" y="513256"/>
                  <a:pt x="6394537" y="512957"/>
                  <a:pt x="6382717" y="510576"/>
                </a:cubicBezTo>
                <a:cubicBezTo>
                  <a:pt x="6364055" y="506828"/>
                  <a:pt x="6346122" y="500849"/>
                  <a:pt x="6328351" y="494222"/>
                </a:cubicBezTo>
                <a:cubicBezTo>
                  <a:pt x="6323128" y="492267"/>
                  <a:pt x="6317907" y="490259"/>
                  <a:pt x="6312644" y="488348"/>
                </a:cubicBezTo>
                <a:cubicBezTo>
                  <a:pt x="6312077" y="488150"/>
                  <a:pt x="6311025" y="488227"/>
                  <a:pt x="6310782" y="488575"/>
                </a:cubicBezTo>
                <a:cubicBezTo>
                  <a:pt x="6310053" y="489627"/>
                  <a:pt x="6308879" y="491097"/>
                  <a:pt x="6309163" y="492016"/>
                </a:cubicBezTo>
                <a:cubicBezTo>
                  <a:pt x="6310984" y="498023"/>
                  <a:pt x="6313130" y="503941"/>
                  <a:pt x="6315235" y="509868"/>
                </a:cubicBezTo>
                <a:cubicBezTo>
                  <a:pt x="6322764" y="531076"/>
                  <a:pt x="6328877" y="552596"/>
                  <a:pt x="6331549" y="575051"/>
                </a:cubicBezTo>
                <a:cubicBezTo>
                  <a:pt x="6333168" y="588491"/>
                  <a:pt x="6332682" y="601639"/>
                  <a:pt x="6329606" y="614767"/>
                </a:cubicBezTo>
                <a:cubicBezTo>
                  <a:pt x="6327339" y="624511"/>
                  <a:pt x="6323210" y="633332"/>
                  <a:pt x="6316571" y="640853"/>
                </a:cubicBezTo>
                <a:cubicBezTo>
                  <a:pt x="6305115" y="653860"/>
                  <a:pt x="6286493" y="655090"/>
                  <a:pt x="6273134" y="643938"/>
                </a:cubicBezTo>
                <a:cubicBezTo>
                  <a:pt x="6266455" y="638372"/>
                  <a:pt x="6262042" y="631235"/>
                  <a:pt x="6259168" y="623236"/>
                </a:cubicBezTo>
                <a:cubicBezTo>
                  <a:pt x="6256051" y="614650"/>
                  <a:pt x="6253906" y="605813"/>
                  <a:pt x="6253379" y="596583"/>
                </a:cubicBezTo>
                <a:cubicBezTo>
                  <a:pt x="6252165" y="573958"/>
                  <a:pt x="6254189" y="551709"/>
                  <a:pt x="6260626" y="529947"/>
                </a:cubicBezTo>
                <a:cubicBezTo>
                  <a:pt x="6264026" y="518535"/>
                  <a:pt x="6267629" y="507192"/>
                  <a:pt x="6271070" y="495805"/>
                </a:cubicBezTo>
                <a:cubicBezTo>
                  <a:pt x="6271636" y="493890"/>
                  <a:pt x="6269127" y="491736"/>
                  <a:pt x="6267143" y="492376"/>
                </a:cubicBezTo>
                <a:cubicBezTo>
                  <a:pt x="6262488" y="493886"/>
                  <a:pt x="6257832" y="495440"/>
                  <a:pt x="6253177" y="496962"/>
                </a:cubicBezTo>
                <a:cubicBezTo>
                  <a:pt x="6247833" y="498703"/>
                  <a:pt x="6242531" y="500513"/>
                  <a:pt x="6237187" y="502144"/>
                </a:cubicBezTo>
                <a:cubicBezTo>
                  <a:pt x="6221642" y="506856"/>
                  <a:pt x="6205692" y="509487"/>
                  <a:pt x="6189540" y="510200"/>
                </a:cubicBezTo>
                <a:cubicBezTo>
                  <a:pt x="6173348" y="510912"/>
                  <a:pt x="6157277" y="509196"/>
                  <a:pt x="6141813" y="503836"/>
                </a:cubicBezTo>
                <a:cubicBezTo>
                  <a:pt x="6132381" y="500573"/>
                  <a:pt x="6123920" y="495801"/>
                  <a:pt x="6117241" y="488182"/>
                </a:cubicBezTo>
                <a:cubicBezTo>
                  <a:pt x="6108861" y="478608"/>
                  <a:pt x="6107242" y="464327"/>
                  <a:pt x="6113152" y="452797"/>
                </a:cubicBezTo>
                <a:cubicBezTo>
                  <a:pt x="6117889" y="443604"/>
                  <a:pt x="6125418" y="437471"/>
                  <a:pt x="6134608" y="433411"/>
                </a:cubicBezTo>
                <a:cubicBezTo>
                  <a:pt x="6141651" y="430294"/>
                  <a:pt x="6149059" y="428339"/>
                  <a:pt x="6156953" y="427889"/>
                </a:cubicBezTo>
                <a:cubicBezTo>
                  <a:pt x="6177477" y="426711"/>
                  <a:pt x="6197637" y="428978"/>
                  <a:pt x="6217351" y="434593"/>
                </a:cubicBezTo>
                <a:cubicBezTo>
                  <a:pt x="6232167" y="438815"/>
                  <a:pt x="6246821" y="443685"/>
                  <a:pt x="6261557" y="448211"/>
                </a:cubicBezTo>
                <a:cubicBezTo>
                  <a:pt x="6264269" y="449033"/>
                  <a:pt x="6266940" y="449312"/>
                  <a:pt x="6269086" y="445924"/>
                </a:cubicBezTo>
                <a:cubicBezTo>
                  <a:pt x="6266091" y="438495"/>
                  <a:pt x="6262933" y="430723"/>
                  <a:pt x="6259897" y="422890"/>
                </a:cubicBezTo>
                <a:cubicBezTo>
                  <a:pt x="6252246" y="403221"/>
                  <a:pt x="6246012" y="383202"/>
                  <a:pt x="6243178" y="362174"/>
                </a:cubicBezTo>
                <a:cubicBezTo>
                  <a:pt x="6241438" y="349449"/>
                  <a:pt x="6241964" y="337016"/>
                  <a:pt x="6244919" y="324572"/>
                </a:cubicBezTo>
                <a:cubicBezTo>
                  <a:pt x="6246902" y="316212"/>
                  <a:pt x="6250586" y="308733"/>
                  <a:pt x="6255930" y="302083"/>
                </a:cubicBezTo>
                <a:cubicBezTo>
                  <a:pt x="6257671" y="299909"/>
                  <a:pt x="6259654" y="297864"/>
                  <a:pt x="6261840" y="296138"/>
                </a:cubicBezTo>
                <a:cubicBezTo>
                  <a:pt x="6266090" y="292793"/>
                  <a:pt x="6270483" y="290766"/>
                  <a:pt x="6275057" y="290191"/>
                </a:cubicBezTo>
                <a:close/>
                <a:moveTo>
                  <a:pt x="4517210" y="290183"/>
                </a:moveTo>
                <a:cubicBezTo>
                  <a:pt x="4521177" y="289700"/>
                  <a:pt x="4525296" y="290323"/>
                  <a:pt x="4529607" y="292217"/>
                </a:cubicBezTo>
                <a:cubicBezTo>
                  <a:pt x="4535598" y="294849"/>
                  <a:pt x="4540415" y="298720"/>
                  <a:pt x="4544504" y="303607"/>
                </a:cubicBezTo>
                <a:cubicBezTo>
                  <a:pt x="4555231" y="316389"/>
                  <a:pt x="4560777" y="331358"/>
                  <a:pt x="4562478" y="347768"/>
                </a:cubicBezTo>
                <a:cubicBezTo>
                  <a:pt x="4564988" y="372499"/>
                  <a:pt x="4562275" y="396774"/>
                  <a:pt x="4555556" y="420675"/>
                </a:cubicBezTo>
                <a:cubicBezTo>
                  <a:pt x="4553329" y="428755"/>
                  <a:pt x="4551386" y="436932"/>
                  <a:pt x="4549362" y="445077"/>
                </a:cubicBezTo>
                <a:cubicBezTo>
                  <a:pt x="4548957" y="446745"/>
                  <a:pt x="4551426" y="449157"/>
                  <a:pt x="4553167" y="448983"/>
                </a:cubicBezTo>
                <a:cubicBezTo>
                  <a:pt x="4555272" y="448781"/>
                  <a:pt x="4557377" y="448761"/>
                  <a:pt x="4559442" y="448332"/>
                </a:cubicBezTo>
                <a:cubicBezTo>
                  <a:pt x="4566283" y="446895"/>
                  <a:pt x="4573124" y="445336"/>
                  <a:pt x="4579965" y="443777"/>
                </a:cubicBezTo>
                <a:cubicBezTo>
                  <a:pt x="4600732" y="439053"/>
                  <a:pt x="4621702" y="438677"/>
                  <a:pt x="4642792" y="440527"/>
                </a:cubicBezTo>
                <a:cubicBezTo>
                  <a:pt x="4654087" y="441519"/>
                  <a:pt x="4664814" y="444571"/>
                  <a:pt x="4675137" y="449283"/>
                </a:cubicBezTo>
                <a:cubicBezTo>
                  <a:pt x="4681614" y="452254"/>
                  <a:pt x="4687120" y="456541"/>
                  <a:pt x="4691572" y="462136"/>
                </a:cubicBezTo>
                <a:cubicBezTo>
                  <a:pt x="4700155" y="473021"/>
                  <a:pt x="4700276" y="489744"/>
                  <a:pt x="4688091" y="499905"/>
                </a:cubicBezTo>
                <a:cubicBezTo>
                  <a:pt x="4679752" y="506863"/>
                  <a:pt x="4670279" y="511256"/>
                  <a:pt x="4659511" y="512134"/>
                </a:cubicBezTo>
                <a:cubicBezTo>
                  <a:pt x="4647610" y="513102"/>
                  <a:pt x="4635708" y="512863"/>
                  <a:pt x="4623887" y="510406"/>
                </a:cubicBezTo>
                <a:cubicBezTo>
                  <a:pt x="4605266" y="506544"/>
                  <a:pt x="4587333" y="500641"/>
                  <a:pt x="4569602" y="493901"/>
                </a:cubicBezTo>
                <a:cubicBezTo>
                  <a:pt x="4565028" y="492153"/>
                  <a:pt x="4560535" y="490112"/>
                  <a:pt x="4555920" y="488457"/>
                </a:cubicBezTo>
                <a:cubicBezTo>
                  <a:pt x="4554827" y="488068"/>
                  <a:pt x="4553288" y="488440"/>
                  <a:pt x="4552114" y="488906"/>
                </a:cubicBezTo>
                <a:cubicBezTo>
                  <a:pt x="4550535" y="489533"/>
                  <a:pt x="4550252" y="490922"/>
                  <a:pt x="4550860" y="492521"/>
                </a:cubicBezTo>
                <a:cubicBezTo>
                  <a:pt x="4553936" y="501087"/>
                  <a:pt x="4556972" y="509669"/>
                  <a:pt x="4560049" y="518243"/>
                </a:cubicBezTo>
                <a:cubicBezTo>
                  <a:pt x="4566445" y="536135"/>
                  <a:pt x="4570776" y="554554"/>
                  <a:pt x="4573407" y="573354"/>
                </a:cubicBezTo>
                <a:cubicBezTo>
                  <a:pt x="4575472" y="588093"/>
                  <a:pt x="4575108" y="602723"/>
                  <a:pt x="4570938" y="617167"/>
                </a:cubicBezTo>
                <a:cubicBezTo>
                  <a:pt x="4568388" y="626081"/>
                  <a:pt x="4564461" y="634213"/>
                  <a:pt x="4558227" y="641107"/>
                </a:cubicBezTo>
                <a:cubicBezTo>
                  <a:pt x="4546609" y="653976"/>
                  <a:pt x="4528069" y="655061"/>
                  <a:pt x="4514791" y="643731"/>
                </a:cubicBezTo>
                <a:cubicBezTo>
                  <a:pt x="4509326" y="639083"/>
                  <a:pt x="4505440" y="633331"/>
                  <a:pt x="4502646" y="626777"/>
                </a:cubicBezTo>
                <a:cubicBezTo>
                  <a:pt x="4497910" y="615681"/>
                  <a:pt x="4495481" y="604099"/>
                  <a:pt x="4494955" y="592052"/>
                </a:cubicBezTo>
                <a:cubicBezTo>
                  <a:pt x="4493822" y="567193"/>
                  <a:pt x="4498193" y="543147"/>
                  <a:pt x="4505520" y="519542"/>
                </a:cubicBezTo>
                <a:cubicBezTo>
                  <a:pt x="4507788" y="512179"/>
                  <a:pt x="4510500" y="504941"/>
                  <a:pt x="4512848" y="497593"/>
                </a:cubicBezTo>
                <a:cubicBezTo>
                  <a:pt x="4513212" y="496448"/>
                  <a:pt x="4512726" y="495019"/>
                  <a:pt x="4512564" y="493735"/>
                </a:cubicBezTo>
                <a:cubicBezTo>
                  <a:pt x="4512362" y="492262"/>
                  <a:pt x="4509893" y="491833"/>
                  <a:pt x="4506897" y="492918"/>
                </a:cubicBezTo>
                <a:cubicBezTo>
                  <a:pt x="4493052" y="497966"/>
                  <a:pt x="4479046" y="502406"/>
                  <a:pt x="4464675" y="505706"/>
                </a:cubicBezTo>
                <a:cubicBezTo>
                  <a:pt x="4443180" y="510636"/>
                  <a:pt x="4421643" y="511652"/>
                  <a:pt x="4399864" y="508062"/>
                </a:cubicBezTo>
                <a:cubicBezTo>
                  <a:pt x="4390837" y="506564"/>
                  <a:pt x="4382093" y="503941"/>
                  <a:pt x="4374037" y="499528"/>
                </a:cubicBezTo>
                <a:cubicBezTo>
                  <a:pt x="4370354" y="497524"/>
                  <a:pt x="4366791" y="495201"/>
                  <a:pt x="4363553" y="492533"/>
                </a:cubicBezTo>
                <a:cubicBezTo>
                  <a:pt x="4346348" y="478207"/>
                  <a:pt x="4348858" y="457286"/>
                  <a:pt x="4361165" y="444198"/>
                </a:cubicBezTo>
                <a:cubicBezTo>
                  <a:pt x="4370192" y="434556"/>
                  <a:pt x="4381850" y="429678"/>
                  <a:pt x="4394723" y="428391"/>
                </a:cubicBezTo>
                <a:cubicBezTo>
                  <a:pt x="4409418" y="426921"/>
                  <a:pt x="4424113" y="427298"/>
                  <a:pt x="4438767" y="430046"/>
                </a:cubicBezTo>
                <a:cubicBezTo>
                  <a:pt x="4459493" y="433941"/>
                  <a:pt x="4479653" y="439814"/>
                  <a:pt x="4499570" y="446692"/>
                </a:cubicBezTo>
                <a:cubicBezTo>
                  <a:pt x="4502201" y="447591"/>
                  <a:pt x="4504954" y="448283"/>
                  <a:pt x="4507666" y="448546"/>
                </a:cubicBezTo>
                <a:cubicBezTo>
                  <a:pt x="4508556" y="448635"/>
                  <a:pt x="4509649" y="447081"/>
                  <a:pt x="4511026" y="445947"/>
                </a:cubicBezTo>
                <a:cubicBezTo>
                  <a:pt x="4507706" y="437653"/>
                  <a:pt x="4504185" y="429269"/>
                  <a:pt x="4501027" y="420756"/>
                </a:cubicBezTo>
                <a:cubicBezTo>
                  <a:pt x="4493133" y="399689"/>
                  <a:pt x="4486292" y="378376"/>
                  <a:pt x="4484592" y="355700"/>
                </a:cubicBezTo>
                <a:cubicBezTo>
                  <a:pt x="4483863" y="345787"/>
                  <a:pt x="4484673" y="336059"/>
                  <a:pt x="4486454" y="326380"/>
                </a:cubicBezTo>
                <a:cubicBezTo>
                  <a:pt x="4488154" y="317252"/>
                  <a:pt x="4492081" y="309040"/>
                  <a:pt x="4498072" y="301942"/>
                </a:cubicBezTo>
                <a:cubicBezTo>
                  <a:pt x="4500299" y="299289"/>
                  <a:pt x="4502849" y="296738"/>
                  <a:pt x="4505723" y="294789"/>
                </a:cubicBezTo>
                <a:cubicBezTo>
                  <a:pt x="4509427" y="292259"/>
                  <a:pt x="4513243" y="290668"/>
                  <a:pt x="4517210" y="290183"/>
                </a:cubicBezTo>
                <a:close/>
                <a:moveTo>
                  <a:pt x="2761887" y="289969"/>
                </a:moveTo>
                <a:cubicBezTo>
                  <a:pt x="2767883" y="289783"/>
                  <a:pt x="2773960" y="292145"/>
                  <a:pt x="2780117" y="296768"/>
                </a:cubicBezTo>
                <a:cubicBezTo>
                  <a:pt x="2783441" y="299263"/>
                  <a:pt x="2786323" y="302473"/>
                  <a:pt x="2788971" y="305709"/>
                </a:cubicBezTo>
                <a:cubicBezTo>
                  <a:pt x="2795739" y="313990"/>
                  <a:pt x="2800257" y="323561"/>
                  <a:pt x="2802710" y="333864"/>
                </a:cubicBezTo>
                <a:cubicBezTo>
                  <a:pt x="2806296" y="348941"/>
                  <a:pt x="2807900" y="364231"/>
                  <a:pt x="2805969" y="379800"/>
                </a:cubicBezTo>
                <a:cubicBezTo>
                  <a:pt x="2803722" y="397942"/>
                  <a:pt x="2800212" y="415787"/>
                  <a:pt x="2794950" y="433297"/>
                </a:cubicBezTo>
                <a:cubicBezTo>
                  <a:pt x="2793747" y="437301"/>
                  <a:pt x="2792796" y="441382"/>
                  <a:pt x="2791788" y="445442"/>
                </a:cubicBezTo>
                <a:cubicBezTo>
                  <a:pt x="2791379" y="447102"/>
                  <a:pt x="2793877" y="449332"/>
                  <a:pt x="2795881" y="448988"/>
                </a:cubicBezTo>
                <a:cubicBezTo>
                  <a:pt x="2800002" y="448280"/>
                  <a:pt x="2804135" y="447587"/>
                  <a:pt x="2808199" y="446612"/>
                </a:cubicBezTo>
                <a:cubicBezTo>
                  <a:pt x="2833638" y="440495"/>
                  <a:pt x="2859323" y="437864"/>
                  <a:pt x="2885470" y="440479"/>
                </a:cubicBezTo>
                <a:cubicBezTo>
                  <a:pt x="2896048" y="441539"/>
                  <a:pt x="2906107" y="444296"/>
                  <a:pt x="2915875" y="448357"/>
                </a:cubicBezTo>
                <a:cubicBezTo>
                  <a:pt x="2922462" y="451097"/>
                  <a:pt x="2928121" y="455109"/>
                  <a:pt x="2932914" y="460396"/>
                </a:cubicBezTo>
                <a:cubicBezTo>
                  <a:pt x="2943156" y="471694"/>
                  <a:pt x="2943459" y="490874"/>
                  <a:pt x="2929364" y="501270"/>
                </a:cubicBezTo>
                <a:cubicBezTo>
                  <a:pt x="2920668" y="507682"/>
                  <a:pt x="2911151" y="511580"/>
                  <a:pt x="2900326" y="512382"/>
                </a:cubicBezTo>
                <a:cubicBezTo>
                  <a:pt x="2882575" y="513693"/>
                  <a:pt x="2865375" y="510872"/>
                  <a:pt x="2848385" y="506010"/>
                </a:cubicBezTo>
                <a:cubicBezTo>
                  <a:pt x="2831504" y="501185"/>
                  <a:pt x="2815101" y="495048"/>
                  <a:pt x="2798828" y="488518"/>
                </a:cubicBezTo>
                <a:cubicBezTo>
                  <a:pt x="2797747" y="488085"/>
                  <a:pt x="2796201" y="488587"/>
                  <a:pt x="2794946" y="488923"/>
                </a:cubicBezTo>
                <a:cubicBezTo>
                  <a:pt x="2794391" y="489073"/>
                  <a:pt x="2793541" y="490020"/>
                  <a:pt x="2793638" y="490388"/>
                </a:cubicBezTo>
                <a:cubicBezTo>
                  <a:pt x="2794719" y="494440"/>
                  <a:pt x="2795707" y="498541"/>
                  <a:pt x="2797201" y="502448"/>
                </a:cubicBezTo>
                <a:cubicBezTo>
                  <a:pt x="2804475" y="521482"/>
                  <a:pt x="2810458" y="540868"/>
                  <a:pt x="2814292" y="560911"/>
                </a:cubicBezTo>
                <a:cubicBezTo>
                  <a:pt x="2817081" y="575504"/>
                  <a:pt x="2817672" y="590203"/>
                  <a:pt x="2816194" y="604918"/>
                </a:cubicBezTo>
                <a:cubicBezTo>
                  <a:pt x="2814834" y="618451"/>
                  <a:pt x="2810235" y="630850"/>
                  <a:pt x="2800937" y="641136"/>
                </a:cubicBezTo>
                <a:cubicBezTo>
                  <a:pt x="2792638" y="650313"/>
                  <a:pt x="2782255" y="653418"/>
                  <a:pt x="2770410" y="650532"/>
                </a:cubicBezTo>
                <a:cubicBezTo>
                  <a:pt x="2762706" y="648650"/>
                  <a:pt x="2756577" y="643881"/>
                  <a:pt x="2751740" y="637550"/>
                </a:cubicBezTo>
                <a:cubicBezTo>
                  <a:pt x="2746093" y="630154"/>
                  <a:pt x="2742611" y="621734"/>
                  <a:pt x="2740733" y="612743"/>
                </a:cubicBezTo>
                <a:cubicBezTo>
                  <a:pt x="2737713" y="598255"/>
                  <a:pt x="2736742" y="583665"/>
                  <a:pt x="2738268" y="568813"/>
                </a:cubicBezTo>
                <a:cubicBezTo>
                  <a:pt x="2740571" y="546321"/>
                  <a:pt x="2745955" y="524647"/>
                  <a:pt x="2753691" y="503480"/>
                </a:cubicBezTo>
                <a:cubicBezTo>
                  <a:pt x="2754643" y="500873"/>
                  <a:pt x="2755565" y="498201"/>
                  <a:pt x="2755970" y="495481"/>
                </a:cubicBezTo>
                <a:cubicBezTo>
                  <a:pt x="2756108" y="494558"/>
                  <a:pt x="2754817" y="492849"/>
                  <a:pt x="2753817" y="492481"/>
                </a:cubicBezTo>
                <a:cubicBezTo>
                  <a:pt x="2752671" y="492056"/>
                  <a:pt x="2751056" y="492522"/>
                  <a:pt x="2749752" y="492943"/>
                </a:cubicBezTo>
                <a:cubicBezTo>
                  <a:pt x="2741081" y="495744"/>
                  <a:pt x="2732447" y="498663"/>
                  <a:pt x="2723792" y="501504"/>
                </a:cubicBezTo>
                <a:cubicBezTo>
                  <a:pt x="2707676" y="506791"/>
                  <a:pt x="2691014" y="509394"/>
                  <a:pt x="2674178" y="510204"/>
                </a:cubicBezTo>
                <a:cubicBezTo>
                  <a:pt x="2657981" y="510985"/>
                  <a:pt x="2641951" y="509034"/>
                  <a:pt x="2626471" y="503832"/>
                </a:cubicBezTo>
                <a:cubicBezTo>
                  <a:pt x="2619095" y="501351"/>
                  <a:pt x="2612339" y="497671"/>
                  <a:pt x="2606396" y="492594"/>
                </a:cubicBezTo>
                <a:cubicBezTo>
                  <a:pt x="2589985" y="478580"/>
                  <a:pt x="2590758" y="458712"/>
                  <a:pt x="2603935" y="444256"/>
                </a:cubicBezTo>
                <a:cubicBezTo>
                  <a:pt x="2612841" y="434484"/>
                  <a:pt x="2624625" y="429998"/>
                  <a:pt x="2637461" y="428383"/>
                </a:cubicBezTo>
                <a:cubicBezTo>
                  <a:pt x="2643704" y="427602"/>
                  <a:pt x="2650067" y="427747"/>
                  <a:pt x="2656374" y="427476"/>
                </a:cubicBezTo>
                <a:cubicBezTo>
                  <a:pt x="2672000" y="427318"/>
                  <a:pt x="2687120" y="430614"/>
                  <a:pt x="2702025" y="434597"/>
                </a:cubicBezTo>
                <a:cubicBezTo>
                  <a:pt x="2716230" y="438394"/>
                  <a:pt x="2730155" y="443219"/>
                  <a:pt x="2744227" y="447514"/>
                </a:cubicBezTo>
                <a:cubicBezTo>
                  <a:pt x="2746214" y="448118"/>
                  <a:pt x="2748352" y="448624"/>
                  <a:pt x="2750376" y="448502"/>
                </a:cubicBezTo>
                <a:cubicBezTo>
                  <a:pt x="2751287" y="448446"/>
                  <a:pt x="2752979" y="446498"/>
                  <a:pt x="2752801" y="445786"/>
                </a:cubicBezTo>
                <a:cubicBezTo>
                  <a:pt x="2751801" y="441750"/>
                  <a:pt x="2750546" y="437742"/>
                  <a:pt x="2748999" y="433876"/>
                </a:cubicBezTo>
                <a:cubicBezTo>
                  <a:pt x="2741429" y="414982"/>
                  <a:pt x="2734544" y="395912"/>
                  <a:pt x="2730212" y="375933"/>
                </a:cubicBezTo>
                <a:cubicBezTo>
                  <a:pt x="2727196" y="362034"/>
                  <a:pt x="2726654" y="348116"/>
                  <a:pt x="2727884" y="334091"/>
                </a:cubicBezTo>
                <a:cubicBezTo>
                  <a:pt x="2728816" y="323435"/>
                  <a:pt x="2732370" y="313567"/>
                  <a:pt x="2738652" y="304819"/>
                </a:cubicBezTo>
                <a:cubicBezTo>
                  <a:pt x="2740280" y="302552"/>
                  <a:pt x="2742126" y="300387"/>
                  <a:pt x="2744146" y="298460"/>
                </a:cubicBezTo>
                <a:cubicBezTo>
                  <a:pt x="2749977" y="292889"/>
                  <a:pt x="2755891" y="290154"/>
                  <a:pt x="2761887" y="289969"/>
                </a:cubicBezTo>
                <a:close/>
                <a:moveTo>
                  <a:pt x="6693654" y="161169"/>
                </a:moveTo>
                <a:cubicBezTo>
                  <a:pt x="6704220" y="157574"/>
                  <a:pt x="6714421" y="157731"/>
                  <a:pt x="6724177" y="162802"/>
                </a:cubicBezTo>
                <a:cubicBezTo>
                  <a:pt x="6743608" y="172904"/>
                  <a:pt x="6755064" y="188520"/>
                  <a:pt x="6755955" y="210920"/>
                </a:cubicBezTo>
                <a:cubicBezTo>
                  <a:pt x="6756198" y="218178"/>
                  <a:pt x="6754254" y="224849"/>
                  <a:pt x="6750895" y="231104"/>
                </a:cubicBezTo>
                <a:cubicBezTo>
                  <a:pt x="6744782" y="242375"/>
                  <a:pt x="6736524" y="251829"/>
                  <a:pt x="6725756" y="258799"/>
                </a:cubicBezTo>
                <a:cubicBezTo>
                  <a:pt x="6712883" y="267128"/>
                  <a:pt x="6699403" y="267402"/>
                  <a:pt x="6686003" y="260155"/>
                </a:cubicBezTo>
                <a:cubicBezTo>
                  <a:pt x="6672645" y="252927"/>
                  <a:pt x="6662888" y="242165"/>
                  <a:pt x="6656857" y="228189"/>
                </a:cubicBezTo>
                <a:cubicBezTo>
                  <a:pt x="6650541" y="213568"/>
                  <a:pt x="6651351" y="199602"/>
                  <a:pt x="6661147" y="186599"/>
                </a:cubicBezTo>
                <a:cubicBezTo>
                  <a:pt x="6669689" y="175226"/>
                  <a:pt x="6679729" y="165902"/>
                  <a:pt x="6693654" y="161169"/>
                </a:cubicBezTo>
                <a:close/>
                <a:moveTo>
                  <a:pt x="1421372" y="161125"/>
                </a:moveTo>
                <a:cubicBezTo>
                  <a:pt x="1431925" y="157437"/>
                  <a:pt x="1442013" y="158126"/>
                  <a:pt x="1451931" y="162837"/>
                </a:cubicBezTo>
                <a:cubicBezTo>
                  <a:pt x="1469374" y="171123"/>
                  <a:pt x="1483915" y="190599"/>
                  <a:pt x="1483535" y="211832"/>
                </a:cubicBezTo>
                <a:cubicBezTo>
                  <a:pt x="1483591" y="216904"/>
                  <a:pt x="1482344" y="222270"/>
                  <a:pt x="1479997" y="227475"/>
                </a:cubicBezTo>
                <a:cubicBezTo>
                  <a:pt x="1474066" y="240608"/>
                  <a:pt x="1464938" y="251035"/>
                  <a:pt x="1453008" y="258884"/>
                </a:cubicBezTo>
                <a:cubicBezTo>
                  <a:pt x="1440920" y="266837"/>
                  <a:pt x="1427837" y="267624"/>
                  <a:pt x="1415146" y="260945"/>
                </a:cubicBezTo>
                <a:cubicBezTo>
                  <a:pt x="1397646" y="251732"/>
                  <a:pt x="1385829" y="237635"/>
                  <a:pt x="1381121" y="217943"/>
                </a:cubicBezTo>
                <a:cubicBezTo>
                  <a:pt x="1379223" y="210006"/>
                  <a:pt x="1379919" y="202346"/>
                  <a:pt x="1383477" y="195458"/>
                </a:cubicBezTo>
                <a:cubicBezTo>
                  <a:pt x="1391756" y="179422"/>
                  <a:pt x="1403819" y="167260"/>
                  <a:pt x="1421372" y="161125"/>
                </a:cubicBezTo>
                <a:close/>
                <a:moveTo>
                  <a:pt x="3199078" y="159485"/>
                </a:moveTo>
                <a:cubicBezTo>
                  <a:pt x="3220084" y="163813"/>
                  <a:pt x="3240130" y="184530"/>
                  <a:pt x="3241114" y="211678"/>
                </a:cubicBezTo>
                <a:cubicBezTo>
                  <a:pt x="3240616" y="218613"/>
                  <a:pt x="3238640" y="225941"/>
                  <a:pt x="3234746" y="232739"/>
                </a:cubicBezTo>
                <a:cubicBezTo>
                  <a:pt x="3228743" y="243225"/>
                  <a:pt x="3220784" y="251994"/>
                  <a:pt x="3210757" y="258636"/>
                </a:cubicBezTo>
                <a:cubicBezTo>
                  <a:pt x="3197985" y="267099"/>
                  <a:pt x="3184387" y="267599"/>
                  <a:pt x="3171118" y="260103"/>
                </a:cubicBezTo>
                <a:cubicBezTo>
                  <a:pt x="3153881" y="250362"/>
                  <a:pt x="3142643" y="235744"/>
                  <a:pt x="3138190" y="216238"/>
                </a:cubicBezTo>
                <a:cubicBezTo>
                  <a:pt x="3137081" y="211376"/>
                  <a:pt x="3137077" y="206464"/>
                  <a:pt x="3138826" y="201777"/>
                </a:cubicBezTo>
                <a:cubicBezTo>
                  <a:pt x="3146926" y="180014"/>
                  <a:pt x="3161912" y="165485"/>
                  <a:pt x="3184578" y="159683"/>
                </a:cubicBezTo>
                <a:cubicBezTo>
                  <a:pt x="3189152" y="158513"/>
                  <a:pt x="3194431" y="158528"/>
                  <a:pt x="3199078" y="159485"/>
                </a:cubicBezTo>
                <a:close/>
                <a:moveTo>
                  <a:pt x="4951220" y="158296"/>
                </a:moveTo>
                <a:cubicBezTo>
                  <a:pt x="4955227" y="159315"/>
                  <a:pt x="4959477" y="159857"/>
                  <a:pt x="4963283" y="161447"/>
                </a:cubicBezTo>
                <a:cubicBezTo>
                  <a:pt x="4983685" y="169966"/>
                  <a:pt x="4995951" y="184987"/>
                  <a:pt x="4998339" y="207248"/>
                </a:cubicBezTo>
                <a:cubicBezTo>
                  <a:pt x="4999271" y="215761"/>
                  <a:pt x="4997449" y="223909"/>
                  <a:pt x="4993279" y="231547"/>
                </a:cubicBezTo>
                <a:cubicBezTo>
                  <a:pt x="4987491" y="242219"/>
                  <a:pt x="4979637" y="251123"/>
                  <a:pt x="4969719" y="257959"/>
                </a:cubicBezTo>
                <a:cubicBezTo>
                  <a:pt x="4956441" y="267127"/>
                  <a:pt x="4942273" y="267836"/>
                  <a:pt x="4928105" y="259950"/>
                </a:cubicBezTo>
                <a:cubicBezTo>
                  <a:pt x="4913450" y="251795"/>
                  <a:pt x="4903330" y="239635"/>
                  <a:pt x="4897663" y="223817"/>
                </a:cubicBezTo>
                <a:cubicBezTo>
                  <a:pt x="4893412" y="211832"/>
                  <a:pt x="4894384" y="200337"/>
                  <a:pt x="4901549" y="189710"/>
                </a:cubicBezTo>
                <a:cubicBezTo>
                  <a:pt x="4910738" y="176021"/>
                  <a:pt x="4922194" y="164971"/>
                  <a:pt x="4938670" y="160493"/>
                </a:cubicBezTo>
                <a:cubicBezTo>
                  <a:pt x="4942678" y="159401"/>
                  <a:pt x="4946888" y="159033"/>
                  <a:pt x="4951220" y="158296"/>
                </a:cubicBezTo>
                <a:close/>
                <a:moveTo>
                  <a:pt x="6678433" y="29039"/>
                </a:moveTo>
                <a:cubicBezTo>
                  <a:pt x="6687015" y="26655"/>
                  <a:pt x="6695273" y="27827"/>
                  <a:pt x="6702600" y="32798"/>
                </a:cubicBezTo>
                <a:cubicBezTo>
                  <a:pt x="6713126" y="39958"/>
                  <a:pt x="6718995" y="49880"/>
                  <a:pt x="6718469" y="62955"/>
                </a:cubicBezTo>
                <a:cubicBezTo>
                  <a:pt x="6718226" y="68565"/>
                  <a:pt x="6717619" y="74197"/>
                  <a:pt x="6714947" y="79281"/>
                </a:cubicBezTo>
                <a:cubicBezTo>
                  <a:pt x="6711385" y="86093"/>
                  <a:pt x="6708066" y="93085"/>
                  <a:pt x="6703855" y="99482"/>
                </a:cubicBezTo>
                <a:cubicBezTo>
                  <a:pt x="6698836" y="107075"/>
                  <a:pt x="6693209" y="114280"/>
                  <a:pt x="6687501" y="121371"/>
                </a:cubicBezTo>
                <a:cubicBezTo>
                  <a:pt x="6661067" y="154149"/>
                  <a:pt x="6632892" y="185371"/>
                  <a:pt x="6603421" y="215435"/>
                </a:cubicBezTo>
                <a:cubicBezTo>
                  <a:pt x="6596539" y="222464"/>
                  <a:pt x="6589293" y="229035"/>
                  <a:pt x="6580590" y="233790"/>
                </a:cubicBezTo>
                <a:cubicBezTo>
                  <a:pt x="6574275" y="237219"/>
                  <a:pt x="6567676" y="239244"/>
                  <a:pt x="6560997" y="238712"/>
                </a:cubicBezTo>
                <a:cubicBezTo>
                  <a:pt x="6543550" y="239550"/>
                  <a:pt x="6525616" y="222041"/>
                  <a:pt x="6530920" y="201648"/>
                </a:cubicBezTo>
                <a:cubicBezTo>
                  <a:pt x="6532498" y="195585"/>
                  <a:pt x="6534239" y="189381"/>
                  <a:pt x="6537113" y="183884"/>
                </a:cubicBezTo>
                <a:cubicBezTo>
                  <a:pt x="6542335" y="173984"/>
                  <a:pt x="6548084" y="164332"/>
                  <a:pt x="6554277" y="155002"/>
                </a:cubicBezTo>
                <a:cubicBezTo>
                  <a:pt x="6565531" y="138030"/>
                  <a:pt x="6578323" y="122203"/>
                  <a:pt x="6591925" y="107075"/>
                </a:cubicBezTo>
                <a:cubicBezTo>
                  <a:pt x="6607834" y="89345"/>
                  <a:pt x="6624148" y="71943"/>
                  <a:pt x="6640624" y="54743"/>
                </a:cubicBezTo>
                <a:cubicBezTo>
                  <a:pt x="6646413" y="48705"/>
                  <a:pt x="6653092" y="43470"/>
                  <a:pt x="6659690" y="38268"/>
                </a:cubicBezTo>
                <a:cubicBezTo>
                  <a:pt x="6665196" y="33900"/>
                  <a:pt x="6671632" y="30931"/>
                  <a:pt x="6678433" y="29039"/>
                </a:cubicBezTo>
                <a:close/>
                <a:moveTo>
                  <a:pt x="1421870" y="28870"/>
                </a:moveTo>
                <a:cubicBezTo>
                  <a:pt x="1427291" y="30411"/>
                  <a:pt x="1432263" y="33684"/>
                  <a:pt x="1436743" y="38460"/>
                </a:cubicBezTo>
                <a:cubicBezTo>
                  <a:pt x="1446936" y="49328"/>
                  <a:pt x="1448098" y="62101"/>
                  <a:pt x="1443787" y="75681"/>
                </a:cubicBezTo>
                <a:cubicBezTo>
                  <a:pt x="1441232" y="83731"/>
                  <a:pt x="1437326" y="91226"/>
                  <a:pt x="1432351" y="98063"/>
                </a:cubicBezTo>
                <a:cubicBezTo>
                  <a:pt x="1426165" y="106561"/>
                  <a:pt x="1419992" y="115085"/>
                  <a:pt x="1413389" y="123256"/>
                </a:cubicBezTo>
                <a:cubicBezTo>
                  <a:pt x="1387372" y="155452"/>
                  <a:pt x="1359638" y="186125"/>
                  <a:pt x="1330658" y="215677"/>
                </a:cubicBezTo>
                <a:cubicBezTo>
                  <a:pt x="1324250" y="222212"/>
                  <a:pt x="1317497" y="228336"/>
                  <a:pt x="1309575" y="232948"/>
                </a:cubicBezTo>
                <a:cubicBezTo>
                  <a:pt x="1303479" y="236498"/>
                  <a:pt x="1296981" y="239158"/>
                  <a:pt x="1290124" y="238695"/>
                </a:cubicBezTo>
                <a:cubicBezTo>
                  <a:pt x="1273749" y="239920"/>
                  <a:pt x="1261018" y="227378"/>
                  <a:pt x="1258302" y="215785"/>
                </a:cubicBezTo>
                <a:cubicBezTo>
                  <a:pt x="1257322" y="211613"/>
                  <a:pt x="1256869" y="207546"/>
                  <a:pt x="1257775" y="203334"/>
                </a:cubicBezTo>
                <a:cubicBezTo>
                  <a:pt x="1259556" y="195052"/>
                  <a:pt x="1262617" y="187265"/>
                  <a:pt x="1266552" y="179777"/>
                </a:cubicBezTo>
                <a:cubicBezTo>
                  <a:pt x="1273094" y="167332"/>
                  <a:pt x="1280850" y="155658"/>
                  <a:pt x="1289250" y="144425"/>
                </a:cubicBezTo>
                <a:cubicBezTo>
                  <a:pt x="1314069" y="111223"/>
                  <a:pt x="1341871" y="80626"/>
                  <a:pt x="1371333" y="51524"/>
                </a:cubicBezTo>
                <a:cubicBezTo>
                  <a:pt x="1376300" y="46619"/>
                  <a:pt x="1381717" y="42023"/>
                  <a:pt x="1387502" y="38135"/>
                </a:cubicBezTo>
                <a:cubicBezTo>
                  <a:pt x="1392675" y="34659"/>
                  <a:pt x="1398411" y="31691"/>
                  <a:pt x="1404301" y="29672"/>
                </a:cubicBezTo>
                <a:cubicBezTo>
                  <a:pt x="1410578" y="27521"/>
                  <a:pt x="1416449" y="27329"/>
                  <a:pt x="1421870" y="28870"/>
                </a:cubicBezTo>
                <a:close/>
                <a:moveTo>
                  <a:pt x="3178170" y="28645"/>
                </a:moveTo>
                <a:cubicBezTo>
                  <a:pt x="3183345" y="29878"/>
                  <a:pt x="3188128" y="32672"/>
                  <a:pt x="3192467" y="36939"/>
                </a:cubicBezTo>
                <a:cubicBezTo>
                  <a:pt x="3202782" y="47078"/>
                  <a:pt x="3206384" y="59147"/>
                  <a:pt x="3201798" y="73403"/>
                </a:cubicBezTo>
                <a:cubicBezTo>
                  <a:pt x="3199195" y="81489"/>
                  <a:pt x="3195742" y="89097"/>
                  <a:pt x="3191010" y="96068"/>
                </a:cubicBezTo>
                <a:cubicBezTo>
                  <a:pt x="3186298" y="103015"/>
                  <a:pt x="3181331" y="109812"/>
                  <a:pt x="3176133" y="116407"/>
                </a:cubicBezTo>
                <a:cubicBezTo>
                  <a:pt x="3148792" y="151103"/>
                  <a:pt x="3119119" y="183739"/>
                  <a:pt x="3088272" y="215327"/>
                </a:cubicBezTo>
                <a:cubicBezTo>
                  <a:pt x="3081897" y="221858"/>
                  <a:pt x="3075181" y="228003"/>
                  <a:pt x="3067319" y="232726"/>
                </a:cubicBezTo>
                <a:cubicBezTo>
                  <a:pt x="3061243" y="236379"/>
                  <a:pt x="3054770" y="238944"/>
                  <a:pt x="3047439" y="238667"/>
                </a:cubicBezTo>
                <a:cubicBezTo>
                  <a:pt x="3037695" y="239397"/>
                  <a:pt x="3029704" y="235682"/>
                  <a:pt x="3023158" y="228608"/>
                </a:cubicBezTo>
                <a:cubicBezTo>
                  <a:pt x="3015993" y="220861"/>
                  <a:pt x="3013289" y="211766"/>
                  <a:pt x="3015762" y="201456"/>
                </a:cubicBezTo>
                <a:cubicBezTo>
                  <a:pt x="3017730" y="193257"/>
                  <a:pt x="3020762" y="185361"/>
                  <a:pt x="3025154" y="178166"/>
                </a:cubicBezTo>
                <a:cubicBezTo>
                  <a:pt x="3031716" y="167420"/>
                  <a:pt x="3038173" y="156549"/>
                  <a:pt x="3045597" y="146403"/>
                </a:cubicBezTo>
                <a:cubicBezTo>
                  <a:pt x="3070464" y="112407"/>
                  <a:pt x="3098830" y="81414"/>
                  <a:pt x="3128689" y="51776"/>
                </a:cubicBezTo>
                <a:cubicBezTo>
                  <a:pt x="3133636" y="46865"/>
                  <a:pt x="3139274" y="42624"/>
                  <a:pt x="3144788" y="38319"/>
                </a:cubicBezTo>
                <a:cubicBezTo>
                  <a:pt x="3149788" y="34412"/>
                  <a:pt x="3155495" y="31728"/>
                  <a:pt x="3161519" y="29713"/>
                </a:cubicBezTo>
                <a:cubicBezTo>
                  <a:pt x="3167427" y="27738"/>
                  <a:pt x="3172995" y="27410"/>
                  <a:pt x="3178170" y="28645"/>
                </a:cubicBezTo>
                <a:close/>
                <a:moveTo>
                  <a:pt x="4935953" y="28616"/>
                </a:moveTo>
                <a:cubicBezTo>
                  <a:pt x="4940856" y="29781"/>
                  <a:pt x="4945431" y="32318"/>
                  <a:pt x="4949600" y="36219"/>
                </a:cubicBezTo>
                <a:cubicBezTo>
                  <a:pt x="4960206" y="46164"/>
                  <a:pt x="4964092" y="58031"/>
                  <a:pt x="4959882" y="72459"/>
                </a:cubicBezTo>
                <a:cubicBezTo>
                  <a:pt x="4957332" y="81358"/>
                  <a:pt x="4953365" y="89468"/>
                  <a:pt x="4948224" y="97037"/>
                </a:cubicBezTo>
                <a:cubicBezTo>
                  <a:pt x="4943933" y="103421"/>
                  <a:pt x="4939358" y="109655"/>
                  <a:pt x="4934581" y="115714"/>
                </a:cubicBezTo>
                <a:cubicBezTo>
                  <a:pt x="4906771" y="151039"/>
                  <a:pt x="4876612" y="184282"/>
                  <a:pt x="4845158" y="216330"/>
                </a:cubicBezTo>
                <a:cubicBezTo>
                  <a:pt x="4838722" y="222852"/>
                  <a:pt x="4831921" y="228924"/>
                  <a:pt x="4823946" y="233483"/>
                </a:cubicBezTo>
                <a:cubicBezTo>
                  <a:pt x="4817712" y="237024"/>
                  <a:pt x="4811113" y="239152"/>
                  <a:pt x="4804596" y="238715"/>
                </a:cubicBezTo>
                <a:cubicBezTo>
                  <a:pt x="4790387" y="239047"/>
                  <a:pt x="4781360" y="232150"/>
                  <a:pt x="4775166" y="220894"/>
                </a:cubicBezTo>
                <a:cubicBezTo>
                  <a:pt x="4773871" y="218519"/>
                  <a:pt x="4773304" y="215607"/>
                  <a:pt x="4772940" y="212870"/>
                </a:cubicBezTo>
                <a:cubicBezTo>
                  <a:pt x="4772130" y="206522"/>
                  <a:pt x="4772616" y="200150"/>
                  <a:pt x="4775247" y="194288"/>
                </a:cubicBezTo>
                <a:cubicBezTo>
                  <a:pt x="4778971" y="185990"/>
                  <a:pt x="4782453" y="177469"/>
                  <a:pt x="4787311" y="169825"/>
                </a:cubicBezTo>
                <a:cubicBezTo>
                  <a:pt x="4795164" y="157401"/>
                  <a:pt x="4803584" y="145249"/>
                  <a:pt x="4812571" y="133624"/>
                </a:cubicBezTo>
                <a:cubicBezTo>
                  <a:pt x="4834066" y="105863"/>
                  <a:pt x="4857667" y="79877"/>
                  <a:pt x="4882644" y="55212"/>
                </a:cubicBezTo>
                <a:cubicBezTo>
                  <a:pt x="4888595" y="49319"/>
                  <a:pt x="4895193" y="44022"/>
                  <a:pt x="4901670" y="38677"/>
                </a:cubicBezTo>
                <a:cubicBezTo>
                  <a:pt x="4907135" y="34162"/>
                  <a:pt x="4913572" y="31192"/>
                  <a:pt x="4920332" y="29237"/>
                </a:cubicBezTo>
                <a:cubicBezTo>
                  <a:pt x="4925817" y="27654"/>
                  <a:pt x="4931049" y="27449"/>
                  <a:pt x="4935953" y="28616"/>
                </a:cubicBezTo>
                <a:close/>
                <a:moveTo>
                  <a:pt x="6551013" y="241"/>
                </a:moveTo>
                <a:cubicBezTo>
                  <a:pt x="6560096" y="864"/>
                  <a:pt x="6569093" y="4459"/>
                  <a:pt x="6577068" y="11456"/>
                </a:cubicBezTo>
                <a:cubicBezTo>
                  <a:pt x="6587957" y="21059"/>
                  <a:pt x="6595285" y="32541"/>
                  <a:pt x="6596620" y="47357"/>
                </a:cubicBezTo>
                <a:cubicBezTo>
                  <a:pt x="6597511" y="56702"/>
                  <a:pt x="6595811" y="65461"/>
                  <a:pt x="6591155" y="73609"/>
                </a:cubicBezTo>
                <a:cubicBezTo>
                  <a:pt x="6585124" y="84098"/>
                  <a:pt x="6577149" y="92805"/>
                  <a:pt x="6567150" y="99629"/>
                </a:cubicBezTo>
                <a:cubicBezTo>
                  <a:pt x="6560673" y="104064"/>
                  <a:pt x="6553508" y="106621"/>
                  <a:pt x="6545330" y="106822"/>
                </a:cubicBezTo>
                <a:cubicBezTo>
                  <a:pt x="6538449" y="106316"/>
                  <a:pt x="6531810" y="104284"/>
                  <a:pt x="6525738" y="100630"/>
                </a:cubicBezTo>
                <a:cubicBezTo>
                  <a:pt x="6511366" y="92030"/>
                  <a:pt x="6501206" y="79900"/>
                  <a:pt x="6495822" y="64035"/>
                </a:cubicBezTo>
                <a:cubicBezTo>
                  <a:pt x="6492300" y="53634"/>
                  <a:pt x="6492826" y="43387"/>
                  <a:pt x="6498413" y="33633"/>
                </a:cubicBezTo>
                <a:cubicBezTo>
                  <a:pt x="6504768" y="22458"/>
                  <a:pt x="6513350" y="13397"/>
                  <a:pt x="6524442" y="6867"/>
                </a:cubicBezTo>
                <a:cubicBezTo>
                  <a:pt x="6532761" y="1969"/>
                  <a:pt x="6541930" y="-382"/>
                  <a:pt x="6551013" y="241"/>
                </a:cubicBezTo>
                <a:close/>
                <a:moveTo>
                  <a:pt x="3035985" y="238"/>
                </a:moveTo>
                <a:cubicBezTo>
                  <a:pt x="3044689" y="837"/>
                  <a:pt x="3053246" y="4234"/>
                  <a:pt x="3060903" y="10679"/>
                </a:cubicBezTo>
                <a:cubicBezTo>
                  <a:pt x="3073812" y="21547"/>
                  <a:pt x="3081617" y="34985"/>
                  <a:pt x="3082018" y="54473"/>
                </a:cubicBezTo>
                <a:cubicBezTo>
                  <a:pt x="3081394" y="57092"/>
                  <a:pt x="3080771" y="61991"/>
                  <a:pt x="3079051" y="66468"/>
                </a:cubicBezTo>
                <a:cubicBezTo>
                  <a:pt x="3073339" y="81312"/>
                  <a:pt x="3063158" y="92601"/>
                  <a:pt x="3049770" y="100957"/>
                </a:cubicBezTo>
                <a:cubicBezTo>
                  <a:pt x="3038934" y="107720"/>
                  <a:pt x="3027376" y="108880"/>
                  <a:pt x="3015831" y="103093"/>
                </a:cubicBezTo>
                <a:cubicBezTo>
                  <a:pt x="2997449" y="93877"/>
                  <a:pt x="2984786" y="79741"/>
                  <a:pt x="2980017" y="59288"/>
                </a:cubicBezTo>
                <a:cubicBezTo>
                  <a:pt x="2977855" y="50025"/>
                  <a:pt x="2979224" y="41263"/>
                  <a:pt x="2983972" y="33049"/>
                </a:cubicBezTo>
                <a:cubicBezTo>
                  <a:pt x="2990397" y="21945"/>
                  <a:pt x="2999072" y="12949"/>
                  <a:pt x="3010180" y="6569"/>
                </a:cubicBezTo>
                <a:cubicBezTo>
                  <a:pt x="3018428" y="1832"/>
                  <a:pt x="3027280" y="-363"/>
                  <a:pt x="3035985" y="238"/>
                </a:cubicBezTo>
                <a:close/>
                <a:moveTo>
                  <a:pt x="1278464" y="230"/>
                </a:moveTo>
                <a:cubicBezTo>
                  <a:pt x="1287501" y="834"/>
                  <a:pt x="1296459" y="4411"/>
                  <a:pt x="1304515" y="11444"/>
                </a:cubicBezTo>
                <a:cubicBezTo>
                  <a:pt x="1316659" y="22046"/>
                  <a:pt x="1324266" y="34904"/>
                  <a:pt x="1324238" y="51513"/>
                </a:cubicBezTo>
                <a:cubicBezTo>
                  <a:pt x="1324318" y="59349"/>
                  <a:pt x="1322671" y="66735"/>
                  <a:pt x="1318671" y="73589"/>
                </a:cubicBezTo>
                <a:cubicBezTo>
                  <a:pt x="1312943" y="83397"/>
                  <a:pt x="1305564" y="91736"/>
                  <a:pt x="1296427" y="98415"/>
                </a:cubicBezTo>
                <a:cubicBezTo>
                  <a:pt x="1282598" y="108525"/>
                  <a:pt x="1268094" y="109515"/>
                  <a:pt x="1253274" y="100635"/>
                </a:cubicBezTo>
                <a:cubicBezTo>
                  <a:pt x="1239628" y="92457"/>
                  <a:pt x="1229617" y="81077"/>
                  <a:pt x="1224103" y="66042"/>
                </a:cubicBezTo>
                <a:cubicBezTo>
                  <a:pt x="1219481" y="53439"/>
                  <a:pt x="1220400" y="41337"/>
                  <a:pt x="1228038" y="30032"/>
                </a:cubicBezTo>
                <a:cubicBezTo>
                  <a:pt x="1234381" y="20642"/>
                  <a:pt x="1242065" y="12582"/>
                  <a:pt x="1251934" y="6857"/>
                </a:cubicBezTo>
                <a:cubicBezTo>
                  <a:pt x="1260309" y="1997"/>
                  <a:pt x="1269427" y="-373"/>
                  <a:pt x="1278464" y="230"/>
                </a:cubicBezTo>
                <a:close/>
                <a:moveTo>
                  <a:pt x="4790590" y="0"/>
                </a:moveTo>
                <a:cubicBezTo>
                  <a:pt x="4796621" y="267"/>
                  <a:pt x="4802937" y="1090"/>
                  <a:pt x="4808563" y="4103"/>
                </a:cubicBezTo>
                <a:cubicBezTo>
                  <a:pt x="4826456" y="13661"/>
                  <a:pt x="4837386" y="28320"/>
                  <a:pt x="4839734" y="48685"/>
                </a:cubicBezTo>
                <a:cubicBezTo>
                  <a:pt x="4840220" y="52757"/>
                  <a:pt x="4839855" y="57202"/>
                  <a:pt x="4838722" y="61142"/>
                </a:cubicBezTo>
                <a:cubicBezTo>
                  <a:pt x="4833378" y="79601"/>
                  <a:pt x="4821558" y="93122"/>
                  <a:pt x="4805041" y="102414"/>
                </a:cubicBezTo>
                <a:cubicBezTo>
                  <a:pt x="4792978" y="109205"/>
                  <a:pt x="4780631" y="107879"/>
                  <a:pt x="4768932" y="101060"/>
                </a:cubicBezTo>
                <a:cubicBezTo>
                  <a:pt x="4752456" y="91417"/>
                  <a:pt x="4741567" y="77314"/>
                  <a:pt x="4736830" y="58673"/>
                </a:cubicBezTo>
                <a:cubicBezTo>
                  <a:pt x="4735576" y="53818"/>
                  <a:pt x="4735535" y="48962"/>
                  <a:pt x="4736709" y="44109"/>
                </a:cubicBezTo>
                <a:cubicBezTo>
                  <a:pt x="4740878" y="27152"/>
                  <a:pt x="4762091" y="2649"/>
                  <a:pt x="4786096" y="455"/>
                </a:cubicBezTo>
                <a:cubicBezTo>
                  <a:pt x="4787472" y="327"/>
                  <a:pt x="4788849" y="175"/>
                  <a:pt x="47905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SV" dirty="0">
              <a:latin typeface="Poppins Light" pitchFamily="2" charset="77"/>
            </a:endParaRP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3EBFB18E-6104-62B5-9BF9-9212D859A296}"/>
              </a:ext>
            </a:extLst>
          </p:cNvPr>
          <p:cNvSpPr>
            <a:spLocks noChangeArrowheads="1"/>
          </p:cNvSpPr>
          <p:nvPr/>
        </p:nvSpPr>
        <p:spPr bwMode="auto">
          <a:xfrm rot="3643968" flipH="1">
            <a:off x="19194490" y="-2219031"/>
            <a:ext cx="6231952" cy="8527932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solidFill>
                <a:schemeClr val="bg1"/>
              </a:solidFill>
              <a:latin typeface="Poppins Light" pitchFamily="2" charset="77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5C82BB8-D6AC-D256-8194-D69DB73FD24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42" y="3089964"/>
            <a:ext cx="7221226" cy="9626130"/>
          </a:xfr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13E73ECC-F4FC-8C31-624A-97CFA8CB6B16}"/>
              </a:ext>
            </a:extLst>
          </p:cNvPr>
          <p:cNvSpPr>
            <a:spLocks noChangeArrowheads="1"/>
          </p:cNvSpPr>
          <p:nvPr/>
        </p:nvSpPr>
        <p:spPr bwMode="auto">
          <a:xfrm rot="6878606" flipH="1">
            <a:off x="-864187" y="9900121"/>
            <a:ext cx="6231952" cy="8527932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solidFill>
                <a:schemeClr val="bg1"/>
              </a:solidFill>
              <a:latin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69D57-11C9-96CE-B3A5-AAFAB4190F3E}"/>
              </a:ext>
            </a:extLst>
          </p:cNvPr>
          <p:cNvSpPr txBox="1"/>
          <p:nvPr/>
        </p:nvSpPr>
        <p:spPr>
          <a:xfrm>
            <a:off x="1530479" y="695497"/>
            <a:ext cx="11374356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accent4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r>
              <a:rPr lang="th-TH" sz="8000" dirty="0" smtClean="0">
                <a:solidFill>
                  <a:schemeClr val="tx2"/>
                </a:solidFill>
                <a:cs typeface="Poppins Light" pitchFamily="2" charset="77"/>
              </a:rPr>
              <a:t>ขั้นตอน</a:t>
            </a:r>
            <a:r>
              <a:rPr lang="th-TH" sz="8000" dirty="0" err="1" smtClean="0">
                <a:solidFill>
                  <a:schemeClr val="tx2"/>
                </a:solidFill>
                <a:cs typeface="Poppins Light" pitchFamily="2" charset="77"/>
              </a:rPr>
              <a:t>การทำ</a:t>
            </a:r>
            <a:r>
              <a:rPr lang="th-TH" sz="8000" dirty="0" smtClean="0">
                <a:solidFill>
                  <a:schemeClr val="tx2"/>
                </a:solidFill>
                <a:cs typeface="Poppins Light" pitchFamily="2" charset="77"/>
              </a:rPr>
              <a:t>เกมอนุกรมเรขาคณิต</a:t>
            </a:r>
            <a:endParaRPr lang="en-US" sz="8000" dirty="0">
              <a:solidFill>
                <a:schemeClr val="tx2"/>
              </a:solidFill>
              <a:cs typeface="Poppins Ligh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D5C49-CE90-566A-6345-827990514A56}"/>
              </a:ext>
            </a:extLst>
          </p:cNvPr>
          <p:cNvSpPr txBox="1"/>
          <p:nvPr/>
        </p:nvSpPr>
        <p:spPr>
          <a:xfrm>
            <a:off x="1547310" y="2265157"/>
            <a:ext cx="13043830" cy="91471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pPr marL="514350" indent="-514350">
              <a:buAutoNum type="arabicPeriod"/>
            </a:pPr>
            <a:r>
              <a:rPr lang="th-TH" sz="5400" dirty="0" smtClean="0"/>
              <a:t>ตัดฟิวเจอร์บอร์ดเป็นรูปสี่เหลี่ยมขนาดตามความต้องการ</a:t>
            </a:r>
          </a:p>
          <a:p>
            <a:pPr marL="514350" indent="-514350">
              <a:buAutoNum type="arabicPeriod"/>
            </a:pPr>
            <a:r>
              <a:rPr lang="th-TH" sz="5400" dirty="0" smtClean="0"/>
              <a:t>ใช้เทปกาวตีช่องตาราง</a:t>
            </a:r>
          </a:p>
          <a:p>
            <a:pPr marL="514350" indent="-514350">
              <a:buAutoNum type="arabicPeriod"/>
            </a:pPr>
            <a:r>
              <a:rPr lang="th-TH" sz="5400" dirty="0" smtClean="0"/>
              <a:t>ปริ</a:t>
            </a:r>
            <a:r>
              <a:rPr lang="th-TH" sz="5400" dirty="0" err="1" smtClean="0"/>
              <a:t>้น</a:t>
            </a:r>
            <a:r>
              <a:rPr lang="th-TH" sz="5400" dirty="0" smtClean="0"/>
              <a:t>รูปเรขาคณิตตามที่ต้องการ</a:t>
            </a:r>
          </a:p>
          <a:p>
            <a:pPr marL="514350" indent="-514350">
              <a:buAutoNum type="arabicPeriod"/>
            </a:pPr>
            <a:r>
              <a:rPr lang="th-TH" sz="5400" dirty="0" smtClean="0"/>
              <a:t>นำรูปเรขาคณิตที่ปริ</a:t>
            </a:r>
            <a:r>
              <a:rPr lang="th-TH" sz="5400" dirty="0" err="1" smtClean="0"/>
              <a:t>้น</a:t>
            </a:r>
            <a:r>
              <a:rPr lang="th-TH" sz="5400" dirty="0" smtClean="0"/>
              <a:t>แล้วใส่เครื่องเคลือบกระดาษ</a:t>
            </a:r>
          </a:p>
          <a:p>
            <a:pPr marL="514350" indent="-514350">
              <a:buAutoNum type="arabicPeriod"/>
            </a:pPr>
            <a:r>
              <a:rPr lang="th-TH" sz="5400" dirty="0" smtClean="0"/>
              <a:t>ตัดรูปเรขาคณิตที่เคลือบแล้ว</a:t>
            </a:r>
          </a:p>
          <a:p>
            <a:pPr marL="514350" indent="-514350">
              <a:buAutoNum type="arabicPeriod"/>
            </a:pPr>
            <a:r>
              <a:rPr lang="th-TH" sz="5400" dirty="0" smtClean="0"/>
              <a:t>นำตีนตุ๊กแกแปะที่ฟิวเจอร์บอร์ดและแปะที่รูปเรขาคณิต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274123DD-EED6-CE98-1255-CD70C34D54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496059" y="-1888300"/>
            <a:ext cx="12783057" cy="17492599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Poppins Light" pitchFamily="2" charset="77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B0D0B87-DC28-34E7-4554-2580EDF0F3C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9" r="22283"/>
          <a:stretch/>
        </p:blipFill>
        <p:spPr>
          <a:xfrm>
            <a:off x="1990165" y="778252"/>
            <a:ext cx="8522677" cy="12159493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DDC78-7DE5-6E6A-A7E8-4B7CCE24B79B}"/>
              </a:ext>
            </a:extLst>
          </p:cNvPr>
          <p:cNvGrpSpPr/>
          <p:nvPr/>
        </p:nvGrpSpPr>
        <p:grpSpPr>
          <a:xfrm rot="12600000" flipH="1">
            <a:off x="19857374" y="2534075"/>
            <a:ext cx="7249405" cy="1576566"/>
            <a:chOff x="14183173" y="1254024"/>
            <a:chExt cx="7770844" cy="168996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16E3C9-A043-5522-5883-80816F022720}"/>
                </a:ext>
              </a:extLst>
            </p:cNvPr>
            <p:cNvSpPr/>
            <p:nvPr/>
          </p:nvSpPr>
          <p:spPr>
            <a:xfrm>
              <a:off x="15212822" y="1254025"/>
              <a:ext cx="5548716" cy="1689965"/>
            </a:xfrm>
            <a:custGeom>
              <a:avLst/>
              <a:gdLst>
                <a:gd name="connsiteX0" fmla="*/ 40683 w 5548716"/>
                <a:gd name="connsiteY0" fmla="*/ 1418876 h 1689965"/>
                <a:gd name="connsiteX1" fmla="*/ 5548716 w 5548716"/>
                <a:gd name="connsiteY1" fmla="*/ 1418876 h 1689965"/>
                <a:gd name="connsiteX2" fmla="*/ 5548716 w 5548716"/>
                <a:gd name="connsiteY2" fmla="*/ 1689965 h 1689965"/>
                <a:gd name="connsiteX3" fmla="*/ 460721 w 5548716"/>
                <a:gd name="connsiteY3" fmla="*/ 1689965 h 1689965"/>
                <a:gd name="connsiteX4" fmla="*/ 81371 w 5548716"/>
                <a:gd name="connsiteY4" fmla="*/ 1599687 h 1689965"/>
                <a:gd name="connsiteX5" fmla="*/ 40683 w 5548716"/>
                <a:gd name="connsiteY5" fmla="*/ 1577722 h 1689965"/>
                <a:gd name="connsiteX6" fmla="*/ 0 w 5548716"/>
                <a:gd name="connsiteY6" fmla="*/ 1552778 h 1689965"/>
                <a:gd name="connsiteX7" fmla="*/ 40683 w 5548716"/>
                <a:gd name="connsiteY7" fmla="*/ 1576232 h 1689965"/>
                <a:gd name="connsiteX8" fmla="*/ 40683 w 5548716"/>
                <a:gd name="connsiteY8" fmla="*/ 896424 h 1689965"/>
                <a:gd name="connsiteX9" fmla="*/ 5548688 w 5548716"/>
                <a:gd name="connsiteY9" fmla="*/ 896424 h 1689965"/>
                <a:gd name="connsiteX10" fmla="*/ 5548688 w 5548716"/>
                <a:gd name="connsiteY10" fmla="*/ 1315978 h 1689965"/>
                <a:gd name="connsiteX11" fmla="*/ 40683 w 5548716"/>
                <a:gd name="connsiteY11" fmla="*/ 1315978 h 1689965"/>
                <a:gd name="connsiteX12" fmla="*/ 40683 w 5548716"/>
                <a:gd name="connsiteY12" fmla="*/ 373979 h 1689965"/>
                <a:gd name="connsiteX13" fmla="*/ 5548688 w 5548716"/>
                <a:gd name="connsiteY13" fmla="*/ 373979 h 1689965"/>
                <a:gd name="connsiteX14" fmla="*/ 5548688 w 5548716"/>
                <a:gd name="connsiteY14" fmla="*/ 793533 h 1689965"/>
                <a:gd name="connsiteX15" fmla="*/ 40683 w 5548716"/>
                <a:gd name="connsiteY15" fmla="*/ 793533 h 1689965"/>
                <a:gd name="connsiteX16" fmla="*/ 460721 w 5548716"/>
                <a:gd name="connsiteY16" fmla="*/ 0 h 1689965"/>
                <a:gd name="connsiteX17" fmla="*/ 5548716 w 5548716"/>
                <a:gd name="connsiteY17" fmla="*/ 0 h 1689965"/>
                <a:gd name="connsiteX18" fmla="*/ 5548716 w 5548716"/>
                <a:gd name="connsiteY18" fmla="*/ 271087 h 1689965"/>
                <a:gd name="connsiteX19" fmla="*/ 40683 w 5548716"/>
                <a:gd name="connsiteY19" fmla="*/ 271087 h 1689965"/>
                <a:gd name="connsiteX20" fmla="*/ 40683 w 5548716"/>
                <a:gd name="connsiteY20" fmla="*/ 113729 h 1689965"/>
                <a:gd name="connsiteX21" fmla="*/ 0 w 5548716"/>
                <a:gd name="connsiteY21" fmla="*/ 137182 h 1689965"/>
                <a:gd name="connsiteX22" fmla="*/ 40683 w 5548716"/>
                <a:gd name="connsiteY22" fmla="*/ 112241 h 1689965"/>
                <a:gd name="connsiteX23" fmla="*/ 81371 w 5548716"/>
                <a:gd name="connsiteY23" fmla="*/ 90275 h 1689965"/>
                <a:gd name="connsiteX24" fmla="*/ 460721 w 5548716"/>
                <a:gd name="connsiteY2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48716" h="1689965">
                  <a:moveTo>
                    <a:pt x="40683" y="1418876"/>
                  </a:moveTo>
                  <a:lnTo>
                    <a:pt x="5548716" y="1418876"/>
                  </a:lnTo>
                  <a:lnTo>
                    <a:pt x="5548716" y="1689965"/>
                  </a:lnTo>
                  <a:lnTo>
                    <a:pt x="460721" y="1689965"/>
                  </a:lnTo>
                  <a:cubicBezTo>
                    <a:pt x="324545" y="1689965"/>
                    <a:pt x="195641" y="1657376"/>
                    <a:pt x="81371" y="1599687"/>
                  </a:cubicBezTo>
                  <a:cubicBezTo>
                    <a:pt x="67589" y="1592726"/>
                    <a:pt x="54027" y="1585397"/>
                    <a:pt x="40683" y="1577722"/>
                  </a:cubicBezTo>
                  <a:cubicBezTo>
                    <a:pt x="26878" y="1569778"/>
                    <a:pt x="13309" y="1561465"/>
                    <a:pt x="0" y="1552778"/>
                  </a:cubicBezTo>
                  <a:lnTo>
                    <a:pt x="40683" y="1576232"/>
                  </a:lnTo>
                  <a:close/>
                  <a:moveTo>
                    <a:pt x="40683" y="896424"/>
                  </a:moveTo>
                  <a:lnTo>
                    <a:pt x="5548688" y="896424"/>
                  </a:lnTo>
                  <a:lnTo>
                    <a:pt x="5548688" y="1315978"/>
                  </a:lnTo>
                  <a:lnTo>
                    <a:pt x="40683" y="1315978"/>
                  </a:lnTo>
                  <a:close/>
                  <a:moveTo>
                    <a:pt x="40683" y="373979"/>
                  </a:moveTo>
                  <a:lnTo>
                    <a:pt x="5548688" y="373979"/>
                  </a:lnTo>
                  <a:lnTo>
                    <a:pt x="5548688" y="793533"/>
                  </a:lnTo>
                  <a:lnTo>
                    <a:pt x="40683" y="793533"/>
                  </a:lnTo>
                  <a:close/>
                  <a:moveTo>
                    <a:pt x="460721" y="0"/>
                  </a:moveTo>
                  <a:lnTo>
                    <a:pt x="5548716" y="0"/>
                  </a:lnTo>
                  <a:lnTo>
                    <a:pt x="5548716" y="271087"/>
                  </a:lnTo>
                  <a:lnTo>
                    <a:pt x="40683" y="271087"/>
                  </a:lnTo>
                  <a:lnTo>
                    <a:pt x="40683" y="113729"/>
                  </a:lnTo>
                  <a:lnTo>
                    <a:pt x="0" y="137182"/>
                  </a:lnTo>
                  <a:cubicBezTo>
                    <a:pt x="13309" y="128497"/>
                    <a:pt x="26878" y="120184"/>
                    <a:pt x="40683" y="112241"/>
                  </a:cubicBezTo>
                  <a:cubicBezTo>
                    <a:pt x="54027" y="104565"/>
                    <a:pt x="67589" y="97233"/>
                    <a:pt x="81371" y="90275"/>
                  </a:cubicBezTo>
                  <a:cubicBezTo>
                    <a:pt x="195641" y="32590"/>
                    <a:pt x="324545" y="0"/>
                    <a:pt x="4607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62908EA-AF3F-CF09-F6D4-3B28A134434F}"/>
                </a:ext>
              </a:extLst>
            </p:cNvPr>
            <p:cNvSpPr/>
            <p:nvPr/>
          </p:nvSpPr>
          <p:spPr>
            <a:xfrm>
              <a:off x="21107753" y="1254024"/>
              <a:ext cx="846264" cy="1689965"/>
            </a:xfrm>
            <a:custGeom>
              <a:avLst/>
              <a:gdLst>
                <a:gd name="connsiteX0" fmla="*/ 0 w 846264"/>
                <a:gd name="connsiteY0" fmla="*/ 0 h 1689965"/>
                <a:gd name="connsiteX1" fmla="*/ 0 w 846264"/>
                <a:gd name="connsiteY1" fmla="*/ 1689966 h 1689965"/>
                <a:gd name="connsiteX2" fmla="*/ 846264 w 846264"/>
                <a:gd name="connsiteY2" fmla="*/ 844983 h 1689965"/>
                <a:gd name="connsiteX3" fmla="*/ 846264 w 846264"/>
                <a:gd name="connsiteY3" fmla="*/ 844977 h 1689965"/>
                <a:gd name="connsiteX4" fmla="*/ 0 w 846264"/>
                <a:gd name="connsiteY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264" h="1689965">
                  <a:moveTo>
                    <a:pt x="0" y="0"/>
                  </a:moveTo>
                  <a:lnTo>
                    <a:pt x="0" y="1689966"/>
                  </a:lnTo>
                  <a:cubicBezTo>
                    <a:pt x="465422" y="1689966"/>
                    <a:pt x="846264" y="1309723"/>
                    <a:pt x="846264" y="844983"/>
                  </a:cubicBezTo>
                  <a:lnTo>
                    <a:pt x="846264" y="844977"/>
                  </a:lnTo>
                  <a:cubicBezTo>
                    <a:pt x="846264" y="380241"/>
                    <a:pt x="4654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2D86001-7852-3B56-CF16-CE41B8BC1219}"/>
                </a:ext>
              </a:extLst>
            </p:cNvPr>
            <p:cNvSpPr/>
            <p:nvPr/>
          </p:nvSpPr>
          <p:spPr>
            <a:xfrm>
              <a:off x="14495312" y="1367753"/>
              <a:ext cx="758193" cy="1462503"/>
            </a:xfrm>
            <a:custGeom>
              <a:avLst/>
              <a:gdLst>
                <a:gd name="connsiteX0" fmla="*/ 758193 w 758193"/>
                <a:gd name="connsiteY0" fmla="*/ 1305147 h 1462503"/>
                <a:gd name="connsiteX1" fmla="*/ 758193 w 758193"/>
                <a:gd name="connsiteY1" fmla="*/ 1202253 h 1462503"/>
                <a:gd name="connsiteX2" fmla="*/ 758193 w 758193"/>
                <a:gd name="connsiteY2" fmla="*/ 782695 h 1462503"/>
                <a:gd name="connsiteX3" fmla="*/ 758193 w 758193"/>
                <a:gd name="connsiteY3" fmla="*/ 679807 h 1462503"/>
                <a:gd name="connsiteX4" fmla="*/ 758193 w 758193"/>
                <a:gd name="connsiteY4" fmla="*/ 260251 h 1462503"/>
                <a:gd name="connsiteX5" fmla="*/ 758193 w 758193"/>
                <a:gd name="connsiteY5" fmla="*/ 157358 h 1462503"/>
                <a:gd name="connsiteX6" fmla="*/ 758193 w 758193"/>
                <a:gd name="connsiteY6" fmla="*/ 0 h 1462503"/>
                <a:gd name="connsiteX7" fmla="*/ 717511 w 758193"/>
                <a:gd name="connsiteY7" fmla="*/ 23454 h 1462503"/>
                <a:gd name="connsiteX8" fmla="*/ 0 w 758193"/>
                <a:gd name="connsiteY8" fmla="*/ 437075 h 1462503"/>
                <a:gd name="connsiteX9" fmla="*/ 0 w 758193"/>
                <a:gd name="connsiteY9" fmla="*/ 1025429 h 1462503"/>
                <a:gd name="connsiteX10" fmla="*/ 717511 w 758193"/>
                <a:gd name="connsiteY10" fmla="*/ 1439050 h 1462503"/>
                <a:gd name="connsiteX11" fmla="*/ 758193 w 758193"/>
                <a:gd name="connsiteY11" fmla="*/ 1462504 h 1462503"/>
                <a:gd name="connsiteX12" fmla="*/ 758193 w 758193"/>
                <a:gd name="connsiteY12" fmla="*/ 1305147 h 146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8193" h="1462503">
                  <a:moveTo>
                    <a:pt x="758193" y="1305147"/>
                  </a:moveTo>
                  <a:lnTo>
                    <a:pt x="758193" y="1202253"/>
                  </a:lnTo>
                  <a:lnTo>
                    <a:pt x="758193" y="782695"/>
                  </a:lnTo>
                  <a:lnTo>
                    <a:pt x="758193" y="679807"/>
                  </a:lnTo>
                  <a:lnTo>
                    <a:pt x="758193" y="260251"/>
                  </a:lnTo>
                  <a:lnTo>
                    <a:pt x="758193" y="157358"/>
                  </a:lnTo>
                  <a:lnTo>
                    <a:pt x="758193" y="0"/>
                  </a:lnTo>
                  <a:lnTo>
                    <a:pt x="717511" y="23454"/>
                  </a:lnTo>
                  <a:lnTo>
                    <a:pt x="0" y="437075"/>
                  </a:lnTo>
                  <a:lnTo>
                    <a:pt x="0" y="1025429"/>
                  </a:lnTo>
                  <a:lnTo>
                    <a:pt x="717511" y="1439050"/>
                  </a:lnTo>
                  <a:lnTo>
                    <a:pt x="758193" y="1462504"/>
                  </a:lnTo>
                  <a:lnTo>
                    <a:pt x="758193" y="130514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385E9A-97E7-DC08-D9BF-4EB427ABDD1C}"/>
                </a:ext>
              </a:extLst>
            </p:cNvPr>
            <p:cNvSpPr/>
            <p:nvPr/>
          </p:nvSpPr>
          <p:spPr>
            <a:xfrm>
              <a:off x="14183173" y="1804829"/>
              <a:ext cx="312139" cy="588353"/>
            </a:xfrm>
            <a:custGeom>
              <a:avLst/>
              <a:gdLst>
                <a:gd name="connsiteX0" fmla="*/ 99084 w 312139"/>
                <a:gd name="connsiteY0" fmla="*/ 122820 h 588353"/>
                <a:gd name="connsiteX1" fmla="*/ 99084 w 312139"/>
                <a:gd name="connsiteY1" fmla="*/ 465531 h 588353"/>
                <a:gd name="connsiteX2" fmla="*/ 312139 w 312139"/>
                <a:gd name="connsiteY2" fmla="*/ 588354 h 588353"/>
                <a:gd name="connsiteX3" fmla="*/ 312139 w 312139"/>
                <a:gd name="connsiteY3" fmla="*/ 0 h 588353"/>
                <a:gd name="connsiteX4" fmla="*/ 99084 w 312139"/>
                <a:gd name="connsiteY4" fmla="*/ 122820 h 5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39" h="588353">
                  <a:moveTo>
                    <a:pt x="99084" y="122820"/>
                  </a:moveTo>
                  <a:cubicBezTo>
                    <a:pt x="-33028" y="198975"/>
                    <a:pt x="-33028" y="389376"/>
                    <a:pt x="99084" y="465531"/>
                  </a:cubicBezTo>
                  <a:lnTo>
                    <a:pt x="312139" y="588354"/>
                  </a:lnTo>
                  <a:lnTo>
                    <a:pt x="312139" y="0"/>
                  </a:lnTo>
                  <a:lnTo>
                    <a:pt x="99084" y="122820"/>
                  </a:lnTo>
                  <a:close/>
                </a:path>
              </a:pathLst>
            </a:custGeom>
            <a:solidFill>
              <a:schemeClr val="accent2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7BB9BF1-31B0-4365-51B5-30ACB7579490}"/>
                </a:ext>
              </a:extLst>
            </p:cNvPr>
            <p:cNvSpPr/>
            <p:nvPr/>
          </p:nvSpPr>
          <p:spPr>
            <a:xfrm>
              <a:off x="20761538" y="1254025"/>
              <a:ext cx="346214" cy="1689965"/>
            </a:xfrm>
            <a:custGeom>
              <a:avLst/>
              <a:gdLst>
                <a:gd name="connsiteX0" fmla="*/ 0 w 346214"/>
                <a:gd name="connsiteY0" fmla="*/ 0 h 1689965"/>
                <a:gd name="connsiteX1" fmla="*/ 0 w 346214"/>
                <a:gd name="connsiteY1" fmla="*/ 271087 h 1689965"/>
                <a:gd name="connsiteX2" fmla="*/ 0 w 346214"/>
                <a:gd name="connsiteY2" fmla="*/ 373980 h 1689965"/>
                <a:gd name="connsiteX3" fmla="*/ 0 w 346214"/>
                <a:gd name="connsiteY3" fmla="*/ 793535 h 1689965"/>
                <a:gd name="connsiteX4" fmla="*/ 0 w 346214"/>
                <a:gd name="connsiteY4" fmla="*/ 896424 h 1689965"/>
                <a:gd name="connsiteX5" fmla="*/ 0 w 346214"/>
                <a:gd name="connsiteY5" fmla="*/ 1315982 h 1689965"/>
                <a:gd name="connsiteX6" fmla="*/ 0 w 346214"/>
                <a:gd name="connsiteY6" fmla="*/ 1418876 h 1689965"/>
                <a:gd name="connsiteX7" fmla="*/ 0 w 346214"/>
                <a:gd name="connsiteY7" fmla="*/ 1689965 h 1689965"/>
                <a:gd name="connsiteX8" fmla="*/ 346214 w 346214"/>
                <a:gd name="connsiteY8" fmla="*/ 1689965 h 1689965"/>
                <a:gd name="connsiteX9" fmla="*/ 346214 w 346214"/>
                <a:gd name="connsiteY9" fmla="*/ 0 h 1689965"/>
                <a:gd name="connsiteX10" fmla="*/ 0 w 346214"/>
                <a:gd name="connsiteY10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14" h="1689965">
                  <a:moveTo>
                    <a:pt x="0" y="0"/>
                  </a:moveTo>
                  <a:lnTo>
                    <a:pt x="0" y="271087"/>
                  </a:lnTo>
                  <a:lnTo>
                    <a:pt x="0" y="373980"/>
                  </a:lnTo>
                  <a:lnTo>
                    <a:pt x="0" y="793535"/>
                  </a:lnTo>
                  <a:lnTo>
                    <a:pt x="0" y="896424"/>
                  </a:lnTo>
                  <a:lnTo>
                    <a:pt x="0" y="1315982"/>
                  </a:lnTo>
                  <a:lnTo>
                    <a:pt x="0" y="1418876"/>
                  </a:lnTo>
                  <a:lnTo>
                    <a:pt x="0" y="1689965"/>
                  </a:lnTo>
                  <a:lnTo>
                    <a:pt x="346214" y="1689965"/>
                  </a:lnTo>
                  <a:lnTo>
                    <a:pt x="346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186A98F-4CB7-886B-D0AE-779C036A899B}"/>
                </a:ext>
              </a:extLst>
            </p:cNvPr>
            <p:cNvSpPr/>
            <p:nvPr/>
          </p:nvSpPr>
          <p:spPr>
            <a:xfrm>
              <a:off x="15253505" y="1525111"/>
              <a:ext cx="5508005" cy="1147788"/>
            </a:xfrm>
            <a:custGeom>
              <a:avLst/>
              <a:gdLst>
                <a:gd name="connsiteX0" fmla="*/ 0 w 5508005"/>
                <a:gd name="connsiteY0" fmla="*/ 1044895 h 1147788"/>
                <a:gd name="connsiteX1" fmla="*/ 5508005 w 5508005"/>
                <a:gd name="connsiteY1" fmla="*/ 1044895 h 1147788"/>
                <a:gd name="connsiteX2" fmla="*/ 5508005 w 5508005"/>
                <a:gd name="connsiteY2" fmla="*/ 1147788 h 1147788"/>
                <a:gd name="connsiteX3" fmla="*/ 0 w 5508005"/>
                <a:gd name="connsiteY3" fmla="*/ 1147788 h 1147788"/>
                <a:gd name="connsiteX4" fmla="*/ 0 w 5508005"/>
                <a:gd name="connsiteY4" fmla="*/ 522449 h 1147788"/>
                <a:gd name="connsiteX5" fmla="*/ 5508005 w 5508005"/>
                <a:gd name="connsiteY5" fmla="*/ 522449 h 1147788"/>
                <a:gd name="connsiteX6" fmla="*/ 5508005 w 5508005"/>
                <a:gd name="connsiteY6" fmla="*/ 625342 h 1147788"/>
                <a:gd name="connsiteX7" fmla="*/ 0 w 5508005"/>
                <a:gd name="connsiteY7" fmla="*/ 625342 h 1147788"/>
                <a:gd name="connsiteX8" fmla="*/ 0 w 5508005"/>
                <a:gd name="connsiteY8" fmla="*/ 0 h 1147788"/>
                <a:gd name="connsiteX9" fmla="*/ 5508005 w 5508005"/>
                <a:gd name="connsiteY9" fmla="*/ 0 h 1147788"/>
                <a:gd name="connsiteX10" fmla="*/ 5508005 w 5508005"/>
                <a:gd name="connsiteY10" fmla="*/ 102893 h 1147788"/>
                <a:gd name="connsiteX11" fmla="*/ 0 w 5508005"/>
                <a:gd name="connsiteY11" fmla="*/ 102893 h 11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8005" h="1147788">
                  <a:moveTo>
                    <a:pt x="0" y="1044895"/>
                  </a:moveTo>
                  <a:lnTo>
                    <a:pt x="5508005" y="1044895"/>
                  </a:lnTo>
                  <a:lnTo>
                    <a:pt x="5508005" y="1147788"/>
                  </a:lnTo>
                  <a:lnTo>
                    <a:pt x="0" y="1147788"/>
                  </a:lnTo>
                  <a:close/>
                  <a:moveTo>
                    <a:pt x="0" y="522449"/>
                  </a:moveTo>
                  <a:lnTo>
                    <a:pt x="5508005" y="522449"/>
                  </a:lnTo>
                  <a:lnTo>
                    <a:pt x="5508005" y="625342"/>
                  </a:lnTo>
                  <a:lnTo>
                    <a:pt x="0" y="625342"/>
                  </a:lnTo>
                  <a:close/>
                  <a:moveTo>
                    <a:pt x="0" y="0"/>
                  </a:moveTo>
                  <a:lnTo>
                    <a:pt x="5508005" y="0"/>
                  </a:lnTo>
                  <a:lnTo>
                    <a:pt x="5508005" y="102893"/>
                  </a:lnTo>
                  <a:lnTo>
                    <a:pt x="0" y="10289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DDC52B-0390-7888-85A3-FCC4994AD3BC}"/>
              </a:ext>
            </a:extLst>
          </p:cNvPr>
          <p:cNvSpPr txBox="1"/>
          <p:nvPr/>
        </p:nvSpPr>
        <p:spPr>
          <a:xfrm>
            <a:off x="11485965" y="1759426"/>
            <a:ext cx="8229600" cy="29238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ctr"/>
            <a:r>
              <a:rPr lang="th-TH" sz="8000" dirty="0" smtClean="0">
                <a:cs typeface="Poppins Light" pitchFamily="2" charset="77"/>
              </a:rPr>
              <a:t>ขั้นตอนการเล่นเกมอนุกรมเรขาคณิต</a:t>
            </a:r>
            <a:endParaRPr lang="en-US" sz="8000" dirty="0">
              <a:cs typeface="Poppins Ligh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99312-89C8-9F46-B61B-E5FD19679F28}"/>
              </a:ext>
            </a:extLst>
          </p:cNvPr>
          <p:cNvSpPr txBox="1"/>
          <p:nvPr/>
        </p:nvSpPr>
        <p:spPr>
          <a:xfrm>
            <a:off x="11628726" y="4387254"/>
            <a:ext cx="10802128" cy="88793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pPr marL="514350" indent="-514350">
              <a:buAutoNum type="arabicPeriod"/>
            </a:pPr>
            <a:r>
              <a:rPr lang="th-TH" sz="4800" dirty="0" smtClean="0"/>
              <a:t>แบ่งนักเรียนออกเป็นกลุ่ม กลุ่มละเท่า ๆ กัน</a:t>
            </a:r>
          </a:p>
          <a:p>
            <a:pPr marL="514350" indent="-514350">
              <a:buAutoNum type="arabicPeriod"/>
            </a:pPr>
            <a:r>
              <a:rPr lang="th-TH" sz="4800" dirty="0"/>
              <a:t>ให้</a:t>
            </a:r>
            <a:r>
              <a:rPr lang="th-TH" sz="4800" dirty="0" smtClean="0"/>
              <a:t>นักเรียนกลุ่มที่ 1 นำ</a:t>
            </a:r>
            <a:r>
              <a:rPr lang="th-TH" sz="4800" dirty="0"/>
              <a:t>รูปเรขาคณิตที่มีอยู่ในมือมาแปะลงในตารางช่องที่ </a:t>
            </a:r>
            <a:r>
              <a:rPr lang="th-TH" sz="4800" dirty="0" smtClean="0"/>
              <a:t>1</a:t>
            </a:r>
          </a:p>
          <a:p>
            <a:pPr marL="514350" indent="-514350">
              <a:buAutoNum type="arabicPeriod"/>
            </a:pPr>
            <a:r>
              <a:rPr lang="th-TH" sz="4800" dirty="0" smtClean="0"/>
              <a:t>ให้นักเรียนกลุ่มถัดไปนำรูปเรขาคณิตมาแปะลงในตารางช่องถัด ๆ ไป โดยให้เหมือนกับกลุ่มที่ 1</a:t>
            </a:r>
          </a:p>
          <a:p>
            <a:pPr marL="514350" indent="-514350">
              <a:buAutoNum type="arabicPeriod"/>
            </a:pPr>
            <a:r>
              <a:rPr lang="th-TH" sz="4800" dirty="0" smtClean="0"/>
              <a:t>คุณครูให้นักเรียนตอบคำถามว่ารูปเรขาคณิตที่นักเรียนนำมาแปะมีรูปเรขาคณิตอะไรบ้าง</a:t>
            </a:r>
            <a:endParaRPr lang="th-TH" sz="4800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B2B645-7D08-5B4C-6DD1-F4993DA58DC7}"/>
              </a:ext>
            </a:extLst>
          </p:cNvPr>
          <p:cNvGrpSpPr/>
          <p:nvPr/>
        </p:nvGrpSpPr>
        <p:grpSpPr>
          <a:xfrm>
            <a:off x="1531938" y="973334"/>
            <a:ext cx="21313775" cy="11769332"/>
            <a:chOff x="1115299" y="736600"/>
            <a:chExt cx="22171206" cy="12242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732635-498E-BCFD-F356-71F71328CEBD}"/>
                </a:ext>
              </a:extLst>
            </p:cNvPr>
            <p:cNvSpPr/>
            <p:nvPr/>
          </p:nvSpPr>
          <p:spPr>
            <a:xfrm>
              <a:off x="1115299" y="736600"/>
              <a:ext cx="22171206" cy="12242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75DCCB-BEAF-0E90-9ABC-78F60BC72459}"/>
                </a:ext>
              </a:extLst>
            </p:cNvPr>
            <p:cNvSpPr/>
            <p:nvPr/>
          </p:nvSpPr>
          <p:spPr>
            <a:xfrm>
              <a:off x="1247594" y="736600"/>
              <a:ext cx="21933262" cy="12242800"/>
            </a:xfrm>
            <a:custGeom>
              <a:avLst/>
              <a:gdLst>
                <a:gd name="connsiteX0" fmla="*/ 6607985 w 7927195"/>
                <a:gd name="connsiteY0" fmla="*/ 4219569 h 4424835"/>
                <a:gd name="connsiteX1" fmla="*/ 6627548 w 7927195"/>
                <a:gd name="connsiteY1" fmla="*/ 4243336 h 4424835"/>
                <a:gd name="connsiteX2" fmla="*/ 6627426 w 7927195"/>
                <a:gd name="connsiteY2" fmla="*/ 4264103 h 4424835"/>
                <a:gd name="connsiteX3" fmla="*/ 6614392 w 7927195"/>
                <a:gd name="connsiteY3" fmla="*/ 4292642 h 4424835"/>
                <a:gd name="connsiteX4" fmla="*/ 6603381 w 7927195"/>
                <a:gd name="connsiteY4" fmla="*/ 4308025 h 4424835"/>
                <a:gd name="connsiteX5" fmla="*/ 6526466 w 7927195"/>
                <a:gd name="connsiteY5" fmla="*/ 4397084 h 4424835"/>
                <a:gd name="connsiteX6" fmla="*/ 6504242 w 7927195"/>
                <a:gd name="connsiteY6" fmla="*/ 4416272 h 4424835"/>
                <a:gd name="connsiteX7" fmla="*/ 6479508 w 7927195"/>
                <a:gd name="connsiteY7" fmla="*/ 4424651 h 4424835"/>
                <a:gd name="connsiteX8" fmla="*/ 6445220 w 7927195"/>
                <a:gd name="connsiteY8" fmla="*/ 4381701 h 4424835"/>
                <a:gd name="connsiteX9" fmla="*/ 6455219 w 7927195"/>
                <a:gd name="connsiteY9" fmla="*/ 4356319 h 4424835"/>
                <a:gd name="connsiteX10" fmla="*/ 6486309 w 7927195"/>
                <a:gd name="connsiteY10" fmla="*/ 4308956 h 4424835"/>
                <a:gd name="connsiteX11" fmla="*/ 6545452 w 7927195"/>
                <a:gd name="connsiteY11" fmla="*/ 4243457 h 4424835"/>
                <a:gd name="connsiteX12" fmla="*/ 6566462 w 7927195"/>
                <a:gd name="connsiteY12" fmla="*/ 4226050 h 4424835"/>
                <a:gd name="connsiteX13" fmla="*/ 6577432 w 7927195"/>
                <a:gd name="connsiteY13" fmla="*/ 4219938 h 4424835"/>
                <a:gd name="connsiteX14" fmla="*/ 6607985 w 7927195"/>
                <a:gd name="connsiteY14" fmla="*/ 4219569 h 4424835"/>
                <a:gd name="connsiteX15" fmla="*/ 3085913 w 7927195"/>
                <a:gd name="connsiteY15" fmla="*/ 4217468 h 4424835"/>
                <a:gd name="connsiteX16" fmla="*/ 3093814 w 7927195"/>
                <a:gd name="connsiteY16" fmla="*/ 4220140 h 4424835"/>
                <a:gd name="connsiteX17" fmla="*/ 3112909 w 7927195"/>
                <a:gd name="connsiteY17" fmla="*/ 4259164 h 4424835"/>
                <a:gd name="connsiteX18" fmla="*/ 3107562 w 7927195"/>
                <a:gd name="connsiteY18" fmla="*/ 4277259 h 4424835"/>
                <a:gd name="connsiteX19" fmla="*/ 3093571 w 7927195"/>
                <a:gd name="connsiteY19" fmla="*/ 4300697 h 4424835"/>
                <a:gd name="connsiteX20" fmla="*/ 3007095 w 7927195"/>
                <a:gd name="connsiteY20" fmla="*/ 4401213 h 4424835"/>
                <a:gd name="connsiteX21" fmla="*/ 2985806 w 7927195"/>
                <a:gd name="connsiteY21" fmla="*/ 4418255 h 4424835"/>
                <a:gd name="connsiteX22" fmla="*/ 2963886 w 7927195"/>
                <a:gd name="connsiteY22" fmla="*/ 4424813 h 4424835"/>
                <a:gd name="connsiteX23" fmla="*/ 2929999 w 7927195"/>
                <a:gd name="connsiteY23" fmla="*/ 4385384 h 4424835"/>
                <a:gd name="connsiteX24" fmla="*/ 2933112 w 7927195"/>
                <a:gd name="connsiteY24" fmla="*/ 4373443 h 4424835"/>
                <a:gd name="connsiteX25" fmla="*/ 2943609 w 7927195"/>
                <a:gd name="connsiteY25" fmla="*/ 4350530 h 4424835"/>
                <a:gd name="connsiteX26" fmla="*/ 2970460 w 7927195"/>
                <a:gd name="connsiteY26" fmla="*/ 4310292 h 4424835"/>
                <a:gd name="connsiteX27" fmla="*/ 3029445 w 7927195"/>
                <a:gd name="connsiteY27" fmla="*/ 4244429 h 4424835"/>
                <a:gd name="connsiteX28" fmla="*/ 3059377 w 7927195"/>
                <a:gd name="connsiteY28" fmla="*/ 4221435 h 4424835"/>
                <a:gd name="connsiteX29" fmla="*/ 3085913 w 7927195"/>
                <a:gd name="connsiteY29" fmla="*/ 4217468 h 4424835"/>
                <a:gd name="connsiteX30" fmla="*/ 1314223 w 7927195"/>
                <a:gd name="connsiteY30" fmla="*/ 4217225 h 4424835"/>
                <a:gd name="connsiteX31" fmla="*/ 1355582 w 7927195"/>
                <a:gd name="connsiteY31" fmla="*/ 4261309 h 4424835"/>
                <a:gd name="connsiteX32" fmla="*/ 1342240 w 7927195"/>
                <a:gd name="connsiteY32" fmla="*/ 4291995 h 4424835"/>
                <a:gd name="connsiteX33" fmla="*/ 1330010 w 7927195"/>
                <a:gd name="connsiteY33" fmla="*/ 4309078 h 4424835"/>
                <a:gd name="connsiteX34" fmla="*/ 1253011 w 7927195"/>
                <a:gd name="connsiteY34" fmla="*/ 4398015 h 4424835"/>
                <a:gd name="connsiteX35" fmla="*/ 1230621 w 7927195"/>
                <a:gd name="connsiteY35" fmla="*/ 4416960 h 4424835"/>
                <a:gd name="connsiteX36" fmla="*/ 1207079 w 7927195"/>
                <a:gd name="connsiteY36" fmla="*/ 4424692 h 4424835"/>
                <a:gd name="connsiteX37" fmla="*/ 1172646 w 7927195"/>
                <a:gd name="connsiteY37" fmla="*/ 4382430 h 4424835"/>
                <a:gd name="connsiteX38" fmla="*/ 1181536 w 7927195"/>
                <a:gd name="connsiteY38" fmla="*/ 4358910 h 4424835"/>
                <a:gd name="connsiteX39" fmla="*/ 1203298 w 7927195"/>
                <a:gd name="connsiteY39" fmla="*/ 4323043 h 4424835"/>
                <a:gd name="connsiteX40" fmla="*/ 1276976 w 7927195"/>
                <a:gd name="connsiteY40" fmla="*/ 4239693 h 4424835"/>
                <a:gd name="connsiteX41" fmla="*/ 1298609 w 7927195"/>
                <a:gd name="connsiteY41" fmla="*/ 4223095 h 4424835"/>
                <a:gd name="connsiteX42" fmla="*/ 1314223 w 7927195"/>
                <a:gd name="connsiteY42" fmla="*/ 4217225 h 4424835"/>
                <a:gd name="connsiteX43" fmla="*/ 4829937 w 7927195"/>
                <a:gd name="connsiteY43" fmla="*/ 4217144 h 4424835"/>
                <a:gd name="connsiteX44" fmla="*/ 4868597 w 7927195"/>
                <a:gd name="connsiteY44" fmla="*/ 4239247 h 4424835"/>
                <a:gd name="connsiteX45" fmla="*/ 4871835 w 7927195"/>
                <a:gd name="connsiteY45" fmla="*/ 4253901 h 4424835"/>
                <a:gd name="connsiteX46" fmla="*/ 4867423 w 7927195"/>
                <a:gd name="connsiteY46" fmla="*/ 4271996 h 4424835"/>
                <a:gd name="connsiteX47" fmla="*/ 4851069 w 7927195"/>
                <a:gd name="connsiteY47" fmla="*/ 4301183 h 4424835"/>
                <a:gd name="connsiteX48" fmla="*/ 4812935 w 7927195"/>
                <a:gd name="connsiteY48" fmla="*/ 4348708 h 4424835"/>
                <a:gd name="connsiteX49" fmla="*/ 4764681 w 7927195"/>
                <a:gd name="connsiteY49" fmla="*/ 4401455 h 4424835"/>
                <a:gd name="connsiteX50" fmla="*/ 4743429 w 7927195"/>
                <a:gd name="connsiteY50" fmla="*/ 4418498 h 4424835"/>
                <a:gd name="connsiteX51" fmla="*/ 4719343 w 7927195"/>
                <a:gd name="connsiteY51" fmla="*/ 4424732 h 4424835"/>
                <a:gd name="connsiteX52" fmla="*/ 4687160 w 7927195"/>
                <a:gd name="connsiteY52" fmla="*/ 4385951 h 4424835"/>
                <a:gd name="connsiteX53" fmla="*/ 4695823 w 7927195"/>
                <a:gd name="connsiteY53" fmla="*/ 4360164 h 4424835"/>
                <a:gd name="connsiteX54" fmla="*/ 4722419 w 7927195"/>
                <a:gd name="connsiteY54" fmla="*/ 4317375 h 4424835"/>
                <a:gd name="connsiteX55" fmla="*/ 4790873 w 7927195"/>
                <a:gd name="connsiteY55" fmla="*/ 4240542 h 4424835"/>
                <a:gd name="connsiteX56" fmla="*/ 4814190 w 7927195"/>
                <a:gd name="connsiteY56" fmla="*/ 4222730 h 4424835"/>
                <a:gd name="connsiteX57" fmla="*/ 4829937 w 7927195"/>
                <a:gd name="connsiteY57" fmla="*/ 4217144 h 4424835"/>
                <a:gd name="connsiteX58" fmla="*/ 5106344 w 7927195"/>
                <a:gd name="connsiteY58" fmla="*/ 3803756 h 4424835"/>
                <a:gd name="connsiteX59" fmla="*/ 5122900 w 7927195"/>
                <a:gd name="connsiteY59" fmla="*/ 3809138 h 4424835"/>
                <a:gd name="connsiteX60" fmla="*/ 5135652 w 7927195"/>
                <a:gd name="connsiteY60" fmla="*/ 3823007 h 4424835"/>
                <a:gd name="connsiteX61" fmla="*/ 5148890 w 7927195"/>
                <a:gd name="connsiteY61" fmla="*/ 3860322 h 4424835"/>
                <a:gd name="connsiteX62" fmla="*/ 5142898 w 7927195"/>
                <a:gd name="connsiteY62" fmla="*/ 3931242 h 4424835"/>
                <a:gd name="connsiteX63" fmla="*/ 5138931 w 7927195"/>
                <a:gd name="connsiteY63" fmla="*/ 3945414 h 4424835"/>
                <a:gd name="connsiteX64" fmla="*/ 5153423 w 7927195"/>
                <a:gd name="connsiteY64" fmla="*/ 3959631 h 4424835"/>
                <a:gd name="connsiteX65" fmla="*/ 5218072 w 7927195"/>
                <a:gd name="connsiteY65" fmla="*/ 3952506 h 4424835"/>
                <a:gd name="connsiteX66" fmla="*/ 5257055 w 7927195"/>
                <a:gd name="connsiteY66" fmla="*/ 3960489 h 4424835"/>
                <a:gd name="connsiteX67" fmla="*/ 5277580 w 7927195"/>
                <a:gd name="connsiteY67" fmla="*/ 3974702 h 4424835"/>
                <a:gd name="connsiteX68" fmla="*/ 5284057 w 7927195"/>
                <a:gd name="connsiteY68" fmla="*/ 3992101 h 4424835"/>
                <a:gd name="connsiteX69" fmla="*/ 5275150 w 7927195"/>
                <a:gd name="connsiteY69" fmla="*/ 4012601 h 4424835"/>
                <a:gd name="connsiteX70" fmla="*/ 5248798 w 7927195"/>
                <a:gd name="connsiteY70" fmla="*/ 4024733 h 4424835"/>
                <a:gd name="connsiteX71" fmla="*/ 5202851 w 7927195"/>
                <a:gd name="connsiteY71" fmla="*/ 4021932 h 4424835"/>
                <a:gd name="connsiteX72" fmla="*/ 5152816 w 7927195"/>
                <a:gd name="connsiteY72" fmla="*/ 4005865 h 4424835"/>
                <a:gd name="connsiteX73" fmla="*/ 5139174 w 7927195"/>
                <a:gd name="connsiteY73" fmla="*/ 4000853 h 4424835"/>
                <a:gd name="connsiteX74" fmla="*/ 5137393 w 7927195"/>
                <a:gd name="connsiteY74" fmla="*/ 4004820 h 4424835"/>
                <a:gd name="connsiteX75" fmla="*/ 5142858 w 7927195"/>
                <a:gd name="connsiteY75" fmla="*/ 4020649 h 4424835"/>
                <a:gd name="connsiteX76" fmla="*/ 5159536 w 7927195"/>
                <a:gd name="connsiteY76" fmla="*/ 4083597 h 4424835"/>
                <a:gd name="connsiteX77" fmla="*/ 5157107 w 7927195"/>
                <a:gd name="connsiteY77" fmla="*/ 4131527 h 4424835"/>
                <a:gd name="connsiteX78" fmla="*/ 5142413 w 7927195"/>
                <a:gd name="connsiteY78" fmla="*/ 4156665 h 4424835"/>
                <a:gd name="connsiteX79" fmla="*/ 5103510 w 7927195"/>
                <a:gd name="connsiteY79" fmla="*/ 4158608 h 4424835"/>
                <a:gd name="connsiteX80" fmla="*/ 5089382 w 7927195"/>
                <a:gd name="connsiteY80" fmla="*/ 4140595 h 4424835"/>
                <a:gd name="connsiteX81" fmla="*/ 5081407 w 7927195"/>
                <a:gd name="connsiteY81" fmla="*/ 4105942 h 4424835"/>
                <a:gd name="connsiteX82" fmla="*/ 5087358 w 7927195"/>
                <a:gd name="connsiteY82" fmla="*/ 4049625 h 4424835"/>
                <a:gd name="connsiteX83" fmla="*/ 5095778 w 7927195"/>
                <a:gd name="connsiteY83" fmla="*/ 4021422 h 4424835"/>
                <a:gd name="connsiteX84" fmla="*/ 5100474 w 7927195"/>
                <a:gd name="connsiteY84" fmla="*/ 4007642 h 4424835"/>
                <a:gd name="connsiteX85" fmla="*/ 5096547 w 7927195"/>
                <a:gd name="connsiteY85" fmla="*/ 4005759 h 4424835"/>
                <a:gd name="connsiteX86" fmla="*/ 5082500 w 7927195"/>
                <a:gd name="connsiteY86" fmla="*/ 4010095 h 4424835"/>
                <a:gd name="connsiteX87" fmla="*/ 5031494 w 7927195"/>
                <a:gd name="connsiteY87" fmla="*/ 4022535 h 4424835"/>
                <a:gd name="connsiteX88" fmla="*/ 4975184 w 7927195"/>
                <a:gd name="connsiteY88" fmla="*/ 4018673 h 4424835"/>
                <a:gd name="connsiteX89" fmla="*/ 4949317 w 7927195"/>
                <a:gd name="connsiteY89" fmla="*/ 4005104 h 4424835"/>
                <a:gd name="connsiteX90" fmla="*/ 4946888 w 7927195"/>
                <a:gd name="connsiteY90" fmla="*/ 3958222 h 4424835"/>
                <a:gd name="connsiteX91" fmla="*/ 4969841 w 7927195"/>
                <a:gd name="connsiteY91" fmla="*/ 3944054 h 4424835"/>
                <a:gd name="connsiteX92" fmla="*/ 5013642 w 7927195"/>
                <a:gd name="connsiteY92" fmla="*/ 3941504 h 4424835"/>
                <a:gd name="connsiteX93" fmla="*/ 5080962 w 7927195"/>
                <a:gd name="connsiteY93" fmla="*/ 3958068 h 4424835"/>
                <a:gd name="connsiteX94" fmla="*/ 5093025 w 7927195"/>
                <a:gd name="connsiteY94" fmla="*/ 3961639 h 4424835"/>
                <a:gd name="connsiteX95" fmla="*/ 5096588 w 7927195"/>
                <a:gd name="connsiteY95" fmla="*/ 3960230 h 4424835"/>
                <a:gd name="connsiteX96" fmla="*/ 5096871 w 7927195"/>
                <a:gd name="connsiteY96" fmla="*/ 3958299 h 4424835"/>
                <a:gd name="connsiteX97" fmla="*/ 5091730 w 7927195"/>
                <a:gd name="connsiteY97" fmla="*/ 3944600 h 4424835"/>
                <a:gd name="connsiteX98" fmla="*/ 5074647 w 7927195"/>
                <a:gd name="connsiteY98" fmla="*/ 3892703 h 4424835"/>
                <a:gd name="connsiteX99" fmla="*/ 5072380 w 7927195"/>
                <a:gd name="connsiteY99" fmla="*/ 3842547 h 4424835"/>
                <a:gd name="connsiteX100" fmla="*/ 5088208 w 7927195"/>
                <a:gd name="connsiteY100" fmla="*/ 3811154 h 4424835"/>
                <a:gd name="connsiteX101" fmla="*/ 5106344 w 7927195"/>
                <a:gd name="connsiteY101" fmla="*/ 3803756 h 4424835"/>
                <a:gd name="connsiteX102" fmla="*/ 3348306 w 7927195"/>
                <a:gd name="connsiteY102" fmla="*/ 3803698 h 4424835"/>
                <a:gd name="connsiteX103" fmla="*/ 3364921 w 7927195"/>
                <a:gd name="connsiteY103" fmla="*/ 3809247 h 4424835"/>
                <a:gd name="connsiteX104" fmla="*/ 3373908 w 7927195"/>
                <a:gd name="connsiteY104" fmla="*/ 3818044 h 4424835"/>
                <a:gd name="connsiteX105" fmla="*/ 3389056 w 7927195"/>
                <a:gd name="connsiteY105" fmla="*/ 3850072 h 4424835"/>
                <a:gd name="connsiteX106" fmla="*/ 3392542 w 7927195"/>
                <a:gd name="connsiteY106" fmla="*/ 3877470 h 4424835"/>
                <a:gd name="connsiteX107" fmla="*/ 3383053 w 7927195"/>
                <a:gd name="connsiteY107" fmla="*/ 3937370 h 4424835"/>
                <a:gd name="connsiteX108" fmla="*/ 3379567 w 7927195"/>
                <a:gd name="connsiteY108" fmla="*/ 3949498 h 4424835"/>
                <a:gd name="connsiteX109" fmla="*/ 3390999 w 7927195"/>
                <a:gd name="connsiteY109" fmla="*/ 3960720 h 4424835"/>
                <a:gd name="connsiteX110" fmla="*/ 3424008 w 7927195"/>
                <a:gd name="connsiteY110" fmla="*/ 3954166 h 4424835"/>
                <a:gd name="connsiteX111" fmla="*/ 3488790 w 7927195"/>
                <a:gd name="connsiteY111" fmla="*/ 3956988 h 4424835"/>
                <a:gd name="connsiteX112" fmla="*/ 3516479 w 7927195"/>
                <a:gd name="connsiteY112" fmla="*/ 3971395 h 4424835"/>
                <a:gd name="connsiteX113" fmla="*/ 3525761 w 7927195"/>
                <a:gd name="connsiteY113" fmla="*/ 3996060 h 4424835"/>
                <a:gd name="connsiteX114" fmla="*/ 3518786 w 7927195"/>
                <a:gd name="connsiteY114" fmla="*/ 4011002 h 4424835"/>
                <a:gd name="connsiteX115" fmla="*/ 3490976 w 7927195"/>
                <a:gd name="connsiteY115" fmla="*/ 4024709 h 4424835"/>
                <a:gd name="connsiteX116" fmla="*/ 3444985 w 7927195"/>
                <a:gd name="connsiteY116" fmla="*/ 4021988 h 4424835"/>
                <a:gd name="connsiteX117" fmla="*/ 3396905 w 7927195"/>
                <a:gd name="connsiteY117" fmla="*/ 4006694 h 4424835"/>
                <a:gd name="connsiteX118" fmla="*/ 3383142 w 7927195"/>
                <a:gd name="connsiteY118" fmla="*/ 4001513 h 4424835"/>
                <a:gd name="connsiteX119" fmla="*/ 3379567 w 7927195"/>
                <a:gd name="connsiteY119" fmla="*/ 4002687 h 4424835"/>
                <a:gd name="connsiteX120" fmla="*/ 3379150 w 7927195"/>
                <a:gd name="connsiteY120" fmla="*/ 4004545 h 4424835"/>
                <a:gd name="connsiteX121" fmla="*/ 3383931 w 7927195"/>
                <a:gd name="connsiteY121" fmla="*/ 4018418 h 4424835"/>
                <a:gd name="connsiteX122" fmla="*/ 3400460 w 7927195"/>
                <a:gd name="connsiteY122" fmla="*/ 4077079 h 4424835"/>
                <a:gd name="connsiteX123" fmla="*/ 3402281 w 7927195"/>
                <a:gd name="connsiteY123" fmla="*/ 4114808 h 4424835"/>
                <a:gd name="connsiteX124" fmla="*/ 3390048 w 7927195"/>
                <a:gd name="connsiteY124" fmla="*/ 4150148 h 4424835"/>
                <a:gd name="connsiteX125" fmla="*/ 3359201 w 7927195"/>
                <a:gd name="connsiteY125" fmla="*/ 4164033 h 4424835"/>
                <a:gd name="connsiteX126" fmla="*/ 3342365 w 7927195"/>
                <a:gd name="connsiteY126" fmla="*/ 4156099 h 4424835"/>
                <a:gd name="connsiteX127" fmla="*/ 3327128 w 7927195"/>
                <a:gd name="connsiteY127" fmla="*/ 4128976 h 4424835"/>
                <a:gd name="connsiteX128" fmla="*/ 3323898 w 7927195"/>
                <a:gd name="connsiteY128" fmla="*/ 4080925 h 4424835"/>
                <a:gd name="connsiteX129" fmla="*/ 3337726 w 7927195"/>
                <a:gd name="connsiteY129" fmla="*/ 4021652 h 4424835"/>
                <a:gd name="connsiteX130" fmla="*/ 3341709 w 7927195"/>
                <a:gd name="connsiteY130" fmla="*/ 4009710 h 4424835"/>
                <a:gd name="connsiteX131" fmla="*/ 3340515 w 7927195"/>
                <a:gd name="connsiteY131" fmla="*/ 4006091 h 4424835"/>
                <a:gd name="connsiteX132" fmla="*/ 3338774 w 7927195"/>
                <a:gd name="connsiteY132" fmla="*/ 4005597 h 4424835"/>
                <a:gd name="connsiteX133" fmla="*/ 3324748 w 7927195"/>
                <a:gd name="connsiteY133" fmla="*/ 4009982 h 4424835"/>
                <a:gd name="connsiteX134" fmla="*/ 3273725 w 7927195"/>
                <a:gd name="connsiteY134" fmla="*/ 4022502 h 4424835"/>
                <a:gd name="connsiteX135" fmla="*/ 3217375 w 7927195"/>
                <a:gd name="connsiteY135" fmla="*/ 4018770 h 4424835"/>
                <a:gd name="connsiteX136" fmla="*/ 3191427 w 7927195"/>
                <a:gd name="connsiteY136" fmla="*/ 4005318 h 4424835"/>
                <a:gd name="connsiteX137" fmla="*/ 3188650 w 7927195"/>
                <a:gd name="connsiteY137" fmla="*/ 3958445 h 4424835"/>
                <a:gd name="connsiteX138" fmla="*/ 3211530 w 7927195"/>
                <a:gd name="connsiteY138" fmla="*/ 3944135 h 4424835"/>
                <a:gd name="connsiteX139" fmla="*/ 3255334 w 7927195"/>
                <a:gd name="connsiteY139" fmla="*/ 3941471 h 4424835"/>
                <a:gd name="connsiteX140" fmla="*/ 3322671 w 7927195"/>
                <a:gd name="connsiteY140" fmla="*/ 3957979 h 4424835"/>
                <a:gd name="connsiteX141" fmla="*/ 3334702 w 7927195"/>
                <a:gd name="connsiteY141" fmla="*/ 3961651 h 4424835"/>
                <a:gd name="connsiteX142" fmla="*/ 3338620 w 7927195"/>
                <a:gd name="connsiteY142" fmla="*/ 3958226 h 4424835"/>
                <a:gd name="connsiteX143" fmla="*/ 3332836 w 7927195"/>
                <a:gd name="connsiteY143" fmla="*/ 3942544 h 4424835"/>
                <a:gd name="connsiteX144" fmla="*/ 3316141 w 7927195"/>
                <a:gd name="connsiteY144" fmla="*/ 3890521 h 4424835"/>
                <a:gd name="connsiteX145" fmla="*/ 3314008 w 7927195"/>
                <a:gd name="connsiteY145" fmla="*/ 3844490 h 4424835"/>
                <a:gd name="connsiteX146" fmla="*/ 3330257 w 7927195"/>
                <a:gd name="connsiteY146" fmla="*/ 3811069 h 4424835"/>
                <a:gd name="connsiteX147" fmla="*/ 3348306 w 7927195"/>
                <a:gd name="connsiteY147" fmla="*/ 3803698 h 4424835"/>
                <a:gd name="connsiteX148" fmla="*/ 6863235 w 7927195"/>
                <a:gd name="connsiteY148" fmla="*/ 3803686 h 4424835"/>
                <a:gd name="connsiteX149" fmla="*/ 6880717 w 7927195"/>
                <a:gd name="connsiteY149" fmla="*/ 3809911 h 4424835"/>
                <a:gd name="connsiteX150" fmla="*/ 6903104 w 7927195"/>
                <a:gd name="connsiteY150" fmla="*/ 3847210 h 4424835"/>
                <a:gd name="connsiteX151" fmla="*/ 6905411 w 7927195"/>
                <a:gd name="connsiteY151" fmla="*/ 3901556 h 4424835"/>
                <a:gd name="connsiteX152" fmla="*/ 6892902 w 7927195"/>
                <a:gd name="connsiteY152" fmla="*/ 3954805 h 4424835"/>
                <a:gd name="connsiteX153" fmla="*/ 6892619 w 7927195"/>
                <a:gd name="connsiteY153" fmla="*/ 3960784 h 4424835"/>
                <a:gd name="connsiteX154" fmla="*/ 6894117 w 7927195"/>
                <a:gd name="connsiteY154" fmla="*/ 3962108 h 4424835"/>
                <a:gd name="connsiteX155" fmla="*/ 6904440 w 7927195"/>
                <a:gd name="connsiteY155" fmla="*/ 3960910 h 4424835"/>
                <a:gd name="connsiteX156" fmla="*/ 6933303 w 7927195"/>
                <a:gd name="connsiteY156" fmla="*/ 3955145 h 4424835"/>
                <a:gd name="connsiteX157" fmla="*/ 6979492 w 7927195"/>
                <a:gd name="connsiteY157" fmla="*/ 3952842 h 4424835"/>
                <a:gd name="connsiteX158" fmla="*/ 7016249 w 7927195"/>
                <a:gd name="connsiteY158" fmla="*/ 3961440 h 4424835"/>
                <a:gd name="connsiteX159" fmla="*/ 7034627 w 7927195"/>
                <a:gd name="connsiteY159" fmla="*/ 3975184 h 4424835"/>
                <a:gd name="connsiteX160" fmla="*/ 7031510 w 7927195"/>
                <a:gd name="connsiteY160" fmla="*/ 4012868 h 4424835"/>
                <a:gd name="connsiteX161" fmla="*/ 7007141 w 7927195"/>
                <a:gd name="connsiteY161" fmla="*/ 4024510 h 4424835"/>
                <a:gd name="connsiteX162" fmla="*/ 6961113 w 7927195"/>
                <a:gd name="connsiteY162" fmla="*/ 4022190 h 4424835"/>
                <a:gd name="connsiteX163" fmla="*/ 6918891 w 7927195"/>
                <a:gd name="connsiteY163" fmla="*/ 4009265 h 4424835"/>
                <a:gd name="connsiteX164" fmla="*/ 6901161 w 7927195"/>
                <a:gd name="connsiteY164" fmla="*/ 4002606 h 4424835"/>
                <a:gd name="connsiteX165" fmla="*/ 6895372 w 7927195"/>
                <a:gd name="connsiteY165" fmla="*/ 4002112 h 4424835"/>
                <a:gd name="connsiteX166" fmla="*/ 6895331 w 7927195"/>
                <a:gd name="connsiteY166" fmla="*/ 4009933 h 4424835"/>
                <a:gd name="connsiteX167" fmla="*/ 6905371 w 7927195"/>
                <a:gd name="connsiteY167" fmla="*/ 4037638 h 4424835"/>
                <a:gd name="connsiteX168" fmla="*/ 6916948 w 7927195"/>
                <a:gd name="connsiteY168" fmla="*/ 4095255 h 4424835"/>
                <a:gd name="connsiteX169" fmla="*/ 6915774 w 7927195"/>
                <a:gd name="connsiteY169" fmla="*/ 4122580 h 4424835"/>
                <a:gd name="connsiteX170" fmla="*/ 6902618 w 7927195"/>
                <a:gd name="connsiteY170" fmla="*/ 4153103 h 4424835"/>
                <a:gd name="connsiteX171" fmla="*/ 6855903 w 7927195"/>
                <a:gd name="connsiteY171" fmla="*/ 4155046 h 4424835"/>
                <a:gd name="connsiteX172" fmla="*/ 6845539 w 7927195"/>
                <a:gd name="connsiteY172" fmla="*/ 4139339 h 4424835"/>
                <a:gd name="connsiteX173" fmla="*/ 6839305 w 7927195"/>
                <a:gd name="connsiteY173" fmla="*/ 4114970 h 4424835"/>
                <a:gd name="connsiteX174" fmla="*/ 6846673 w 7927195"/>
                <a:gd name="connsiteY174" fmla="*/ 4039966 h 4424835"/>
                <a:gd name="connsiteX175" fmla="*/ 6855943 w 7927195"/>
                <a:gd name="connsiteY175" fmla="*/ 4011997 h 4424835"/>
                <a:gd name="connsiteX176" fmla="*/ 6854769 w 7927195"/>
                <a:gd name="connsiteY176" fmla="*/ 4006285 h 4424835"/>
                <a:gd name="connsiteX177" fmla="*/ 6850923 w 7927195"/>
                <a:gd name="connsiteY177" fmla="*/ 4006196 h 4424835"/>
                <a:gd name="connsiteX178" fmla="*/ 6830885 w 7927195"/>
                <a:gd name="connsiteY178" fmla="*/ 4012621 h 4424835"/>
                <a:gd name="connsiteX179" fmla="*/ 6785748 w 7927195"/>
                <a:gd name="connsiteY179" fmla="*/ 4022818 h 4424835"/>
                <a:gd name="connsiteX180" fmla="*/ 6731463 w 7927195"/>
                <a:gd name="connsiteY180" fmla="*/ 4018547 h 4424835"/>
                <a:gd name="connsiteX181" fmla="*/ 6705636 w 7927195"/>
                <a:gd name="connsiteY181" fmla="*/ 4004836 h 4424835"/>
                <a:gd name="connsiteX182" fmla="*/ 6702721 w 7927195"/>
                <a:gd name="connsiteY182" fmla="*/ 3959242 h 4424835"/>
                <a:gd name="connsiteX183" fmla="*/ 6727334 w 7927195"/>
                <a:gd name="connsiteY183" fmla="*/ 3943859 h 4424835"/>
                <a:gd name="connsiteX184" fmla="*/ 6771216 w 7927195"/>
                <a:gd name="connsiteY184" fmla="*/ 3941653 h 4424835"/>
                <a:gd name="connsiteX185" fmla="*/ 6826513 w 7927195"/>
                <a:gd name="connsiteY185" fmla="*/ 3954502 h 4424835"/>
                <a:gd name="connsiteX186" fmla="*/ 6844527 w 7927195"/>
                <a:gd name="connsiteY186" fmla="*/ 3960465 h 4424835"/>
                <a:gd name="connsiteX187" fmla="*/ 6852281 w 7927195"/>
                <a:gd name="connsiteY187" fmla="*/ 3960691 h 4424835"/>
                <a:gd name="connsiteX188" fmla="*/ 6852300 w 7927195"/>
                <a:gd name="connsiteY188" fmla="*/ 3961218 h 4424835"/>
                <a:gd name="connsiteX189" fmla="*/ 6852705 w 7927195"/>
                <a:gd name="connsiteY189" fmla="*/ 3960704 h 4424835"/>
                <a:gd name="connsiteX190" fmla="*/ 6853555 w 7927195"/>
                <a:gd name="connsiteY190" fmla="*/ 3960898 h 4424835"/>
                <a:gd name="connsiteX191" fmla="*/ 6852705 w 7927195"/>
                <a:gd name="connsiteY191" fmla="*/ 3960703 h 4424835"/>
                <a:gd name="connsiteX192" fmla="*/ 6852281 w 7927195"/>
                <a:gd name="connsiteY192" fmla="*/ 3960691 h 4424835"/>
                <a:gd name="connsiteX193" fmla="*/ 6852016 w 7927195"/>
                <a:gd name="connsiteY193" fmla="*/ 3953121 h 4424835"/>
                <a:gd name="connsiteX194" fmla="*/ 6841896 w 7927195"/>
                <a:gd name="connsiteY194" fmla="*/ 3927683 h 4424835"/>
                <a:gd name="connsiteX195" fmla="*/ 6828780 w 7927195"/>
                <a:gd name="connsiteY195" fmla="*/ 3878960 h 4424835"/>
                <a:gd name="connsiteX196" fmla="*/ 6831452 w 7927195"/>
                <a:gd name="connsiteY196" fmla="*/ 3833123 h 4424835"/>
                <a:gd name="connsiteX197" fmla="*/ 6844325 w 7927195"/>
                <a:gd name="connsiteY197" fmla="*/ 3811639 h 4424835"/>
                <a:gd name="connsiteX198" fmla="*/ 6863235 w 7927195"/>
                <a:gd name="connsiteY198" fmla="*/ 3803686 h 4424835"/>
                <a:gd name="connsiteX199" fmla="*/ 1590099 w 7927195"/>
                <a:gd name="connsiteY199" fmla="*/ 3803685 h 4424835"/>
                <a:gd name="connsiteX200" fmla="*/ 1606995 w 7927195"/>
                <a:gd name="connsiteY200" fmla="*/ 3808721 h 4424835"/>
                <a:gd name="connsiteX201" fmla="*/ 1630615 w 7927195"/>
                <a:gd name="connsiteY201" fmla="*/ 3845174 h 4424835"/>
                <a:gd name="connsiteX202" fmla="*/ 1633441 w 7927195"/>
                <a:gd name="connsiteY202" fmla="*/ 3901552 h 4424835"/>
                <a:gd name="connsiteX203" fmla="*/ 1620940 w 7927195"/>
                <a:gd name="connsiteY203" fmla="*/ 3954806 h 4424835"/>
                <a:gd name="connsiteX204" fmla="*/ 1620633 w 7927195"/>
                <a:gd name="connsiteY204" fmla="*/ 3960789 h 4424835"/>
                <a:gd name="connsiteX205" fmla="*/ 1622135 w 7927195"/>
                <a:gd name="connsiteY205" fmla="*/ 3962116 h 4424835"/>
                <a:gd name="connsiteX206" fmla="*/ 1634518 w 7927195"/>
                <a:gd name="connsiteY206" fmla="*/ 3960534 h 4424835"/>
                <a:gd name="connsiteX207" fmla="*/ 1665494 w 7927195"/>
                <a:gd name="connsiteY207" fmla="*/ 3954405 h 4424835"/>
                <a:gd name="connsiteX208" fmla="*/ 1730353 w 7927195"/>
                <a:gd name="connsiteY208" fmla="*/ 3956672 h 4424835"/>
                <a:gd name="connsiteX209" fmla="*/ 1751679 w 7927195"/>
                <a:gd name="connsiteY209" fmla="*/ 3965444 h 4424835"/>
                <a:gd name="connsiteX210" fmla="*/ 1766899 w 7927195"/>
                <a:gd name="connsiteY210" fmla="*/ 3982422 h 4424835"/>
                <a:gd name="connsiteX211" fmla="*/ 1762447 w 7927195"/>
                <a:gd name="connsiteY211" fmla="*/ 4009832 h 4424835"/>
                <a:gd name="connsiteX212" fmla="*/ 1735182 w 7927195"/>
                <a:gd name="connsiteY212" fmla="*/ 4024494 h 4424835"/>
                <a:gd name="connsiteX213" fmla="*/ 1689155 w 7927195"/>
                <a:gd name="connsiteY213" fmla="*/ 4022203 h 4424835"/>
                <a:gd name="connsiteX214" fmla="*/ 1648840 w 7927195"/>
                <a:gd name="connsiteY214" fmla="*/ 4010107 h 4424835"/>
                <a:gd name="connsiteX215" fmla="*/ 1635129 w 7927195"/>
                <a:gd name="connsiteY215" fmla="*/ 4004739 h 4424835"/>
                <a:gd name="connsiteX216" fmla="*/ 1623616 w 7927195"/>
                <a:gd name="connsiteY216" fmla="*/ 4002339 h 4424835"/>
                <a:gd name="connsiteX217" fmla="*/ 1624980 w 7927195"/>
                <a:gd name="connsiteY217" fmla="*/ 4013831 h 4424835"/>
                <a:gd name="connsiteX218" fmla="*/ 1634097 w 7927195"/>
                <a:gd name="connsiteY218" fmla="*/ 4039638 h 4424835"/>
                <a:gd name="connsiteX219" fmla="*/ 1644978 w 7927195"/>
                <a:gd name="connsiteY219" fmla="*/ 4095296 h 4424835"/>
                <a:gd name="connsiteX220" fmla="*/ 1643808 w 7927195"/>
                <a:gd name="connsiteY220" fmla="*/ 4122580 h 4424835"/>
                <a:gd name="connsiteX221" fmla="*/ 1629207 w 7927195"/>
                <a:gd name="connsiteY221" fmla="*/ 4154641 h 4424835"/>
                <a:gd name="connsiteX222" fmla="*/ 1585471 w 7927195"/>
                <a:gd name="connsiteY222" fmla="*/ 4156503 h 4424835"/>
                <a:gd name="connsiteX223" fmla="*/ 1573557 w 7927195"/>
                <a:gd name="connsiteY223" fmla="*/ 4139299 h 4424835"/>
                <a:gd name="connsiteX224" fmla="*/ 1567315 w 7927195"/>
                <a:gd name="connsiteY224" fmla="*/ 4114929 h 4424835"/>
                <a:gd name="connsiteX225" fmla="*/ 1574715 w 7927195"/>
                <a:gd name="connsiteY225" fmla="*/ 4039942 h 4424835"/>
                <a:gd name="connsiteX226" fmla="*/ 1583981 w 7927195"/>
                <a:gd name="connsiteY226" fmla="*/ 4011977 h 4424835"/>
                <a:gd name="connsiteX227" fmla="*/ 1582779 w 7927195"/>
                <a:gd name="connsiteY227" fmla="*/ 4006269 h 4424835"/>
                <a:gd name="connsiteX228" fmla="*/ 1578937 w 7927195"/>
                <a:gd name="connsiteY228" fmla="*/ 4006209 h 4424835"/>
                <a:gd name="connsiteX229" fmla="*/ 1558891 w 7927195"/>
                <a:gd name="connsiteY229" fmla="*/ 4012629 h 4424835"/>
                <a:gd name="connsiteX230" fmla="*/ 1513758 w 7927195"/>
                <a:gd name="connsiteY230" fmla="*/ 4022822 h 4424835"/>
                <a:gd name="connsiteX231" fmla="*/ 1459481 w 7927195"/>
                <a:gd name="connsiteY231" fmla="*/ 4018551 h 4424835"/>
                <a:gd name="connsiteX232" fmla="*/ 1435220 w 7927195"/>
                <a:gd name="connsiteY232" fmla="*/ 4006217 h 4424835"/>
                <a:gd name="connsiteX233" fmla="*/ 1432156 w 7927195"/>
                <a:gd name="connsiteY233" fmla="*/ 3957655 h 4424835"/>
                <a:gd name="connsiteX234" fmla="*/ 1455396 w 7927195"/>
                <a:gd name="connsiteY234" fmla="*/ 3943843 h 4424835"/>
                <a:gd name="connsiteX235" fmla="*/ 1499262 w 7927195"/>
                <a:gd name="connsiteY235" fmla="*/ 3941657 h 4424835"/>
                <a:gd name="connsiteX236" fmla="*/ 1554575 w 7927195"/>
                <a:gd name="connsiteY236" fmla="*/ 3954510 h 4424835"/>
                <a:gd name="connsiteX237" fmla="*/ 1572557 w 7927195"/>
                <a:gd name="connsiteY237" fmla="*/ 3960469 h 4424835"/>
                <a:gd name="connsiteX238" fmla="*/ 1580315 w 7927195"/>
                <a:gd name="connsiteY238" fmla="*/ 3960688 h 4424835"/>
                <a:gd name="connsiteX239" fmla="*/ 1580334 w 7927195"/>
                <a:gd name="connsiteY239" fmla="*/ 3961214 h 4424835"/>
                <a:gd name="connsiteX240" fmla="*/ 1580747 w 7927195"/>
                <a:gd name="connsiteY240" fmla="*/ 3960700 h 4424835"/>
                <a:gd name="connsiteX241" fmla="*/ 1580315 w 7927195"/>
                <a:gd name="connsiteY241" fmla="*/ 3960688 h 4424835"/>
                <a:gd name="connsiteX242" fmla="*/ 1580046 w 7927195"/>
                <a:gd name="connsiteY242" fmla="*/ 3953121 h 4424835"/>
                <a:gd name="connsiteX243" fmla="*/ 1569926 w 7927195"/>
                <a:gd name="connsiteY243" fmla="*/ 3927683 h 4424835"/>
                <a:gd name="connsiteX244" fmla="*/ 1556810 w 7927195"/>
                <a:gd name="connsiteY244" fmla="*/ 3878956 h 4424835"/>
                <a:gd name="connsiteX245" fmla="*/ 1559470 w 7927195"/>
                <a:gd name="connsiteY245" fmla="*/ 3833119 h 4424835"/>
                <a:gd name="connsiteX246" fmla="*/ 1573921 w 7927195"/>
                <a:gd name="connsiteY246" fmla="*/ 3810231 h 4424835"/>
                <a:gd name="connsiteX247" fmla="*/ 1590099 w 7927195"/>
                <a:gd name="connsiteY247" fmla="*/ 3803685 h 4424835"/>
                <a:gd name="connsiteX248" fmla="*/ 7295924 w 7927195"/>
                <a:gd name="connsiteY248" fmla="*/ 3672504 h 4424835"/>
                <a:gd name="connsiteX249" fmla="*/ 7320709 w 7927195"/>
                <a:gd name="connsiteY249" fmla="*/ 3683189 h 4424835"/>
                <a:gd name="connsiteX250" fmla="*/ 7341557 w 7927195"/>
                <a:gd name="connsiteY250" fmla="*/ 3727087 h 4424835"/>
                <a:gd name="connsiteX251" fmla="*/ 7338075 w 7927195"/>
                <a:gd name="connsiteY251" fmla="*/ 3739449 h 4424835"/>
                <a:gd name="connsiteX252" fmla="*/ 7309900 w 7927195"/>
                <a:gd name="connsiteY252" fmla="*/ 3772608 h 4424835"/>
                <a:gd name="connsiteX253" fmla="*/ 7273953 w 7927195"/>
                <a:gd name="connsiteY253" fmla="*/ 3774624 h 4424835"/>
                <a:gd name="connsiteX254" fmla="*/ 7239989 w 7927195"/>
                <a:gd name="connsiteY254" fmla="*/ 3733685 h 4424835"/>
                <a:gd name="connsiteX255" fmla="*/ 7243430 w 7927195"/>
                <a:gd name="connsiteY255" fmla="*/ 3705283 h 4424835"/>
                <a:gd name="connsiteX256" fmla="*/ 7269743 w 7927195"/>
                <a:gd name="connsiteY256" fmla="*/ 3678614 h 4424835"/>
                <a:gd name="connsiteX257" fmla="*/ 7295924 w 7927195"/>
                <a:gd name="connsiteY257" fmla="*/ 3672504 h 4424835"/>
                <a:gd name="connsiteX258" fmla="*/ 263307 w 7927195"/>
                <a:gd name="connsiteY258" fmla="*/ 3672419 h 4424835"/>
                <a:gd name="connsiteX259" fmla="*/ 291109 w 7927195"/>
                <a:gd name="connsiteY259" fmla="*/ 3683196 h 4424835"/>
                <a:gd name="connsiteX260" fmla="*/ 311292 w 7927195"/>
                <a:gd name="connsiteY260" fmla="*/ 3723880 h 4424835"/>
                <a:gd name="connsiteX261" fmla="*/ 306673 w 7927195"/>
                <a:gd name="connsiteY261" fmla="*/ 3743505 h 4424835"/>
                <a:gd name="connsiteX262" fmla="*/ 280018 w 7927195"/>
                <a:gd name="connsiteY262" fmla="*/ 3772705 h 4424835"/>
                <a:gd name="connsiteX263" fmla="*/ 244015 w 7927195"/>
                <a:gd name="connsiteY263" fmla="*/ 3774550 h 4424835"/>
                <a:gd name="connsiteX264" fmla="*/ 210682 w 7927195"/>
                <a:gd name="connsiteY264" fmla="*/ 3735595 h 4424835"/>
                <a:gd name="connsiteX265" fmla="*/ 214722 w 7927195"/>
                <a:gd name="connsiteY265" fmla="*/ 3703267 h 4424835"/>
                <a:gd name="connsiteX266" fmla="*/ 238276 w 7927195"/>
                <a:gd name="connsiteY266" fmla="*/ 3679565 h 4424835"/>
                <a:gd name="connsiteX267" fmla="*/ 263307 w 7927195"/>
                <a:gd name="connsiteY267" fmla="*/ 3672419 h 4424835"/>
                <a:gd name="connsiteX268" fmla="*/ 3782465 w 7927195"/>
                <a:gd name="connsiteY268" fmla="*/ 3672402 h 4424835"/>
                <a:gd name="connsiteX269" fmla="*/ 3803681 w 7927195"/>
                <a:gd name="connsiteY269" fmla="*/ 3681399 h 4424835"/>
                <a:gd name="connsiteX270" fmla="*/ 3825662 w 7927195"/>
                <a:gd name="connsiteY270" fmla="*/ 3716112 h 4424835"/>
                <a:gd name="connsiteX271" fmla="*/ 3822023 w 7927195"/>
                <a:gd name="connsiteY271" fmla="*/ 3742733 h 4424835"/>
                <a:gd name="connsiteX272" fmla="*/ 3795718 w 7927195"/>
                <a:gd name="connsiteY272" fmla="*/ 3772284 h 4424835"/>
                <a:gd name="connsiteX273" fmla="*/ 3759759 w 7927195"/>
                <a:gd name="connsiteY273" fmla="*/ 3774887 h 4424835"/>
                <a:gd name="connsiteX274" fmla="*/ 3723759 w 7927195"/>
                <a:gd name="connsiteY274" fmla="*/ 3728224 h 4424835"/>
                <a:gd name="connsiteX275" fmla="*/ 3723273 w 7927195"/>
                <a:gd name="connsiteY275" fmla="*/ 3722447 h 4424835"/>
                <a:gd name="connsiteX276" fmla="*/ 3725767 w 7927195"/>
                <a:gd name="connsiteY276" fmla="*/ 3711752 h 4424835"/>
                <a:gd name="connsiteX277" fmla="*/ 3759969 w 7927195"/>
                <a:gd name="connsiteY277" fmla="*/ 3676234 h 4424835"/>
                <a:gd name="connsiteX278" fmla="*/ 3782465 w 7927195"/>
                <a:gd name="connsiteY278" fmla="*/ 3672402 h 4424835"/>
                <a:gd name="connsiteX279" fmla="*/ 2021473 w 7927195"/>
                <a:gd name="connsiteY279" fmla="*/ 3672401 h 4424835"/>
                <a:gd name="connsiteX280" fmla="*/ 2048653 w 7927195"/>
                <a:gd name="connsiteY280" fmla="*/ 3683035 h 4424835"/>
                <a:gd name="connsiteX281" fmla="*/ 2069577 w 7927195"/>
                <a:gd name="connsiteY281" fmla="*/ 3726949 h 4424835"/>
                <a:gd name="connsiteX282" fmla="*/ 2066189 w 7927195"/>
                <a:gd name="connsiteY282" fmla="*/ 3739279 h 4424835"/>
                <a:gd name="connsiteX283" fmla="*/ 2036330 w 7927195"/>
                <a:gd name="connsiteY283" fmla="*/ 3773628 h 4424835"/>
                <a:gd name="connsiteX284" fmla="*/ 2002132 w 7927195"/>
                <a:gd name="connsiteY284" fmla="*/ 3774712 h 4424835"/>
                <a:gd name="connsiteX285" fmla="*/ 1968050 w 7927195"/>
                <a:gd name="connsiteY285" fmla="*/ 3733867 h 4424835"/>
                <a:gd name="connsiteX286" fmla="*/ 1971370 w 7927195"/>
                <a:gd name="connsiteY286" fmla="*/ 3705441 h 4424835"/>
                <a:gd name="connsiteX287" fmla="*/ 1997618 w 7927195"/>
                <a:gd name="connsiteY287" fmla="*/ 3678687 h 4424835"/>
                <a:gd name="connsiteX288" fmla="*/ 2021473 w 7927195"/>
                <a:gd name="connsiteY288" fmla="*/ 3672401 h 4424835"/>
                <a:gd name="connsiteX289" fmla="*/ 5538471 w 7927195"/>
                <a:gd name="connsiteY289" fmla="*/ 3672257 h 4424835"/>
                <a:gd name="connsiteX290" fmla="*/ 5559977 w 7927195"/>
                <a:gd name="connsiteY290" fmla="*/ 3680128 h 4424835"/>
                <a:gd name="connsiteX291" fmla="*/ 5584144 w 7927195"/>
                <a:gd name="connsiteY291" fmla="*/ 3724418 h 4424835"/>
                <a:gd name="connsiteX292" fmla="*/ 5578193 w 7927195"/>
                <a:gd name="connsiteY292" fmla="*/ 3746477 h 4424835"/>
                <a:gd name="connsiteX293" fmla="*/ 5555483 w 7927195"/>
                <a:gd name="connsiteY293" fmla="*/ 3771020 h 4424835"/>
                <a:gd name="connsiteX294" fmla="*/ 5542287 w 7927195"/>
                <a:gd name="connsiteY294" fmla="*/ 3777400 h 4424835"/>
                <a:gd name="connsiteX295" fmla="*/ 5525770 w 7927195"/>
                <a:gd name="connsiteY295" fmla="*/ 3777680 h 4424835"/>
                <a:gd name="connsiteX296" fmla="*/ 5482334 w 7927195"/>
                <a:gd name="connsiteY296" fmla="*/ 3730337 h 4424835"/>
                <a:gd name="connsiteX297" fmla="*/ 5485329 w 7927195"/>
                <a:gd name="connsiteY297" fmla="*/ 3707858 h 4424835"/>
                <a:gd name="connsiteX298" fmla="*/ 5516054 w 7927195"/>
                <a:gd name="connsiteY298" fmla="*/ 3677128 h 4424835"/>
                <a:gd name="connsiteX299" fmla="*/ 5538471 w 7927195"/>
                <a:gd name="connsiteY299" fmla="*/ 3672257 h 4424835"/>
                <a:gd name="connsiteX300" fmla="*/ 3751789 w 7927195"/>
                <a:gd name="connsiteY300" fmla="*/ 3542071 h 4424835"/>
                <a:gd name="connsiteX301" fmla="*/ 3778676 w 7927195"/>
                <a:gd name="connsiteY301" fmla="*/ 3550617 h 4424835"/>
                <a:gd name="connsiteX302" fmla="*/ 3787740 w 7927195"/>
                <a:gd name="connsiteY302" fmla="*/ 3585394 h 4424835"/>
                <a:gd name="connsiteX303" fmla="*/ 3774932 w 7927195"/>
                <a:gd name="connsiteY303" fmla="*/ 3611760 h 4424835"/>
                <a:gd name="connsiteX304" fmla="*/ 3753266 w 7927195"/>
                <a:gd name="connsiteY304" fmla="*/ 3640254 h 4424835"/>
                <a:gd name="connsiteX305" fmla="*/ 3675951 w 7927195"/>
                <a:gd name="connsiteY305" fmla="*/ 3726500 h 4424835"/>
                <a:gd name="connsiteX306" fmla="*/ 3653561 w 7927195"/>
                <a:gd name="connsiteY306" fmla="*/ 3745570 h 4424835"/>
                <a:gd name="connsiteX307" fmla="*/ 3633207 w 7927195"/>
                <a:gd name="connsiteY307" fmla="*/ 3752027 h 4424835"/>
                <a:gd name="connsiteX308" fmla="*/ 3601563 w 7927195"/>
                <a:gd name="connsiteY308" fmla="*/ 3714914 h 4424835"/>
                <a:gd name="connsiteX309" fmla="*/ 3608141 w 7927195"/>
                <a:gd name="connsiteY309" fmla="*/ 3697236 h 4424835"/>
                <a:gd name="connsiteX310" fmla="*/ 3624034 w 7927195"/>
                <a:gd name="connsiteY310" fmla="*/ 3669992 h 4424835"/>
                <a:gd name="connsiteX311" fmla="*/ 3658763 w 7927195"/>
                <a:gd name="connsiteY311" fmla="*/ 3624997 h 4424835"/>
                <a:gd name="connsiteX312" fmla="*/ 3713149 w 7927195"/>
                <a:gd name="connsiteY312" fmla="*/ 3566295 h 4424835"/>
                <a:gd name="connsiteX313" fmla="*/ 3736102 w 7927195"/>
                <a:gd name="connsiteY313" fmla="*/ 3547900 h 4424835"/>
                <a:gd name="connsiteX314" fmla="*/ 3751789 w 7927195"/>
                <a:gd name="connsiteY314" fmla="*/ 3542071 h 4424835"/>
                <a:gd name="connsiteX315" fmla="*/ 237174 w 7927195"/>
                <a:gd name="connsiteY315" fmla="*/ 3541978 h 4424835"/>
                <a:gd name="connsiteX316" fmla="*/ 273489 w 7927195"/>
                <a:gd name="connsiteY316" fmla="*/ 3569197 h 4424835"/>
                <a:gd name="connsiteX317" fmla="*/ 274101 w 7927195"/>
                <a:gd name="connsiteY317" fmla="*/ 3578662 h 4424835"/>
                <a:gd name="connsiteX318" fmla="*/ 270492 w 7927195"/>
                <a:gd name="connsiteY318" fmla="*/ 3591822 h 4424835"/>
                <a:gd name="connsiteX319" fmla="*/ 259611 w 7927195"/>
                <a:gd name="connsiteY319" fmla="*/ 3612168 h 4424835"/>
                <a:gd name="connsiteX320" fmla="*/ 243252 w 7927195"/>
                <a:gd name="connsiteY320" fmla="*/ 3634093 h 4424835"/>
                <a:gd name="connsiteX321" fmla="*/ 159105 w 7927195"/>
                <a:gd name="connsiteY321" fmla="*/ 3728240 h 4424835"/>
                <a:gd name="connsiteX322" fmla="*/ 138211 w 7927195"/>
                <a:gd name="connsiteY322" fmla="*/ 3745801 h 4424835"/>
                <a:gd name="connsiteX323" fmla="*/ 120414 w 7927195"/>
                <a:gd name="connsiteY323" fmla="*/ 3751768 h 4424835"/>
                <a:gd name="connsiteX324" fmla="*/ 90053 w 7927195"/>
                <a:gd name="connsiteY324" fmla="*/ 3736826 h 4424835"/>
                <a:gd name="connsiteX325" fmla="*/ 86200 w 7927195"/>
                <a:gd name="connsiteY325" fmla="*/ 3722811 h 4424835"/>
                <a:gd name="connsiteX326" fmla="*/ 89800 w 7927195"/>
                <a:gd name="connsiteY326" fmla="*/ 3704368 h 4424835"/>
                <a:gd name="connsiteX327" fmla="*/ 99245 w 7927195"/>
                <a:gd name="connsiteY327" fmla="*/ 3685605 h 4424835"/>
                <a:gd name="connsiteX328" fmla="*/ 117838 w 7927195"/>
                <a:gd name="connsiteY328" fmla="*/ 3657556 h 4424835"/>
                <a:gd name="connsiteX329" fmla="*/ 199992 w 7927195"/>
                <a:gd name="connsiteY329" fmla="*/ 3564554 h 4424835"/>
                <a:gd name="connsiteX330" fmla="*/ 219687 w 7927195"/>
                <a:gd name="connsiteY330" fmla="*/ 3548831 h 4424835"/>
                <a:gd name="connsiteX331" fmla="*/ 237174 w 7927195"/>
                <a:gd name="connsiteY331" fmla="*/ 3541978 h 4424835"/>
                <a:gd name="connsiteX332" fmla="*/ 7267759 w 7927195"/>
                <a:gd name="connsiteY332" fmla="*/ 3541910 h 4424835"/>
                <a:gd name="connsiteX333" fmla="*/ 7292776 w 7927195"/>
                <a:gd name="connsiteY333" fmla="*/ 3549982 h 4424835"/>
                <a:gd name="connsiteX334" fmla="*/ 7303909 w 7927195"/>
                <a:gd name="connsiteY334" fmla="*/ 3574149 h 4424835"/>
                <a:gd name="connsiteX335" fmla="*/ 7300913 w 7927195"/>
                <a:gd name="connsiteY335" fmla="*/ 3590600 h 4424835"/>
                <a:gd name="connsiteX336" fmla="*/ 7289012 w 7927195"/>
                <a:gd name="connsiteY336" fmla="*/ 3612800 h 4424835"/>
                <a:gd name="connsiteX337" fmla="*/ 7272576 w 7927195"/>
                <a:gd name="connsiteY337" fmla="*/ 3634676 h 4424835"/>
                <a:gd name="connsiteX338" fmla="*/ 7188375 w 7927195"/>
                <a:gd name="connsiteY338" fmla="*/ 3728816 h 4424835"/>
                <a:gd name="connsiteX339" fmla="*/ 7167284 w 7927195"/>
                <a:gd name="connsiteY339" fmla="*/ 3746158 h 4424835"/>
                <a:gd name="connsiteX340" fmla="*/ 7149392 w 7927195"/>
                <a:gd name="connsiteY340" fmla="*/ 3751902 h 4424835"/>
                <a:gd name="connsiteX341" fmla="*/ 7116400 w 7927195"/>
                <a:gd name="connsiteY341" fmla="*/ 3728281 h 4424835"/>
                <a:gd name="connsiteX342" fmla="*/ 7116319 w 7927195"/>
                <a:gd name="connsiteY342" fmla="*/ 3715813 h 4424835"/>
                <a:gd name="connsiteX343" fmla="*/ 7123403 w 7927195"/>
                <a:gd name="connsiteY343" fmla="*/ 3696082 h 4424835"/>
                <a:gd name="connsiteX344" fmla="*/ 7141943 w 7927195"/>
                <a:gd name="connsiteY344" fmla="*/ 3665531 h 4424835"/>
                <a:gd name="connsiteX345" fmla="*/ 7231892 w 7927195"/>
                <a:gd name="connsiteY345" fmla="*/ 3562620 h 4424835"/>
                <a:gd name="connsiteX346" fmla="*/ 7251971 w 7927195"/>
                <a:gd name="connsiteY346" fmla="*/ 3547374 h 4424835"/>
                <a:gd name="connsiteX347" fmla="*/ 7267759 w 7927195"/>
                <a:gd name="connsiteY347" fmla="*/ 3541910 h 4424835"/>
                <a:gd name="connsiteX348" fmla="*/ 2000436 w 7927195"/>
                <a:gd name="connsiteY348" fmla="*/ 3541395 h 4424835"/>
                <a:gd name="connsiteX349" fmla="*/ 2019940 w 7927195"/>
                <a:gd name="connsiteY349" fmla="*/ 3549050 h 4424835"/>
                <a:gd name="connsiteX350" fmla="*/ 2030036 w 7927195"/>
                <a:gd name="connsiteY350" fmla="*/ 3587394 h 4424835"/>
                <a:gd name="connsiteX351" fmla="*/ 2018960 w 7927195"/>
                <a:gd name="connsiteY351" fmla="*/ 3609991 h 4424835"/>
                <a:gd name="connsiteX352" fmla="*/ 2002703 w 7927195"/>
                <a:gd name="connsiteY352" fmla="*/ 3632000 h 4424835"/>
                <a:gd name="connsiteX353" fmla="*/ 1915814 w 7927195"/>
                <a:gd name="connsiteY353" fmla="*/ 3729402 h 4424835"/>
                <a:gd name="connsiteX354" fmla="*/ 1894602 w 7927195"/>
                <a:gd name="connsiteY354" fmla="*/ 3746558 h 4424835"/>
                <a:gd name="connsiteX355" fmla="*/ 1876620 w 7927195"/>
                <a:gd name="connsiteY355" fmla="*/ 3751934 h 4424835"/>
                <a:gd name="connsiteX356" fmla="*/ 1844340 w 7927195"/>
                <a:gd name="connsiteY356" fmla="*/ 3727467 h 4424835"/>
                <a:gd name="connsiteX357" fmla="*/ 1844122 w 7927195"/>
                <a:gd name="connsiteY357" fmla="*/ 3717072 h 4424835"/>
                <a:gd name="connsiteX358" fmla="*/ 1853594 w 7927195"/>
                <a:gd name="connsiteY358" fmla="*/ 3691548 h 4424835"/>
                <a:gd name="connsiteX359" fmla="*/ 1880368 w 7927195"/>
                <a:gd name="connsiteY359" fmla="*/ 3651265 h 4424835"/>
                <a:gd name="connsiteX360" fmla="*/ 1919631 w 7927195"/>
                <a:gd name="connsiteY360" fmla="*/ 3604509 h 4424835"/>
                <a:gd name="connsiteX361" fmla="*/ 1955886 w 7927195"/>
                <a:gd name="connsiteY361" fmla="*/ 3566336 h 4424835"/>
                <a:gd name="connsiteX362" fmla="*/ 1980661 w 7927195"/>
                <a:gd name="connsiteY362" fmla="*/ 3546900 h 4424835"/>
                <a:gd name="connsiteX363" fmla="*/ 2000436 w 7927195"/>
                <a:gd name="connsiteY363" fmla="*/ 3541395 h 4424835"/>
                <a:gd name="connsiteX364" fmla="*/ 5515002 w 7927195"/>
                <a:gd name="connsiteY364" fmla="*/ 3541354 h 4424835"/>
                <a:gd name="connsiteX365" fmla="*/ 5544918 w 7927195"/>
                <a:gd name="connsiteY365" fmla="*/ 3563052 h 4424835"/>
                <a:gd name="connsiteX366" fmla="*/ 5546537 w 7927195"/>
                <a:gd name="connsiteY366" fmla="*/ 3581645 h 4424835"/>
                <a:gd name="connsiteX367" fmla="*/ 5537227 w 7927195"/>
                <a:gd name="connsiteY367" fmla="*/ 3604954 h 4424835"/>
                <a:gd name="connsiteX368" fmla="*/ 5521520 w 7927195"/>
                <a:gd name="connsiteY368" fmla="*/ 3627340 h 4424835"/>
                <a:gd name="connsiteX369" fmla="*/ 5430720 w 7927195"/>
                <a:gd name="connsiteY369" fmla="*/ 3729669 h 4424835"/>
                <a:gd name="connsiteX370" fmla="*/ 5411249 w 7927195"/>
                <a:gd name="connsiteY370" fmla="*/ 3745651 h 4424835"/>
                <a:gd name="connsiteX371" fmla="*/ 5391413 w 7927195"/>
                <a:gd name="connsiteY371" fmla="*/ 3751938 h 4424835"/>
                <a:gd name="connsiteX372" fmla="*/ 5359230 w 7927195"/>
                <a:gd name="connsiteY372" fmla="*/ 3718731 h 4424835"/>
                <a:gd name="connsiteX373" fmla="*/ 5362185 w 7927195"/>
                <a:gd name="connsiteY373" fmla="*/ 3706550 h 4424835"/>
                <a:gd name="connsiteX374" fmla="*/ 5374370 w 7927195"/>
                <a:gd name="connsiteY374" fmla="*/ 3682116 h 4424835"/>
                <a:gd name="connsiteX375" fmla="*/ 5399752 w 7927195"/>
                <a:gd name="connsiteY375" fmla="*/ 3645946 h 4424835"/>
                <a:gd name="connsiteX376" fmla="*/ 5468368 w 7927195"/>
                <a:gd name="connsiteY376" fmla="*/ 3568958 h 4424835"/>
                <a:gd name="connsiteX377" fmla="*/ 5494397 w 7927195"/>
                <a:gd name="connsiteY377" fmla="*/ 3547722 h 4424835"/>
                <a:gd name="connsiteX378" fmla="*/ 5515002 w 7927195"/>
                <a:gd name="connsiteY378" fmla="*/ 3541354 h 4424835"/>
                <a:gd name="connsiteX379" fmla="*/ 1869414 w 7927195"/>
                <a:gd name="connsiteY379" fmla="*/ 3514106 h 4424835"/>
                <a:gd name="connsiteX380" fmla="*/ 1875495 w 7927195"/>
                <a:gd name="connsiteY380" fmla="*/ 3515665 h 4424835"/>
                <a:gd name="connsiteX381" fmla="*/ 1910062 w 7927195"/>
                <a:gd name="connsiteY381" fmla="*/ 3564975 h 4424835"/>
                <a:gd name="connsiteX382" fmla="*/ 1904585 w 7927195"/>
                <a:gd name="connsiteY382" fmla="*/ 3586470 h 4424835"/>
                <a:gd name="connsiteX383" fmla="*/ 1880632 w 7927195"/>
                <a:gd name="connsiteY383" fmla="*/ 3612662 h 4424835"/>
                <a:gd name="connsiteX384" fmla="*/ 1840944 w 7927195"/>
                <a:gd name="connsiteY384" fmla="*/ 3614637 h 4424835"/>
                <a:gd name="connsiteX385" fmla="*/ 1810146 w 7927195"/>
                <a:gd name="connsiteY385" fmla="*/ 3578633 h 4424835"/>
                <a:gd name="connsiteX386" fmla="*/ 1813575 w 7927195"/>
                <a:gd name="connsiteY386" fmla="*/ 3544330 h 4424835"/>
                <a:gd name="connsiteX387" fmla="*/ 1837143 w 7927195"/>
                <a:gd name="connsiteY387" fmla="*/ 3520636 h 4424835"/>
                <a:gd name="connsiteX388" fmla="*/ 1869414 w 7927195"/>
                <a:gd name="connsiteY388" fmla="*/ 3514106 h 4424835"/>
                <a:gd name="connsiteX389" fmla="*/ 7134090 w 7927195"/>
                <a:gd name="connsiteY389" fmla="*/ 3513677 h 4424835"/>
                <a:gd name="connsiteX390" fmla="*/ 7154735 w 7927195"/>
                <a:gd name="connsiteY390" fmla="*/ 3519231 h 4424835"/>
                <a:gd name="connsiteX391" fmla="*/ 7176271 w 7927195"/>
                <a:gd name="connsiteY391" fmla="*/ 3541816 h 4424835"/>
                <a:gd name="connsiteX392" fmla="*/ 7174571 w 7927195"/>
                <a:gd name="connsiteY392" fmla="*/ 3589806 h 4424835"/>
                <a:gd name="connsiteX393" fmla="*/ 7152873 w 7927195"/>
                <a:gd name="connsiteY393" fmla="*/ 3612496 h 4424835"/>
                <a:gd name="connsiteX394" fmla="*/ 7111339 w 7927195"/>
                <a:gd name="connsiteY394" fmla="*/ 3613779 h 4424835"/>
                <a:gd name="connsiteX395" fmla="*/ 7082962 w 7927195"/>
                <a:gd name="connsiteY395" fmla="*/ 3580904 h 4424835"/>
                <a:gd name="connsiteX396" fmla="*/ 7086524 w 7927195"/>
                <a:gd name="connsiteY396" fmla="*/ 3542852 h 4424835"/>
                <a:gd name="connsiteX397" fmla="*/ 7108870 w 7927195"/>
                <a:gd name="connsiteY397" fmla="*/ 3520850 h 4424835"/>
                <a:gd name="connsiteX398" fmla="*/ 7134090 w 7927195"/>
                <a:gd name="connsiteY398" fmla="*/ 3513677 h 4424835"/>
                <a:gd name="connsiteX399" fmla="*/ 103202 w 7927195"/>
                <a:gd name="connsiteY399" fmla="*/ 3513649 h 4424835"/>
                <a:gd name="connsiteX400" fmla="*/ 126976 w 7927195"/>
                <a:gd name="connsiteY400" fmla="*/ 3520539 h 4424835"/>
                <a:gd name="connsiteX401" fmla="*/ 147502 w 7927195"/>
                <a:gd name="connsiteY401" fmla="*/ 3544006 h 4424835"/>
                <a:gd name="connsiteX402" fmla="*/ 145657 w 7927195"/>
                <a:gd name="connsiteY402" fmla="*/ 3588345 h 4424835"/>
                <a:gd name="connsiteX403" fmla="*/ 119189 w 7927195"/>
                <a:gd name="connsiteY403" fmla="*/ 3614897 h 4424835"/>
                <a:gd name="connsiteX404" fmla="*/ 86897 w 7927195"/>
                <a:gd name="connsiteY404" fmla="*/ 3616346 h 4424835"/>
                <a:gd name="connsiteX405" fmla="*/ 50491 w 7927195"/>
                <a:gd name="connsiteY405" fmla="*/ 3572521 h 4424835"/>
                <a:gd name="connsiteX406" fmla="*/ 52853 w 7927195"/>
                <a:gd name="connsiteY406" fmla="*/ 3549969 h 4424835"/>
                <a:gd name="connsiteX407" fmla="*/ 82984 w 7927195"/>
                <a:gd name="connsiteY407" fmla="*/ 3518608 h 4424835"/>
                <a:gd name="connsiteX408" fmla="*/ 103202 w 7927195"/>
                <a:gd name="connsiteY408" fmla="*/ 3513649 h 4424835"/>
                <a:gd name="connsiteX409" fmla="*/ 5380579 w 7927195"/>
                <a:gd name="connsiteY409" fmla="*/ 3513290 h 4424835"/>
                <a:gd name="connsiteX410" fmla="*/ 5397566 w 7927195"/>
                <a:gd name="connsiteY410" fmla="*/ 3518992 h 4424835"/>
                <a:gd name="connsiteX411" fmla="*/ 5425255 w 7927195"/>
                <a:gd name="connsiteY411" fmla="*/ 3559316 h 4424835"/>
                <a:gd name="connsiteX412" fmla="*/ 5425781 w 7927195"/>
                <a:gd name="connsiteY412" fmla="*/ 3564926 h 4424835"/>
                <a:gd name="connsiteX413" fmla="*/ 5421125 w 7927195"/>
                <a:gd name="connsiteY413" fmla="*/ 3583839 h 4424835"/>
                <a:gd name="connsiteX414" fmla="*/ 5392991 w 7927195"/>
                <a:gd name="connsiteY414" fmla="*/ 3614476 h 4424835"/>
                <a:gd name="connsiteX415" fmla="*/ 5358784 w 7927195"/>
                <a:gd name="connsiteY415" fmla="*/ 3615852 h 4424835"/>
                <a:gd name="connsiteX416" fmla="*/ 5322756 w 7927195"/>
                <a:gd name="connsiteY416" fmla="*/ 3569197 h 4424835"/>
                <a:gd name="connsiteX417" fmla="*/ 5324133 w 7927195"/>
                <a:gd name="connsiteY417" fmla="*/ 3554709 h 4424835"/>
                <a:gd name="connsiteX418" fmla="*/ 5363075 w 7927195"/>
                <a:gd name="connsiteY418" fmla="*/ 3515746 h 4424835"/>
                <a:gd name="connsiteX419" fmla="*/ 5380579 w 7927195"/>
                <a:gd name="connsiteY419" fmla="*/ 3513290 h 4424835"/>
                <a:gd name="connsiteX420" fmla="*/ 3619463 w 7927195"/>
                <a:gd name="connsiteY420" fmla="*/ 3512815 h 4424835"/>
                <a:gd name="connsiteX421" fmla="*/ 3639635 w 7927195"/>
                <a:gd name="connsiteY421" fmla="*/ 3519065 h 4424835"/>
                <a:gd name="connsiteX422" fmla="*/ 3665997 w 7927195"/>
                <a:gd name="connsiteY422" fmla="*/ 3553240 h 4424835"/>
                <a:gd name="connsiteX423" fmla="*/ 3663900 w 7927195"/>
                <a:gd name="connsiteY423" fmla="*/ 3581998 h 4424835"/>
                <a:gd name="connsiteX424" fmla="*/ 3634871 w 7927195"/>
                <a:gd name="connsiteY424" fmla="*/ 3614504 h 4424835"/>
                <a:gd name="connsiteX425" fmla="*/ 3600672 w 7927195"/>
                <a:gd name="connsiteY425" fmla="*/ 3615807 h 4424835"/>
                <a:gd name="connsiteX426" fmla="*/ 3566279 w 7927195"/>
                <a:gd name="connsiteY426" fmla="*/ 3575257 h 4424835"/>
                <a:gd name="connsiteX427" fmla="*/ 3568465 w 7927195"/>
                <a:gd name="connsiteY427" fmla="*/ 3548718 h 4424835"/>
                <a:gd name="connsiteX428" fmla="*/ 3603174 w 7927195"/>
                <a:gd name="connsiteY428" fmla="*/ 3516430 h 4424835"/>
                <a:gd name="connsiteX429" fmla="*/ 3619463 w 7927195"/>
                <a:gd name="connsiteY429" fmla="*/ 3512815 h 4424835"/>
                <a:gd name="connsiteX430" fmla="*/ 2406556 w 7927195"/>
                <a:gd name="connsiteY430" fmla="*/ 3233373 h 4424835"/>
                <a:gd name="connsiteX431" fmla="*/ 2427129 w 7927195"/>
                <a:gd name="connsiteY431" fmla="*/ 3234850 h 4424835"/>
                <a:gd name="connsiteX432" fmla="*/ 2451600 w 7927195"/>
                <a:gd name="connsiteY432" fmla="*/ 3271627 h 4424835"/>
                <a:gd name="connsiteX433" fmla="*/ 2446212 w 7927195"/>
                <a:gd name="connsiteY433" fmla="*/ 3293540 h 4424835"/>
                <a:gd name="connsiteX434" fmla="*/ 2432480 w 7927195"/>
                <a:gd name="connsiteY434" fmla="*/ 3317120 h 4424835"/>
                <a:gd name="connsiteX435" fmla="*/ 2405346 w 7927195"/>
                <a:gd name="connsiteY435" fmla="*/ 3351999 h 4424835"/>
                <a:gd name="connsiteX436" fmla="*/ 2320683 w 7927195"/>
                <a:gd name="connsiteY436" fmla="*/ 3445673 h 4424835"/>
                <a:gd name="connsiteX437" fmla="*/ 2300273 w 7927195"/>
                <a:gd name="connsiteY437" fmla="*/ 3463808 h 4424835"/>
                <a:gd name="connsiteX438" fmla="*/ 2281607 w 7927195"/>
                <a:gd name="connsiteY438" fmla="*/ 3473188 h 4424835"/>
                <a:gd name="connsiteX439" fmla="*/ 2237102 w 7927195"/>
                <a:gd name="connsiteY439" fmla="*/ 3451077 h 4424835"/>
                <a:gd name="connsiteX440" fmla="*/ 2235741 w 7927195"/>
                <a:gd name="connsiteY440" fmla="*/ 3432492 h 4424835"/>
                <a:gd name="connsiteX441" fmla="*/ 2244542 w 7927195"/>
                <a:gd name="connsiteY441" fmla="*/ 3408904 h 4424835"/>
                <a:gd name="connsiteX442" fmla="*/ 2260714 w 7927195"/>
                <a:gd name="connsiteY442" fmla="*/ 3381834 h 4424835"/>
                <a:gd name="connsiteX443" fmla="*/ 2284392 w 7927195"/>
                <a:gd name="connsiteY443" fmla="*/ 3349623 h 4424835"/>
                <a:gd name="connsiteX444" fmla="*/ 2361743 w 7927195"/>
                <a:gd name="connsiteY444" fmla="*/ 3263568 h 4424835"/>
                <a:gd name="connsiteX445" fmla="*/ 2385733 w 7927195"/>
                <a:gd name="connsiteY445" fmla="*/ 3243137 h 4424835"/>
                <a:gd name="connsiteX446" fmla="*/ 2406556 w 7927195"/>
                <a:gd name="connsiteY446" fmla="*/ 3233373 h 4424835"/>
                <a:gd name="connsiteX447" fmla="*/ 5937910 w 7927195"/>
                <a:gd name="connsiteY447" fmla="*/ 3233148 h 4424835"/>
                <a:gd name="connsiteX448" fmla="*/ 5953252 w 7927195"/>
                <a:gd name="connsiteY448" fmla="*/ 3241806 h 4424835"/>
                <a:gd name="connsiteX449" fmla="*/ 5966408 w 7927195"/>
                <a:gd name="connsiteY449" fmla="*/ 3276260 h 4424835"/>
                <a:gd name="connsiteX450" fmla="*/ 5964142 w 7927195"/>
                <a:gd name="connsiteY450" fmla="*/ 3285894 h 4424835"/>
                <a:gd name="connsiteX451" fmla="*/ 5949933 w 7927195"/>
                <a:gd name="connsiteY451" fmla="*/ 3313895 h 4424835"/>
                <a:gd name="connsiteX452" fmla="*/ 5923053 w 7927195"/>
                <a:gd name="connsiteY452" fmla="*/ 3348948 h 4424835"/>
                <a:gd name="connsiteX453" fmla="*/ 5838690 w 7927195"/>
                <a:gd name="connsiteY453" fmla="*/ 3442868 h 4424835"/>
                <a:gd name="connsiteX454" fmla="*/ 5820352 w 7927195"/>
                <a:gd name="connsiteY454" fmla="*/ 3460194 h 4424835"/>
                <a:gd name="connsiteX455" fmla="*/ 5796590 w 7927195"/>
                <a:gd name="connsiteY455" fmla="*/ 3473286 h 4424835"/>
                <a:gd name="connsiteX456" fmla="*/ 5753963 w 7927195"/>
                <a:gd name="connsiteY456" fmla="*/ 3454648 h 4424835"/>
                <a:gd name="connsiteX457" fmla="*/ 5751048 w 7927195"/>
                <a:gd name="connsiteY457" fmla="*/ 3444670 h 4424835"/>
                <a:gd name="connsiteX458" fmla="*/ 5754125 w 7927195"/>
                <a:gd name="connsiteY458" fmla="*/ 3422016 h 4424835"/>
                <a:gd name="connsiteX459" fmla="*/ 5767200 w 7927195"/>
                <a:gd name="connsiteY459" fmla="*/ 3395695 h 4424835"/>
                <a:gd name="connsiteX460" fmla="*/ 5798533 w 7927195"/>
                <a:gd name="connsiteY460" fmla="*/ 3350911 h 4424835"/>
                <a:gd name="connsiteX461" fmla="*/ 5875690 w 7927195"/>
                <a:gd name="connsiteY461" fmla="*/ 3264702 h 4424835"/>
                <a:gd name="connsiteX462" fmla="*/ 5901234 w 7927195"/>
                <a:gd name="connsiteY462" fmla="*/ 3242858 h 4424835"/>
                <a:gd name="connsiteX463" fmla="*/ 5920139 w 7927195"/>
                <a:gd name="connsiteY463" fmla="*/ 3233835 h 4424835"/>
                <a:gd name="connsiteX464" fmla="*/ 5937910 w 7927195"/>
                <a:gd name="connsiteY464" fmla="*/ 3233148 h 4424835"/>
                <a:gd name="connsiteX465" fmla="*/ 7694694 w 7927195"/>
                <a:gd name="connsiteY465" fmla="*/ 3233136 h 4424835"/>
                <a:gd name="connsiteX466" fmla="*/ 7709247 w 7927195"/>
                <a:gd name="connsiteY466" fmla="*/ 3241161 h 4424835"/>
                <a:gd name="connsiteX467" fmla="*/ 7722040 w 7927195"/>
                <a:gd name="connsiteY467" fmla="*/ 3280934 h 4424835"/>
                <a:gd name="connsiteX468" fmla="*/ 7715724 w 7927195"/>
                <a:gd name="connsiteY468" fmla="*/ 3298693 h 4424835"/>
                <a:gd name="connsiteX469" fmla="*/ 7703539 w 7927195"/>
                <a:gd name="connsiteY469" fmla="*/ 3318315 h 4424835"/>
                <a:gd name="connsiteX470" fmla="*/ 7680344 w 7927195"/>
                <a:gd name="connsiteY470" fmla="*/ 3348267 h 4424835"/>
                <a:gd name="connsiteX471" fmla="*/ 7591690 w 7927195"/>
                <a:gd name="connsiteY471" fmla="*/ 3446843 h 4424835"/>
                <a:gd name="connsiteX472" fmla="*/ 7569385 w 7927195"/>
                <a:gd name="connsiteY472" fmla="*/ 3465978 h 4424835"/>
                <a:gd name="connsiteX473" fmla="*/ 7545298 w 7927195"/>
                <a:gd name="connsiteY473" fmla="*/ 3474892 h 4424835"/>
                <a:gd name="connsiteX474" fmla="*/ 7508015 w 7927195"/>
                <a:gd name="connsiteY474" fmla="*/ 3431031 h 4424835"/>
                <a:gd name="connsiteX475" fmla="*/ 7518176 w 7927195"/>
                <a:gd name="connsiteY475" fmla="*/ 3405714 h 4424835"/>
                <a:gd name="connsiteX476" fmla="*/ 7544408 w 7927195"/>
                <a:gd name="connsiteY476" fmla="*/ 3365091 h 4424835"/>
                <a:gd name="connsiteX477" fmla="*/ 7637757 w 7927195"/>
                <a:gd name="connsiteY477" fmla="*/ 3259540 h 4424835"/>
                <a:gd name="connsiteX478" fmla="*/ 7658930 w 7927195"/>
                <a:gd name="connsiteY478" fmla="*/ 3242283 h 4424835"/>
                <a:gd name="connsiteX479" fmla="*/ 7677955 w 7927195"/>
                <a:gd name="connsiteY479" fmla="*/ 3233535 h 4424835"/>
                <a:gd name="connsiteX480" fmla="*/ 7694694 w 7927195"/>
                <a:gd name="connsiteY480" fmla="*/ 3233136 h 4424835"/>
                <a:gd name="connsiteX481" fmla="*/ 4179465 w 7927195"/>
                <a:gd name="connsiteY481" fmla="*/ 3233081 h 4424835"/>
                <a:gd name="connsiteX482" fmla="*/ 4194099 w 7927195"/>
                <a:gd name="connsiteY482" fmla="*/ 3240910 h 4424835"/>
                <a:gd name="connsiteX483" fmla="*/ 4208469 w 7927195"/>
                <a:gd name="connsiteY483" fmla="*/ 3270130 h 4424835"/>
                <a:gd name="connsiteX484" fmla="*/ 4205272 w 7927195"/>
                <a:gd name="connsiteY484" fmla="*/ 3288658 h 4424835"/>
                <a:gd name="connsiteX485" fmla="*/ 4191427 w 7927195"/>
                <a:gd name="connsiteY485" fmla="*/ 3314533 h 4424835"/>
                <a:gd name="connsiteX486" fmla="*/ 4168514 w 7927195"/>
                <a:gd name="connsiteY486" fmla="*/ 3344672 h 4424835"/>
                <a:gd name="connsiteX487" fmla="*/ 4077156 w 7927195"/>
                <a:gd name="connsiteY487" fmla="*/ 3446426 h 4424835"/>
                <a:gd name="connsiteX488" fmla="*/ 4058353 w 7927195"/>
                <a:gd name="connsiteY488" fmla="*/ 3463225 h 4424835"/>
                <a:gd name="connsiteX489" fmla="*/ 4037796 w 7927195"/>
                <a:gd name="connsiteY489" fmla="*/ 3473467 h 4424835"/>
                <a:gd name="connsiteX490" fmla="*/ 3994651 w 7927195"/>
                <a:gd name="connsiteY490" fmla="*/ 3452089 h 4424835"/>
                <a:gd name="connsiteX491" fmla="*/ 3994283 w 7927195"/>
                <a:gd name="connsiteY491" fmla="*/ 3427314 h 4424835"/>
                <a:gd name="connsiteX492" fmla="*/ 4002278 w 7927195"/>
                <a:gd name="connsiteY492" fmla="*/ 3407903 h 4424835"/>
                <a:gd name="connsiteX493" fmla="*/ 4015046 w 7927195"/>
                <a:gd name="connsiteY493" fmla="*/ 3386149 h 4424835"/>
                <a:gd name="connsiteX494" fmla="*/ 4040986 w 7927195"/>
                <a:gd name="connsiteY494" fmla="*/ 3350404 h 4424835"/>
                <a:gd name="connsiteX495" fmla="*/ 4118148 w 7927195"/>
                <a:gd name="connsiteY495" fmla="*/ 3264207 h 4424835"/>
                <a:gd name="connsiteX496" fmla="*/ 4143781 w 7927195"/>
                <a:gd name="connsiteY496" fmla="*/ 3242453 h 4424835"/>
                <a:gd name="connsiteX497" fmla="*/ 4162766 w 7927195"/>
                <a:gd name="connsiteY497" fmla="*/ 3233644 h 4424835"/>
                <a:gd name="connsiteX498" fmla="*/ 4179465 w 7927195"/>
                <a:gd name="connsiteY498" fmla="*/ 3233081 h 4424835"/>
                <a:gd name="connsiteX499" fmla="*/ 663330 w 7927195"/>
                <a:gd name="connsiteY499" fmla="*/ 3232868 h 4424835"/>
                <a:gd name="connsiteX500" fmla="*/ 677435 w 7927195"/>
                <a:gd name="connsiteY500" fmla="*/ 3239465 h 4424835"/>
                <a:gd name="connsiteX501" fmla="*/ 692084 w 7927195"/>
                <a:gd name="connsiteY501" fmla="*/ 3282392 h 4424835"/>
                <a:gd name="connsiteX502" fmla="*/ 678913 w 7927195"/>
                <a:gd name="connsiteY502" fmla="*/ 3310886 h 4424835"/>
                <a:gd name="connsiteX503" fmla="*/ 662794 w 7927195"/>
                <a:gd name="connsiteY503" fmla="*/ 3332981 h 4424835"/>
                <a:gd name="connsiteX504" fmla="*/ 559340 w 7927195"/>
                <a:gd name="connsiteY504" fmla="*/ 3449332 h 4424835"/>
                <a:gd name="connsiteX505" fmla="*/ 536484 w 7927195"/>
                <a:gd name="connsiteY505" fmla="*/ 3467779 h 4424835"/>
                <a:gd name="connsiteX506" fmla="*/ 513518 w 7927195"/>
                <a:gd name="connsiteY506" fmla="*/ 3474961 h 4424835"/>
                <a:gd name="connsiteX507" fmla="*/ 477612 w 7927195"/>
                <a:gd name="connsiteY507" fmla="*/ 3444082 h 4424835"/>
                <a:gd name="connsiteX508" fmla="*/ 477968 w 7927195"/>
                <a:gd name="connsiteY508" fmla="*/ 3433678 h 4424835"/>
                <a:gd name="connsiteX509" fmla="*/ 486189 w 7927195"/>
                <a:gd name="connsiteY509" fmla="*/ 3409920 h 4424835"/>
                <a:gd name="connsiteX510" fmla="*/ 508160 w 7927195"/>
                <a:gd name="connsiteY510" fmla="*/ 3374065 h 4424835"/>
                <a:gd name="connsiteX511" fmla="*/ 555614 w 7927195"/>
                <a:gd name="connsiteY511" fmla="*/ 3315044 h 4424835"/>
                <a:gd name="connsiteX512" fmla="*/ 600128 w 7927195"/>
                <a:gd name="connsiteY512" fmla="*/ 3267332 h 4424835"/>
                <a:gd name="connsiteX513" fmla="*/ 623539 w 7927195"/>
                <a:gd name="connsiteY513" fmla="*/ 3246201 h 4424835"/>
                <a:gd name="connsiteX514" fmla="*/ 647643 w 7927195"/>
                <a:gd name="connsiteY514" fmla="*/ 3233652 h 4424835"/>
                <a:gd name="connsiteX515" fmla="*/ 663330 w 7927195"/>
                <a:gd name="connsiteY515" fmla="*/ 3232868 h 4424835"/>
                <a:gd name="connsiteX516" fmla="*/ 5824805 w 7927195"/>
                <a:gd name="connsiteY516" fmla="*/ 3121779 h 4424835"/>
                <a:gd name="connsiteX517" fmla="*/ 5830918 w 7927195"/>
                <a:gd name="connsiteY517" fmla="*/ 3123216 h 4424835"/>
                <a:gd name="connsiteX518" fmla="*/ 5854842 w 7927195"/>
                <a:gd name="connsiteY518" fmla="*/ 3163867 h 4424835"/>
                <a:gd name="connsiteX519" fmla="*/ 5846179 w 7927195"/>
                <a:gd name="connsiteY519" fmla="*/ 3189613 h 4424835"/>
                <a:gd name="connsiteX520" fmla="*/ 5831080 w 7927195"/>
                <a:gd name="connsiteY520" fmla="*/ 3212376 h 4424835"/>
                <a:gd name="connsiteX521" fmla="*/ 5782907 w 7927195"/>
                <a:gd name="connsiteY521" fmla="*/ 3270770 h 4424835"/>
                <a:gd name="connsiteX522" fmla="*/ 5721416 w 7927195"/>
                <a:gd name="connsiteY522" fmla="*/ 3337135 h 4424835"/>
                <a:gd name="connsiteX523" fmla="*/ 5695063 w 7927195"/>
                <a:gd name="connsiteY523" fmla="*/ 3357837 h 4424835"/>
                <a:gd name="connsiteX524" fmla="*/ 5674903 w 7927195"/>
                <a:gd name="connsiteY524" fmla="*/ 3362833 h 4424835"/>
                <a:gd name="connsiteX525" fmla="*/ 5641587 w 7927195"/>
                <a:gd name="connsiteY525" fmla="*/ 3341422 h 4424835"/>
                <a:gd name="connsiteX526" fmla="*/ 5639442 w 7927195"/>
                <a:gd name="connsiteY526" fmla="*/ 3320951 h 4424835"/>
                <a:gd name="connsiteX527" fmla="*/ 5645635 w 7927195"/>
                <a:gd name="connsiteY527" fmla="*/ 3303123 h 4424835"/>
                <a:gd name="connsiteX528" fmla="*/ 5657618 w 7927195"/>
                <a:gd name="connsiteY528" fmla="*/ 3280947 h 4424835"/>
                <a:gd name="connsiteX529" fmla="*/ 5684173 w 7927195"/>
                <a:gd name="connsiteY529" fmla="*/ 3243085 h 4424835"/>
                <a:gd name="connsiteX530" fmla="*/ 5766796 w 7927195"/>
                <a:gd name="connsiteY530" fmla="*/ 3150545 h 4424835"/>
                <a:gd name="connsiteX531" fmla="*/ 5796428 w 7927195"/>
                <a:gd name="connsiteY531" fmla="*/ 3127147 h 4424835"/>
                <a:gd name="connsiteX532" fmla="*/ 5824805 w 7927195"/>
                <a:gd name="connsiteY532" fmla="*/ 3121779 h 4424835"/>
                <a:gd name="connsiteX533" fmla="*/ 4065802 w 7927195"/>
                <a:gd name="connsiteY533" fmla="*/ 3121645 h 4424835"/>
                <a:gd name="connsiteX534" fmla="*/ 4071983 w 7927195"/>
                <a:gd name="connsiteY534" fmla="*/ 3122839 h 4424835"/>
                <a:gd name="connsiteX535" fmla="*/ 4096903 w 7927195"/>
                <a:gd name="connsiteY535" fmla="*/ 3164928 h 4424835"/>
                <a:gd name="connsiteX536" fmla="*/ 4087658 w 7927195"/>
                <a:gd name="connsiteY536" fmla="*/ 3190512 h 4424835"/>
                <a:gd name="connsiteX537" fmla="*/ 4073695 w 7927195"/>
                <a:gd name="connsiteY537" fmla="*/ 3211501 h 4424835"/>
                <a:gd name="connsiteX538" fmla="*/ 4032550 w 7927195"/>
                <a:gd name="connsiteY538" fmla="*/ 3262087 h 4424835"/>
                <a:gd name="connsiteX539" fmla="*/ 3962684 w 7927195"/>
                <a:gd name="connsiteY539" fmla="*/ 3337880 h 4424835"/>
                <a:gd name="connsiteX540" fmla="*/ 3938002 w 7927195"/>
                <a:gd name="connsiteY540" fmla="*/ 3357359 h 4424835"/>
                <a:gd name="connsiteX541" fmla="*/ 3918252 w 7927195"/>
                <a:gd name="connsiteY541" fmla="*/ 3362861 h 4424835"/>
                <a:gd name="connsiteX542" fmla="*/ 3881827 w 7927195"/>
                <a:gd name="connsiteY542" fmla="*/ 3336483 h 4424835"/>
                <a:gd name="connsiteX543" fmla="*/ 3881308 w 7927195"/>
                <a:gd name="connsiteY543" fmla="*/ 3321938 h 4424835"/>
                <a:gd name="connsiteX544" fmla="*/ 3888809 w 7927195"/>
                <a:gd name="connsiteY544" fmla="*/ 3300135 h 4424835"/>
                <a:gd name="connsiteX545" fmla="*/ 3905840 w 7927195"/>
                <a:gd name="connsiteY545" fmla="*/ 3271159 h 4424835"/>
                <a:gd name="connsiteX546" fmla="*/ 3937387 w 7927195"/>
                <a:gd name="connsiteY546" fmla="*/ 3229111 h 4424835"/>
                <a:gd name="connsiteX547" fmla="*/ 4006513 w 7927195"/>
                <a:gd name="connsiteY547" fmla="*/ 3152674 h 4424835"/>
                <a:gd name="connsiteX548" fmla="*/ 4037518 w 7927195"/>
                <a:gd name="connsiteY548" fmla="*/ 3127624 h 4424835"/>
                <a:gd name="connsiteX549" fmla="*/ 4065802 w 7927195"/>
                <a:gd name="connsiteY549" fmla="*/ 3121645 h 4424835"/>
                <a:gd name="connsiteX550" fmla="*/ 2308685 w 7927195"/>
                <a:gd name="connsiteY550" fmla="*/ 3121625 h 4424835"/>
                <a:gd name="connsiteX551" fmla="*/ 2320461 w 7927195"/>
                <a:gd name="connsiteY551" fmla="*/ 3125722 h 4424835"/>
                <a:gd name="connsiteX552" fmla="*/ 2338293 w 7927195"/>
                <a:gd name="connsiteY552" fmla="*/ 3171198 h 4424835"/>
                <a:gd name="connsiteX553" fmla="*/ 2329342 w 7927195"/>
                <a:gd name="connsiteY553" fmla="*/ 3192427 h 4424835"/>
                <a:gd name="connsiteX554" fmla="*/ 2317712 w 7927195"/>
                <a:gd name="connsiteY554" fmla="*/ 3209915 h 4424835"/>
                <a:gd name="connsiteX555" fmla="*/ 2279433 w 7927195"/>
                <a:gd name="connsiteY555" fmla="*/ 3257391 h 4424835"/>
                <a:gd name="connsiteX556" fmla="*/ 2206972 w 7927195"/>
                <a:gd name="connsiteY556" fmla="*/ 3336487 h 4424835"/>
                <a:gd name="connsiteX557" fmla="*/ 2182614 w 7927195"/>
                <a:gd name="connsiteY557" fmla="*/ 3356400 h 4424835"/>
                <a:gd name="connsiteX558" fmla="*/ 2159208 w 7927195"/>
                <a:gd name="connsiteY558" fmla="*/ 3362804 h 4424835"/>
                <a:gd name="connsiteX559" fmla="*/ 2123868 w 7927195"/>
                <a:gd name="connsiteY559" fmla="*/ 3326015 h 4424835"/>
                <a:gd name="connsiteX560" fmla="*/ 2127552 w 7927195"/>
                <a:gd name="connsiteY560" fmla="*/ 3309693 h 4424835"/>
                <a:gd name="connsiteX561" fmla="*/ 2142902 w 7927195"/>
                <a:gd name="connsiteY561" fmla="*/ 3279826 h 4424835"/>
                <a:gd name="connsiteX562" fmla="*/ 2177481 w 7927195"/>
                <a:gd name="connsiteY562" fmla="*/ 3232196 h 4424835"/>
                <a:gd name="connsiteX563" fmla="*/ 2247890 w 7927195"/>
                <a:gd name="connsiteY563" fmla="*/ 3154095 h 4424835"/>
                <a:gd name="connsiteX564" fmla="*/ 2278599 w 7927195"/>
                <a:gd name="connsiteY564" fmla="*/ 3128681 h 4424835"/>
                <a:gd name="connsiteX565" fmla="*/ 2308685 w 7927195"/>
                <a:gd name="connsiteY565" fmla="*/ 3121625 h 4424835"/>
                <a:gd name="connsiteX566" fmla="*/ 7576712 w 7927195"/>
                <a:gd name="connsiteY566" fmla="*/ 3121422 h 4424835"/>
                <a:gd name="connsiteX567" fmla="*/ 7597560 w 7927195"/>
                <a:gd name="connsiteY567" fmla="*/ 3129494 h 4424835"/>
                <a:gd name="connsiteX568" fmla="*/ 7609745 w 7927195"/>
                <a:gd name="connsiteY568" fmla="*/ 3173311 h 4424835"/>
                <a:gd name="connsiteX569" fmla="*/ 7596953 w 7927195"/>
                <a:gd name="connsiteY569" fmla="*/ 3199681 h 4424835"/>
                <a:gd name="connsiteX570" fmla="*/ 7578170 w 7927195"/>
                <a:gd name="connsiteY570" fmla="*/ 3225038 h 4424835"/>
                <a:gd name="connsiteX571" fmla="*/ 7478869 w 7927195"/>
                <a:gd name="connsiteY571" fmla="*/ 3336532 h 4424835"/>
                <a:gd name="connsiteX572" fmla="*/ 7454540 w 7927195"/>
                <a:gd name="connsiteY572" fmla="*/ 3356436 h 4424835"/>
                <a:gd name="connsiteX573" fmla="*/ 7430494 w 7927195"/>
                <a:gd name="connsiteY573" fmla="*/ 3362966 h 4424835"/>
                <a:gd name="connsiteX574" fmla="*/ 7395923 w 7927195"/>
                <a:gd name="connsiteY574" fmla="*/ 3325954 h 4424835"/>
                <a:gd name="connsiteX575" fmla="*/ 7398959 w 7927195"/>
                <a:gd name="connsiteY575" fmla="*/ 3311660 h 4424835"/>
                <a:gd name="connsiteX576" fmla="*/ 7411792 w 7927195"/>
                <a:gd name="connsiteY576" fmla="*/ 3285258 h 4424835"/>
                <a:gd name="connsiteX577" fmla="*/ 7439157 w 7927195"/>
                <a:gd name="connsiteY577" fmla="*/ 3245416 h 4424835"/>
                <a:gd name="connsiteX578" fmla="*/ 7522913 w 7927195"/>
                <a:gd name="connsiteY578" fmla="*/ 3151091 h 4424835"/>
                <a:gd name="connsiteX579" fmla="*/ 7554286 w 7927195"/>
                <a:gd name="connsiteY579" fmla="*/ 3126592 h 4424835"/>
                <a:gd name="connsiteX580" fmla="*/ 7576712 w 7927195"/>
                <a:gd name="connsiteY580" fmla="*/ 3121422 h 4424835"/>
                <a:gd name="connsiteX581" fmla="*/ 545480 w 7927195"/>
                <a:gd name="connsiteY581" fmla="*/ 3121296 h 4424835"/>
                <a:gd name="connsiteX582" fmla="*/ 581415 w 7927195"/>
                <a:gd name="connsiteY582" fmla="*/ 3153410 h 4424835"/>
                <a:gd name="connsiteX583" fmla="*/ 578204 w 7927195"/>
                <a:gd name="connsiteY583" fmla="*/ 3178124 h 4424835"/>
                <a:gd name="connsiteX584" fmla="*/ 566573 w 7927195"/>
                <a:gd name="connsiteY584" fmla="*/ 3200425 h 4424835"/>
                <a:gd name="connsiteX585" fmla="*/ 550426 w 7927195"/>
                <a:gd name="connsiteY585" fmla="*/ 3222475 h 4424835"/>
                <a:gd name="connsiteX586" fmla="*/ 446868 w 7927195"/>
                <a:gd name="connsiteY586" fmla="*/ 3338604 h 4424835"/>
                <a:gd name="connsiteX587" fmla="*/ 422051 w 7927195"/>
                <a:gd name="connsiteY587" fmla="*/ 3357861 h 4424835"/>
                <a:gd name="connsiteX588" fmla="*/ 402813 w 7927195"/>
                <a:gd name="connsiteY588" fmla="*/ 3362832 h 4424835"/>
                <a:gd name="connsiteX589" fmla="*/ 367641 w 7927195"/>
                <a:gd name="connsiteY589" fmla="*/ 3339559 h 4424835"/>
                <a:gd name="connsiteX590" fmla="*/ 367394 w 7927195"/>
                <a:gd name="connsiteY590" fmla="*/ 3316825 h 4424835"/>
                <a:gd name="connsiteX591" fmla="*/ 375237 w 7927195"/>
                <a:gd name="connsiteY591" fmla="*/ 3297366 h 4424835"/>
                <a:gd name="connsiteX592" fmla="*/ 387886 w 7927195"/>
                <a:gd name="connsiteY592" fmla="*/ 3275554 h 4424835"/>
                <a:gd name="connsiteX593" fmla="*/ 411137 w 7927195"/>
                <a:gd name="connsiteY593" fmla="*/ 3243072 h 4424835"/>
                <a:gd name="connsiteX594" fmla="*/ 493780 w 7927195"/>
                <a:gd name="connsiteY594" fmla="*/ 3150568 h 4424835"/>
                <a:gd name="connsiteX595" fmla="*/ 523384 w 7927195"/>
                <a:gd name="connsiteY595" fmla="*/ 3127166 h 4424835"/>
                <a:gd name="connsiteX596" fmla="*/ 545480 w 7927195"/>
                <a:gd name="connsiteY596" fmla="*/ 3121296 h 4424835"/>
                <a:gd name="connsiteX597" fmla="*/ 6697433 w 7927195"/>
                <a:gd name="connsiteY597" fmla="*/ 2778945 h 4424835"/>
                <a:gd name="connsiteX598" fmla="*/ 6715473 w 7927195"/>
                <a:gd name="connsiteY598" fmla="*/ 2783683 h 4424835"/>
                <a:gd name="connsiteX599" fmla="*/ 6730330 w 7927195"/>
                <a:gd name="connsiteY599" fmla="*/ 2795257 h 4424835"/>
                <a:gd name="connsiteX600" fmla="*/ 6762876 w 7927195"/>
                <a:gd name="connsiteY600" fmla="*/ 2838985 h 4424835"/>
                <a:gd name="connsiteX601" fmla="*/ 6770649 w 7927195"/>
                <a:gd name="connsiteY601" fmla="*/ 2849530 h 4424835"/>
                <a:gd name="connsiteX602" fmla="*/ 6780526 w 7927195"/>
                <a:gd name="connsiteY602" fmla="*/ 2836297 h 4424835"/>
                <a:gd name="connsiteX603" fmla="*/ 6808944 w 7927195"/>
                <a:gd name="connsiteY603" fmla="*/ 2802503 h 4424835"/>
                <a:gd name="connsiteX604" fmla="*/ 6833557 w 7927195"/>
                <a:gd name="connsiteY604" fmla="*/ 2786825 h 4424835"/>
                <a:gd name="connsiteX605" fmla="*/ 6854040 w 7927195"/>
                <a:gd name="connsiteY605" fmla="*/ 2787630 h 4424835"/>
                <a:gd name="connsiteX606" fmla="*/ 6879584 w 7927195"/>
                <a:gd name="connsiteY606" fmla="*/ 2811644 h 4424835"/>
                <a:gd name="connsiteX607" fmla="*/ 6879989 w 7927195"/>
                <a:gd name="connsiteY607" fmla="*/ 2842365 h 4424835"/>
                <a:gd name="connsiteX608" fmla="*/ 6863918 w 7927195"/>
                <a:gd name="connsiteY608" fmla="*/ 2866811 h 4424835"/>
                <a:gd name="connsiteX609" fmla="*/ 6834407 w 7927195"/>
                <a:gd name="connsiteY609" fmla="*/ 2893796 h 4424835"/>
                <a:gd name="connsiteX610" fmla="*/ 6824934 w 7927195"/>
                <a:gd name="connsiteY610" fmla="*/ 2902095 h 4424835"/>
                <a:gd name="connsiteX611" fmla="*/ 6825501 w 7927195"/>
                <a:gd name="connsiteY611" fmla="*/ 2907325 h 4424835"/>
                <a:gd name="connsiteX612" fmla="*/ 6841855 w 7927195"/>
                <a:gd name="connsiteY612" fmla="*/ 2916786 h 4424835"/>
                <a:gd name="connsiteX613" fmla="*/ 6879908 w 7927195"/>
                <a:gd name="connsiteY613" fmla="*/ 2943086 h 4424835"/>
                <a:gd name="connsiteX614" fmla="*/ 6896708 w 7927195"/>
                <a:gd name="connsiteY614" fmla="*/ 2961849 h 4424835"/>
                <a:gd name="connsiteX615" fmla="*/ 6903711 w 7927195"/>
                <a:gd name="connsiteY615" fmla="*/ 2983608 h 4424835"/>
                <a:gd name="connsiteX616" fmla="*/ 6896789 w 7927195"/>
                <a:gd name="connsiteY616" fmla="*/ 3007415 h 4424835"/>
                <a:gd name="connsiteX617" fmla="*/ 6875657 w 7927195"/>
                <a:gd name="connsiteY617" fmla="*/ 3027652 h 4424835"/>
                <a:gd name="connsiteX618" fmla="*/ 6835621 w 7927195"/>
                <a:gd name="connsiteY618" fmla="*/ 3029052 h 4424835"/>
                <a:gd name="connsiteX619" fmla="*/ 6812506 w 7927195"/>
                <a:gd name="connsiteY619" fmla="*/ 3010961 h 4424835"/>
                <a:gd name="connsiteX620" fmla="*/ 6780121 w 7927195"/>
                <a:gd name="connsiteY620" fmla="*/ 2972212 h 4424835"/>
                <a:gd name="connsiteX621" fmla="*/ 6770244 w 7927195"/>
                <a:gd name="connsiteY621" fmla="*/ 2960270 h 4424835"/>
                <a:gd name="connsiteX622" fmla="*/ 6762512 w 7927195"/>
                <a:gd name="connsiteY622" fmla="*/ 2971128 h 4424835"/>
                <a:gd name="connsiteX623" fmla="*/ 6729156 w 7927195"/>
                <a:gd name="connsiteY623" fmla="*/ 3011670 h 4424835"/>
                <a:gd name="connsiteX624" fmla="*/ 6706081 w 7927195"/>
                <a:gd name="connsiteY624" fmla="*/ 3025850 h 4424835"/>
                <a:gd name="connsiteX625" fmla="*/ 6679809 w 7927195"/>
                <a:gd name="connsiteY625" fmla="*/ 3022531 h 4424835"/>
                <a:gd name="connsiteX626" fmla="*/ 6657990 w 7927195"/>
                <a:gd name="connsiteY626" fmla="*/ 2997586 h 4424835"/>
                <a:gd name="connsiteX627" fmla="*/ 6656735 w 7927195"/>
                <a:gd name="connsiteY627" fmla="*/ 2968881 h 4424835"/>
                <a:gd name="connsiteX628" fmla="*/ 6670903 w 7927195"/>
                <a:gd name="connsiteY628" fmla="*/ 2945750 h 4424835"/>
                <a:gd name="connsiteX629" fmla="*/ 6702317 w 7927195"/>
                <a:gd name="connsiteY629" fmla="*/ 2917794 h 4424835"/>
                <a:gd name="connsiteX630" fmla="*/ 6710615 w 7927195"/>
                <a:gd name="connsiteY630" fmla="*/ 2911325 h 4424835"/>
                <a:gd name="connsiteX631" fmla="*/ 6710534 w 7927195"/>
                <a:gd name="connsiteY631" fmla="*/ 2904103 h 4424835"/>
                <a:gd name="connsiteX632" fmla="*/ 6698673 w 7927195"/>
                <a:gd name="connsiteY632" fmla="*/ 2892133 h 4424835"/>
                <a:gd name="connsiteX633" fmla="*/ 6674506 w 7927195"/>
                <a:gd name="connsiteY633" fmla="*/ 2863006 h 4424835"/>
                <a:gd name="connsiteX634" fmla="*/ 6660419 w 7927195"/>
                <a:gd name="connsiteY634" fmla="*/ 2832613 h 4424835"/>
                <a:gd name="connsiteX635" fmla="*/ 6669041 w 7927195"/>
                <a:gd name="connsiteY635" fmla="*/ 2795326 h 4424835"/>
                <a:gd name="connsiteX636" fmla="*/ 6679849 w 7927195"/>
                <a:gd name="connsiteY636" fmla="*/ 2785392 h 4424835"/>
                <a:gd name="connsiteX637" fmla="*/ 6697433 w 7927195"/>
                <a:gd name="connsiteY637" fmla="*/ 2778945 h 4424835"/>
                <a:gd name="connsiteX638" fmla="*/ 1425653 w 7927195"/>
                <a:gd name="connsiteY638" fmla="*/ 2778944 h 4424835"/>
                <a:gd name="connsiteX639" fmla="*/ 1443665 w 7927195"/>
                <a:gd name="connsiteY639" fmla="*/ 2783772 h 4424835"/>
                <a:gd name="connsiteX640" fmla="*/ 1458486 w 7927195"/>
                <a:gd name="connsiteY640" fmla="*/ 2795386 h 4424835"/>
                <a:gd name="connsiteX641" fmla="*/ 1490988 w 7927195"/>
                <a:gd name="connsiteY641" fmla="*/ 2839143 h 4424835"/>
                <a:gd name="connsiteX642" fmla="*/ 1498837 w 7927195"/>
                <a:gd name="connsiteY642" fmla="*/ 2849457 h 4424835"/>
                <a:gd name="connsiteX643" fmla="*/ 1508682 w 7927195"/>
                <a:gd name="connsiteY643" fmla="*/ 2836143 h 4424835"/>
                <a:gd name="connsiteX644" fmla="*/ 1537108 w 7927195"/>
                <a:gd name="connsiteY644" fmla="*/ 2802349 h 4424835"/>
                <a:gd name="connsiteX645" fmla="*/ 1561786 w 7927195"/>
                <a:gd name="connsiteY645" fmla="*/ 2786764 h 4424835"/>
                <a:gd name="connsiteX646" fmla="*/ 1582261 w 7927195"/>
                <a:gd name="connsiteY646" fmla="*/ 2787699 h 4424835"/>
                <a:gd name="connsiteX647" fmla="*/ 1607691 w 7927195"/>
                <a:gd name="connsiteY647" fmla="*/ 2811806 h 4424835"/>
                <a:gd name="connsiteX648" fmla="*/ 1607942 w 7927195"/>
                <a:gd name="connsiteY648" fmla="*/ 2842535 h 4424835"/>
                <a:gd name="connsiteX649" fmla="*/ 1591843 w 7927195"/>
                <a:gd name="connsiteY649" fmla="*/ 2866945 h 4424835"/>
                <a:gd name="connsiteX650" fmla="*/ 1562340 w 7927195"/>
                <a:gd name="connsiteY650" fmla="*/ 2893942 h 4424835"/>
                <a:gd name="connsiteX651" fmla="*/ 1551665 w 7927195"/>
                <a:gd name="connsiteY651" fmla="*/ 2904597 h 4424835"/>
                <a:gd name="connsiteX652" fmla="*/ 1555418 w 7927195"/>
                <a:gd name="connsiteY652" fmla="*/ 2908633 h 4424835"/>
                <a:gd name="connsiteX653" fmla="*/ 1575509 w 7927195"/>
                <a:gd name="connsiteY653" fmla="*/ 2920121 h 4424835"/>
                <a:gd name="connsiteX654" fmla="*/ 1609675 w 7927195"/>
                <a:gd name="connsiteY654" fmla="*/ 2944621 h 4424835"/>
                <a:gd name="connsiteX655" fmla="*/ 1625912 w 7927195"/>
                <a:gd name="connsiteY655" fmla="*/ 2963825 h 4424835"/>
                <a:gd name="connsiteX656" fmla="*/ 1622220 w 7927195"/>
                <a:gd name="connsiteY656" fmla="*/ 3010973 h 4424835"/>
                <a:gd name="connsiteX657" fmla="*/ 1603497 w 7927195"/>
                <a:gd name="connsiteY657" fmla="*/ 3027769 h 4424835"/>
                <a:gd name="connsiteX658" fmla="*/ 1563461 w 7927195"/>
                <a:gd name="connsiteY658" fmla="*/ 3028963 h 4424835"/>
                <a:gd name="connsiteX659" fmla="*/ 1538991 w 7927195"/>
                <a:gd name="connsiteY659" fmla="*/ 3009253 h 4424835"/>
                <a:gd name="connsiteX660" fmla="*/ 1506808 w 7927195"/>
                <a:gd name="connsiteY660" fmla="*/ 2970338 h 4424835"/>
                <a:gd name="connsiteX661" fmla="*/ 1497400 w 7927195"/>
                <a:gd name="connsiteY661" fmla="*/ 2961287 h 4424835"/>
                <a:gd name="connsiteX662" fmla="*/ 1489243 w 7927195"/>
                <a:gd name="connsiteY662" fmla="*/ 2973030 h 4424835"/>
                <a:gd name="connsiteX663" fmla="*/ 1457036 w 7927195"/>
                <a:gd name="connsiteY663" fmla="*/ 3011795 h 4424835"/>
                <a:gd name="connsiteX664" fmla="*/ 1433918 w 7927195"/>
                <a:gd name="connsiteY664" fmla="*/ 3025907 h 4424835"/>
                <a:gd name="connsiteX665" fmla="*/ 1407682 w 7927195"/>
                <a:gd name="connsiteY665" fmla="*/ 3022421 h 4424835"/>
                <a:gd name="connsiteX666" fmla="*/ 1385943 w 7927195"/>
                <a:gd name="connsiteY666" fmla="*/ 2997412 h 4424835"/>
                <a:gd name="connsiteX667" fmla="*/ 1384810 w 7927195"/>
                <a:gd name="connsiteY667" fmla="*/ 2968699 h 4424835"/>
                <a:gd name="connsiteX668" fmla="*/ 1399051 w 7927195"/>
                <a:gd name="connsiteY668" fmla="*/ 2945608 h 4424835"/>
                <a:gd name="connsiteX669" fmla="*/ 1430505 w 7927195"/>
                <a:gd name="connsiteY669" fmla="*/ 2917672 h 4424835"/>
                <a:gd name="connsiteX670" fmla="*/ 1438800 w 7927195"/>
                <a:gd name="connsiteY670" fmla="*/ 2911203 h 4424835"/>
                <a:gd name="connsiteX671" fmla="*/ 1439690 w 7927195"/>
                <a:gd name="connsiteY671" fmla="*/ 2905637 h 4424835"/>
                <a:gd name="connsiteX672" fmla="*/ 1429521 w 7927195"/>
                <a:gd name="connsiteY672" fmla="*/ 2895003 h 4424835"/>
                <a:gd name="connsiteX673" fmla="*/ 1403593 w 7927195"/>
                <a:gd name="connsiteY673" fmla="*/ 2864597 h 4424835"/>
                <a:gd name="connsiteX674" fmla="*/ 1388396 w 7927195"/>
                <a:gd name="connsiteY674" fmla="*/ 2832427 h 4424835"/>
                <a:gd name="connsiteX675" fmla="*/ 1397201 w 7927195"/>
                <a:gd name="connsiteY675" fmla="*/ 2795172 h 4424835"/>
                <a:gd name="connsiteX676" fmla="*/ 1408050 w 7927195"/>
                <a:gd name="connsiteY676" fmla="*/ 2785286 h 4424835"/>
                <a:gd name="connsiteX677" fmla="*/ 1425653 w 7927195"/>
                <a:gd name="connsiteY677" fmla="*/ 2778944 h 4424835"/>
                <a:gd name="connsiteX678" fmla="*/ 4941034 w 7927195"/>
                <a:gd name="connsiteY678" fmla="*/ 2778900 h 4424835"/>
                <a:gd name="connsiteX679" fmla="*/ 4959073 w 7927195"/>
                <a:gd name="connsiteY679" fmla="*/ 2783841 h 4424835"/>
                <a:gd name="connsiteX680" fmla="*/ 4972311 w 7927195"/>
                <a:gd name="connsiteY680" fmla="*/ 2794099 h 4424835"/>
                <a:gd name="connsiteX681" fmla="*/ 5004331 w 7927195"/>
                <a:gd name="connsiteY681" fmla="*/ 2835605 h 4424835"/>
                <a:gd name="connsiteX682" fmla="*/ 5011010 w 7927195"/>
                <a:gd name="connsiteY682" fmla="*/ 2848421 h 4424835"/>
                <a:gd name="connsiteX683" fmla="*/ 5015464 w 7927195"/>
                <a:gd name="connsiteY683" fmla="*/ 2847340 h 4424835"/>
                <a:gd name="connsiteX684" fmla="*/ 5021819 w 7927195"/>
                <a:gd name="connsiteY684" fmla="*/ 2839086 h 4424835"/>
                <a:gd name="connsiteX685" fmla="*/ 5052747 w 7927195"/>
                <a:gd name="connsiteY685" fmla="*/ 2801961 h 4424835"/>
                <a:gd name="connsiteX686" fmla="*/ 5077521 w 7927195"/>
                <a:gd name="connsiteY686" fmla="*/ 2786574 h 4424835"/>
                <a:gd name="connsiteX687" fmla="*/ 5098005 w 7927195"/>
                <a:gd name="connsiteY687" fmla="*/ 2787902 h 4424835"/>
                <a:gd name="connsiteX688" fmla="*/ 5120067 w 7927195"/>
                <a:gd name="connsiteY688" fmla="*/ 2806762 h 4424835"/>
                <a:gd name="connsiteX689" fmla="*/ 5124965 w 7927195"/>
                <a:gd name="connsiteY689" fmla="*/ 2836839 h 4424835"/>
                <a:gd name="connsiteX690" fmla="*/ 5108246 w 7927195"/>
                <a:gd name="connsiteY690" fmla="*/ 2865613 h 4424835"/>
                <a:gd name="connsiteX691" fmla="*/ 5075659 w 7927195"/>
                <a:gd name="connsiteY691" fmla="*/ 2895440 h 4424835"/>
                <a:gd name="connsiteX692" fmla="*/ 5066510 w 7927195"/>
                <a:gd name="connsiteY692" fmla="*/ 2903496 h 4424835"/>
                <a:gd name="connsiteX693" fmla="*/ 5074080 w 7927195"/>
                <a:gd name="connsiteY693" fmla="*/ 2910730 h 4424835"/>
                <a:gd name="connsiteX694" fmla="*/ 5109825 w 7927195"/>
                <a:gd name="connsiteY694" fmla="*/ 2932853 h 4424835"/>
                <a:gd name="connsiteX695" fmla="*/ 5132171 w 7927195"/>
                <a:gd name="connsiteY695" fmla="*/ 2951936 h 4424835"/>
                <a:gd name="connsiteX696" fmla="*/ 5145206 w 7927195"/>
                <a:gd name="connsiteY696" fmla="*/ 2973257 h 4424835"/>
                <a:gd name="connsiteX697" fmla="*/ 5141198 w 7927195"/>
                <a:gd name="connsiteY697" fmla="*/ 3005497 h 4424835"/>
                <a:gd name="connsiteX698" fmla="*/ 5119015 w 7927195"/>
                <a:gd name="connsiteY698" fmla="*/ 3027543 h 4424835"/>
                <a:gd name="connsiteX699" fmla="*/ 5079060 w 7927195"/>
                <a:gd name="connsiteY699" fmla="*/ 3029113 h 4424835"/>
                <a:gd name="connsiteX700" fmla="*/ 5058940 w 7927195"/>
                <a:gd name="connsiteY700" fmla="*/ 3014002 h 4424835"/>
                <a:gd name="connsiteX701" fmla="*/ 5023479 w 7927195"/>
                <a:gd name="connsiteY701" fmla="*/ 2972403 h 4424835"/>
                <a:gd name="connsiteX702" fmla="*/ 5015423 w 7927195"/>
                <a:gd name="connsiteY702" fmla="*/ 2962797 h 4424835"/>
                <a:gd name="connsiteX703" fmla="*/ 5011699 w 7927195"/>
                <a:gd name="connsiteY703" fmla="*/ 2962821 h 4424835"/>
                <a:gd name="connsiteX704" fmla="*/ 5004452 w 7927195"/>
                <a:gd name="connsiteY704" fmla="*/ 2973095 h 4424835"/>
                <a:gd name="connsiteX705" fmla="*/ 4972229 w 7927195"/>
                <a:gd name="connsiteY705" fmla="*/ 3011804 h 4424835"/>
                <a:gd name="connsiteX706" fmla="*/ 4949115 w 7927195"/>
                <a:gd name="connsiteY706" fmla="*/ 3025931 h 4424835"/>
                <a:gd name="connsiteX707" fmla="*/ 4922924 w 7927195"/>
                <a:gd name="connsiteY707" fmla="*/ 3022345 h 4424835"/>
                <a:gd name="connsiteX708" fmla="*/ 4910172 w 7927195"/>
                <a:gd name="connsiteY708" fmla="*/ 3011544 h 4424835"/>
                <a:gd name="connsiteX709" fmla="*/ 4905435 w 7927195"/>
                <a:gd name="connsiteY709" fmla="*/ 2957146 h 4424835"/>
                <a:gd name="connsiteX710" fmla="*/ 4917337 w 7927195"/>
                <a:gd name="connsiteY710" fmla="*/ 2942512 h 4424835"/>
                <a:gd name="connsiteX711" fmla="*/ 4940897 w 7927195"/>
                <a:gd name="connsiteY711" fmla="*/ 2921518 h 4424835"/>
                <a:gd name="connsiteX712" fmla="*/ 4956118 w 7927195"/>
                <a:gd name="connsiteY712" fmla="*/ 2909592 h 4424835"/>
                <a:gd name="connsiteX713" fmla="*/ 4946200 w 7927195"/>
                <a:gd name="connsiteY713" fmla="*/ 2896379 h 4424835"/>
                <a:gd name="connsiteX714" fmla="*/ 4922559 w 7927195"/>
                <a:gd name="connsiteY714" fmla="*/ 2869560 h 4424835"/>
                <a:gd name="connsiteX715" fmla="*/ 4912236 w 7927195"/>
                <a:gd name="connsiteY715" fmla="*/ 2853748 h 4424835"/>
                <a:gd name="connsiteX716" fmla="*/ 4905354 w 7927195"/>
                <a:gd name="connsiteY716" fmla="*/ 2838430 h 4424835"/>
                <a:gd name="connsiteX717" fmla="*/ 4923449 w 7927195"/>
                <a:gd name="connsiteY717" fmla="*/ 2785149 h 4424835"/>
                <a:gd name="connsiteX718" fmla="*/ 4941034 w 7927195"/>
                <a:gd name="connsiteY718" fmla="*/ 2778900 h 4424835"/>
                <a:gd name="connsiteX719" fmla="*/ 3183615 w 7927195"/>
                <a:gd name="connsiteY719" fmla="*/ 2778848 h 4424835"/>
                <a:gd name="connsiteX720" fmla="*/ 3201584 w 7927195"/>
                <a:gd name="connsiteY720" fmla="*/ 2784177 h 4424835"/>
                <a:gd name="connsiteX721" fmla="*/ 3216303 w 7927195"/>
                <a:gd name="connsiteY721" fmla="*/ 2795977 h 4424835"/>
                <a:gd name="connsiteX722" fmla="*/ 3246603 w 7927195"/>
                <a:gd name="connsiteY722" fmla="*/ 2836240 h 4424835"/>
                <a:gd name="connsiteX723" fmla="*/ 3253060 w 7927195"/>
                <a:gd name="connsiteY723" fmla="*/ 2847028 h 4424835"/>
                <a:gd name="connsiteX724" fmla="*/ 3256752 w 7927195"/>
                <a:gd name="connsiteY724" fmla="*/ 2847510 h 4424835"/>
                <a:gd name="connsiteX725" fmla="*/ 3263464 w 7927195"/>
                <a:gd name="connsiteY725" fmla="*/ 2839507 h 4424835"/>
                <a:gd name="connsiteX726" fmla="*/ 3294395 w 7927195"/>
                <a:gd name="connsiteY726" fmla="*/ 2802289 h 4424835"/>
                <a:gd name="connsiteX727" fmla="*/ 3319097 w 7927195"/>
                <a:gd name="connsiteY727" fmla="*/ 2786703 h 4424835"/>
                <a:gd name="connsiteX728" fmla="*/ 3339605 w 7927195"/>
                <a:gd name="connsiteY728" fmla="*/ 2787748 h 4424835"/>
                <a:gd name="connsiteX729" fmla="*/ 3360647 w 7927195"/>
                <a:gd name="connsiteY729" fmla="*/ 2804766 h 4424835"/>
                <a:gd name="connsiteX730" fmla="*/ 3366448 w 7927195"/>
                <a:gd name="connsiteY730" fmla="*/ 2838600 h 4424835"/>
                <a:gd name="connsiteX731" fmla="*/ 3350349 w 7927195"/>
                <a:gd name="connsiteY731" fmla="*/ 2865419 h 4424835"/>
                <a:gd name="connsiteX732" fmla="*/ 3317806 w 7927195"/>
                <a:gd name="connsiteY732" fmla="*/ 2895367 h 4424835"/>
                <a:gd name="connsiteX733" fmla="*/ 3308888 w 7927195"/>
                <a:gd name="connsiteY733" fmla="*/ 2904107 h 4424835"/>
                <a:gd name="connsiteX734" fmla="*/ 3314223 w 7927195"/>
                <a:gd name="connsiteY734" fmla="*/ 2909734 h 4424835"/>
                <a:gd name="connsiteX735" fmla="*/ 3348478 w 7927195"/>
                <a:gd name="connsiteY735" fmla="*/ 2930367 h 4424835"/>
                <a:gd name="connsiteX736" fmla="*/ 3374309 w 7927195"/>
                <a:gd name="connsiteY736" fmla="*/ 2951919 h 4424835"/>
                <a:gd name="connsiteX737" fmla="*/ 3387887 w 7927195"/>
                <a:gd name="connsiteY737" fmla="*/ 2975394 h 4424835"/>
                <a:gd name="connsiteX738" fmla="*/ 3386757 w 7927195"/>
                <a:gd name="connsiteY738" fmla="*/ 2998064 h 4424835"/>
                <a:gd name="connsiteX739" fmla="*/ 3351304 w 7927195"/>
                <a:gd name="connsiteY739" fmla="*/ 3032109 h 4424835"/>
                <a:gd name="connsiteX740" fmla="*/ 3324594 w 7927195"/>
                <a:gd name="connsiteY740" fmla="*/ 3030789 h 4424835"/>
                <a:gd name="connsiteX741" fmla="*/ 3300650 w 7927195"/>
                <a:gd name="connsiteY741" fmla="*/ 3013864 h 4424835"/>
                <a:gd name="connsiteX742" fmla="*/ 3269034 w 7927195"/>
                <a:gd name="connsiteY742" fmla="*/ 2977176 h 4424835"/>
                <a:gd name="connsiteX743" fmla="*/ 3258877 w 7927195"/>
                <a:gd name="connsiteY743" fmla="*/ 2963736 h 4424835"/>
                <a:gd name="connsiteX744" fmla="*/ 3251797 w 7927195"/>
                <a:gd name="connsiteY744" fmla="*/ 2964481 h 4424835"/>
                <a:gd name="connsiteX745" fmla="*/ 3243862 w 7927195"/>
                <a:gd name="connsiteY745" fmla="*/ 2976900 h 4424835"/>
                <a:gd name="connsiteX746" fmla="*/ 3213902 w 7927195"/>
                <a:gd name="connsiteY746" fmla="*/ 3012139 h 4424835"/>
                <a:gd name="connsiteX747" fmla="*/ 3190622 w 7927195"/>
                <a:gd name="connsiteY747" fmla="*/ 3026036 h 4424835"/>
                <a:gd name="connsiteX748" fmla="*/ 3164406 w 7927195"/>
                <a:gd name="connsiteY748" fmla="*/ 3022175 h 4424835"/>
                <a:gd name="connsiteX749" fmla="*/ 3142918 w 7927195"/>
                <a:gd name="connsiteY749" fmla="*/ 2996922 h 4424835"/>
                <a:gd name="connsiteX750" fmla="*/ 3143760 w 7927195"/>
                <a:gd name="connsiteY750" fmla="*/ 2964104 h 4424835"/>
                <a:gd name="connsiteX751" fmla="*/ 3158208 w 7927195"/>
                <a:gd name="connsiteY751" fmla="*/ 2943576 h 4424835"/>
                <a:gd name="connsiteX752" fmla="*/ 3188314 w 7927195"/>
                <a:gd name="connsiteY752" fmla="*/ 2917239 h 4424835"/>
                <a:gd name="connsiteX753" fmla="*/ 3197888 w 7927195"/>
                <a:gd name="connsiteY753" fmla="*/ 2909620 h 4424835"/>
                <a:gd name="connsiteX754" fmla="*/ 3192281 w 7927195"/>
                <a:gd name="connsiteY754" fmla="*/ 2900516 h 4424835"/>
                <a:gd name="connsiteX755" fmla="*/ 3168102 w 7927195"/>
                <a:gd name="connsiteY755" fmla="*/ 2874126 h 4424835"/>
                <a:gd name="connsiteX756" fmla="*/ 3155982 w 7927195"/>
                <a:gd name="connsiteY756" fmla="*/ 2856942 h 4424835"/>
                <a:gd name="connsiteX757" fmla="*/ 3147950 w 7927195"/>
                <a:gd name="connsiteY757" fmla="*/ 2839839 h 4424835"/>
                <a:gd name="connsiteX758" fmla="*/ 3165904 w 7927195"/>
                <a:gd name="connsiteY758" fmla="*/ 2784837 h 4424835"/>
                <a:gd name="connsiteX759" fmla="*/ 3183615 w 7927195"/>
                <a:gd name="connsiteY759" fmla="*/ 2778848 h 4424835"/>
                <a:gd name="connsiteX760" fmla="*/ 1899796 w 7927195"/>
                <a:gd name="connsiteY760" fmla="*/ 2460622 h 4424835"/>
                <a:gd name="connsiteX761" fmla="*/ 1941738 w 7927195"/>
                <a:gd name="connsiteY761" fmla="*/ 2502452 h 4424835"/>
                <a:gd name="connsiteX762" fmla="*/ 1931246 w 7927195"/>
                <a:gd name="connsiteY762" fmla="*/ 2529833 h 4424835"/>
                <a:gd name="connsiteX763" fmla="*/ 1919563 w 7927195"/>
                <a:gd name="connsiteY763" fmla="*/ 2547313 h 4424835"/>
                <a:gd name="connsiteX764" fmla="*/ 1837183 w 7927195"/>
                <a:gd name="connsiteY764" fmla="*/ 2642990 h 4424835"/>
                <a:gd name="connsiteX765" fmla="*/ 1814457 w 7927195"/>
                <a:gd name="connsiteY765" fmla="*/ 2661620 h 4424835"/>
                <a:gd name="connsiteX766" fmla="*/ 1793249 w 7927195"/>
                <a:gd name="connsiteY766" fmla="*/ 2667737 h 4424835"/>
                <a:gd name="connsiteX767" fmla="*/ 1758727 w 7927195"/>
                <a:gd name="connsiteY767" fmla="*/ 2626891 h 4424835"/>
                <a:gd name="connsiteX768" fmla="*/ 1767341 w 7927195"/>
                <a:gd name="connsiteY768" fmla="*/ 2603242 h 4424835"/>
                <a:gd name="connsiteX769" fmla="*/ 1792711 w 7927195"/>
                <a:gd name="connsiteY769" fmla="*/ 2562085 h 4424835"/>
                <a:gd name="connsiteX770" fmla="*/ 1862699 w 7927195"/>
                <a:gd name="connsiteY770" fmla="*/ 2483575 h 4424835"/>
                <a:gd name="connsiteX771" fmla="*/ 1884344 w 7927195"/>
                <a:gd name="connsiteY771" fmla="*/ 2466958 h 4424835"/>
                <a:gd name="connsiteX772" fmla="*/ 1899796 w 7927195"/>
                <a:gd name="connsiteY772" fmla="*/ 2460622 h 4424835"/>
                <a:gd name="connsiteX773" fmla="*/ 7171819 w 7927195"/>
                <a:gd name="connsiteY773" fmla="*/ 2460614 h 4424835"/>
                <a:gd name="connsiteX774" fmla="*/ 7213676 w 7927195"/>
                <a:gd name="connsiteY774" fmla="*/ 2502500 h 4424835"/>
                <a:gd name="connsiteX775" fmla="*/ 7203192 w 7927195"/>
                <a:gd name="connsiteY775" fmla="*/ 2529878 h 4424835"/>
                <a:gd name="connsiteX776" fmla="*/ 7191533 w 7927195"/>
                <a:gd name="connsiteY776" fmla="*/ 2547362 h 4424835"/>
                <a:gd name="connsiteX777" fmla="*/ 7109154 w 7927195"/>
                <a:gd name="connsiteY777" fmla="*/ 2643059 h 4424835"/>
                <a:gd name="connsiteX778" fmla="*/ 7086363 w 7927195"/>
                <a:gd name="connsiteY778" fmla="*/ 2661644 h 4424835"/>
                <a:gd name="connsiteX779" fmla="*/ 7065151 w 7927195"/>
                <a:gd name="connsiteY779" fmla="*/ 2667737 h 4424835"/>
                <a:gd name="connsiteX780" fmla="*/ 7030701 w 7927195"/>
                <a:gd name="connsiteY780" fmla="*/ 2626847 h 4424835"/>
                <a:gd name="connsiteX781" fmla="*/ 7039324 w 7927195"/>
                <a:gd name="connsiteY781" fmla="*/ 2603194 h 4424835"/>
                <a:gd name="connsiteX782" fmla="*/ 7064705 w 7927195"/>
                <a:gd name="connsiteY782" fmla="*/ 2562044 h 4424835"/>
                <a:gd name="connsiteX783" fmla="*/ 7134698 w 7927195"/>
                <a:gd name="connsiteY783" fmla="*/ 2483547 h 4424835"/>
                <a:gd name="connsiteX784" fmla="*/ 7156355 w 7927195"/>
                <a:gd name="connsiteY784" fmla="*/ 2466934 h 4424835"/>
                <a:gd name="connsiteX785" fmla="*/ 7171819 w 7927195"/>
                <a:gd name="connsiteY785" fmla="*/ 2460614 h 4424835"/>
                <a:gd name="connsiteX786" fmla="*/ 5426469 w 7927195"/>
                <a:gd name="connsiteY786" fmla="*/ 2460145 h 4424835"/>
                <a:gd name="connsiteX787" fmla="*/ 5434606 w 7927195"/>
                <a:gd name="connsiteY787" fmla="*/ 2462104 h 4424835"/>
                <a:gd name="connsiteX788" fmla="*/ 5456911 w 7927195"/>
                <a:gd name="connsiteY788" fmla="*/ 2497185 h 4424835"/>
                <a:gd name="connsiteX789" fmla="*/ 5453835 w 7927195"/>
                <a:gd name="connsiteY789" fmla="*/ 2513609 h 4424835"/>
                <a:gd name="connsiteX790" fmla="*/ 5435456 w 7927195"/>
                <a:gd name="connsiteY790" fmla="*/ 2546516 h 4424835"/>
                <a:gd name="connsiteX791" fmla="*/ 5363400 w 7927195"/>
                <a:gd name="connsiteY791" fmla="*/ 2631563 h 4424835"/>
                <a:gd name="connsiteX792" fmla="*/ 5345547 w 7927195"/>
                <a:gd name="connsiteY792" fmla="*/ 2649427 h 4424835"/>
                <a:gd name="connsiteX793" fmla="*/ 5328788 w 7927195"/>
                <a:gd name="connsiteY793" fmla="*/ 2662005 h 4424835"/>
                <a:gd name="connsiteX794" fmla="*/ 5308305 w 7927195"/>
                <a:gd name="connsiteY794" fmla="*/ 2667765 h 4424835"/>
                <a:gd name="connsiteX795" fmla="*/ 5273815 w 7927195"/>
                <a:gd name="connsiteY795" fmla="*/ 2630004 h 4424835"/>
                <a:gd name="connsiteX796" fmla="*/ 5278065 w 7927195"/>
                <a:gd name="connsiteY796" fmla="*/ 2613828 h 4424835"/>
                <a:gd name="connsiteX797" fmla="*/ 5289036 w 7927195"/>
                <a:gd name="connsiteY797" fmla="*/ 2591150 h 4424835"/>
                <a:gd name="connsiteX798" fmla="*/ 5312474 w 7927195"/>
                <a:gd name="connsiteY798" fmla="*/ 2556231 h 4424835"/>
                <a:gd name="connsiteX799" fmla="*/ 5374006 w 7927195"/>
                <a:gd name="connsiteY799" fmla="*/ 2487122 h 4424835"/>
                <a:gd name="connsiteX800" fmla="*/ 5402181 w 7927195"/>
                <a:gd name="connsiteY800" fmla="*/ 2465237 h 4424835"/>
                <a:gd name="connsiteX801" fmla="*/ 5426469 w 7927195"/>
                <a:gd name="connsiteY801" fmla="*/ 2460145 h 4424835"/>
                <a:gd name="connsiteX802" fmla="*/ 3667288 w 7927195"/>
                <a:gd name="connsiteY802" fmla="*/ 2459946 h 4424835"/>
                <a:gd name="connsiteX803" fmla="*/ 3681096 w 7927195"/>
                <a:gd name="connsiteY803" fmla="*/ 2464493 h 4424835"/>
                <a:gd name="connsiteX804" fmla="*/ 3698815 w 7927195"/>
                <a:gd name="connsiteY804" fmla="*/ 2498153 h 4424835"/>
                <a:gd name="connsiteX805" fmla="*/ 3694844 w 7927195"/>
                <a:gd name="connsiteY805" fmla="*/ 2516551 h 4424835"/>
                <a:gd name="connsiteX806" fmla="*/ 3680566 w 7927195"/>
                <a:gd name="connsiteY806" fmla="*/ 2542208 h 4424835"/>
                <a:gd name="connsiteX807" fmla="*/ 3591467 w 7927195"/>
                <a:gd name="connsiteY807" fmla="*/ 2645844 h 4424835"/>
                <a:gd name="connsiteX808" fmla="*/ 3569926 w 7927195"/>
                <a:gd name="connsiteY808" fmla="*/ 2662547 h 4424835"/>
                <a:gd name="connsiteX809" fmla="*/ 3545549 w 7927195"/>
                <a:gd name="connsiteY809" fmla="*/ 2667834 h 4424835"/>
                <a:gd name="connsiteX810" fmla="*/ 3518973 w 7927195"/>
                <a:gd name="connsiteY810" fmla="*/ 2649427 h 4424835"/>
                <a:gd name="connsiteX811" fmla="*/ 3515921 w 7927195"/>
                <a:gd name="connsiteY811" fmla="*/ 2639505 h 4424835"/>
                <a:gd name="connsiteX812" fmla="*/ 3518738 w 7927195"/>
                <a:gd name="connsiteY812" fmla="*/ 2616799 h 4424835"/>
                <a:gd name="connsiteX813" fmla="*/ 3529376 w 7927195"/>
                <a:gd name="connsiteY813" fmla="*/ 2593955 h 4424835"/>
                <a:gd name="connsiteX814" fmla="*/ 3557491 w 7927195"/>
                <a:gd name="connsiteY814" fmla="*/ 2552082 h 4424835"/>
                <a:gd name="connsiteX815" fmla="*/ 3616695 w 7927195"/>
                <a:gd name="connsiteY815" fmla="*/ 2486510 h 4424835"/>
                <a:gd name="connsiteX816" fmla="*/ 3644983 w 7927195"/>
                <a:gd name="connsiteY816" fmla="*/ 2464849 h 4424835"/>
                <a:gd name="connsiteX817" fmla="*/ 3667288 w 7927195"/>
                <a:gd name="connsiteY817" fmla="*/ 2459946 h 4424835"/>
                <a:gd name="connsiteX818" fmla="*/ 152151 w 7927195"/>
                <a:gd name="connsiteY818" fmla="*/ 2459922 h 4424835"/>
                <a:gd name="connsiteX819" fmla="*/ 167743 w 7927195"/>
                <a:gd name="connsiteY819" fmla="*/ 2465598 h 4424835"/>
                <a:gd name="connsiteX820" fmla="*/ 182588 w 7927195"/>
                <a:gd name="connsiteY820" fmla="*/ 2508322 h 4424835"/>
                <a:gd name="connsiteX821" fmla="*/ 171552 w 7927195"/>
                <a:gd name="connsiteY821" fmla="*/ 2533266 h 4424835"/>
                <a:gd name="connsiteX822" fmla="*/ 163237 w 7927195"/>
                <a:gd name="connsiteY822" fmla="*/ 2545427 h 4424835"/>
                <a:gd name="connsiteX823" fmla="*/ 78106 w 7927195"/>
                <a:gd name="connsiteY823" fmla="*/ 2644286 h 4424835"/>
                <a:gd name="connsiteX824" fmla="*/ 55050 w 7927195"/>
                <a:gd name="connsiteY824" fmla="*/ 2662474 h 4424835"/>
                <a:gd name="connsiteX825" fmla="*/ 32339 w 7927195"/>
                <a:gd name="connsiteY825" fmla="*/ 2667887 h 4424835"/>
                <a:gd name="connsiteX826" fmla="*/ 190 w 7927195"/>
                <a:gd name="connsiteY826" fmla="*/ 2637619 h 4424835"/>
                <a:gd name="connsiteX827" fmla="*/ 852 w 7927195"/>
                <a:gd name="connsiteY827" fmla="*/ 2627203 h 4424835"/>
                <a:gd name="connsiteX828" fmla="*/ 10269 w 7927195"/>
                <a:gd name="connsiteY828" fmla="*/ 2601607 h 4424835"/>
                <a:gd name="connsiteX829" fmla="*/ 37229 w 7927195"/>
                <a:gd name="connsiteY829" fmla="*/ 2558956 h 4424835"/>
                <a:gd name="connsiteX830" fmla="*/ 103028 w 7927195"/>
                <a:gd name="connsiteY830" fmla="*/ 2485126 h 4424835"/>
                <a:gd name="connsiteX831" fmla="*/ 129847 w 7927195"/>
                <a:gd name="connsiteY831" fmla="*/ 2464922 h 4424835"/>
                <a:gd name="connsiteX832" fmla="*/ 152151 w 7927195"/>
                <a:gd name="connsiteY832" fmla="*/ 2459922 h 4424835"/>
                <a:gd name="connsiteX833" fmla="*/ 7459195 w 7927195"/>
                <a:gd name="connsiteY833" fmla="*/ 2048989 h 4424835"/>
                <a:gd name="connsiteX834" fmla="*/ 7472554 w 7927195"/>
                <a:gd name="connsiteY834" fmla="*/ 2059053 h 4424835"/>
                <a:gd name="connsiteX835" fmla="*/ 7488908 w 7927195"/>
                <a:gd name="connsiteY835" fmla="*/ 2090491 h 4424835"/>
                <a:gd name="connsiteX836" fmla="*/ 7491742 w 7927195"/>
                <a:gd name="connsiteY836" fmla="*/ 2140606 h 4424835"/>
                <a:gd name="connsiteX837" fmla="*/ 7481581 w 7927195"/>
                <a:gd name="connsiteY837" fmla="*/ 2187852 h 4424835"/>
                <a:gd name="connsiteX838" fmla="*/ 7477250 w 7927195"/>
                <a:gd name="connsiteY838" fmla="*/ 2203854 h 4424835"/>
                <a:gd name="connsiteX839" fmla="*/ 7481257 w 7927195"/>
                <a:gd name="connsiteY839" fmla="*/ 2206000 h 4424835"/>
                <a:gd name="connsiteX840" fmla="*/ 7487410 w 7927195"/>
                <a:gd name="connsiteY840" fmla="*/ 2205048 h 4424835"/>
                <a:gd name="connsiteX841" fmla="*/ 7532871 w 7927195"/>
                <a:gd name="connsiteY841" fmla="*/ 2196628 h 4424835"/>
                <a:gd name="connsiteX842" fmla="*/ 7587237 w 7927195"/>
                <a:gd name="connsiteY842" fmla="*/ 2199814 h 4424835"/>
                <a:gd name="connsiteX843" fmla="*/ 7610432 w 7927195"/>
                <a:gd name="connsiteY843" fmla="*/ 2209433 h 4424835"/>
                <a:gd name="connsiteX844" fmla="*/ 7624237 w 7927195"/>
                <a:gd name="connsiteY844" fmla="*/ 2224941 h 4424835"/>
                <a:gd name="connsiteX845" fmla="*/ 7616464 w 7927195"/>
                <a:gd name="connsiteY845" fmla="*/ 2257111 h 4424835"/>
                <a:gd name="connsiteX846" fmla="*/ 7581367 w 7927195"/>
                <a:gd name="connsiteY846" fmla="*/ 2269531 h 4424835"/>
                <a:gd name="connsiteX847" fmla="*/ 7539793 w 7927195"/>
                <a:gd name="connsiteY847" fmla="*/ 2263977 h 4424835"/>
                <a:gd name="connsiteX848" fmla="*/ 7491984 w 7927195"/>
                <a:gd name="connsiteY848" fmla="*/ 2247914 h 4424835"/>
                <a:gd name="connsiteX849" fmla="*/ 7484091 w 7927195"/>
                <a:gd name="connsiteY849" fmla="*/ 2245327 h 4424835"/>
                <a:gd name="connsiteX850" fmla="*/ 7480286 w 7927195"/>
                <a:gd name="connsiteY850" fmla="*/ 2248963 h 4424835"/>
                <a:gd name="connsiteX851" fmla="*/ 7484212 w 7927195"/>
                <a:gd name="connsiteY851" fmla="*/ 2260900 h 4424835"/>
                <a:gd name="connsiteX852" fmla="*/ 7500080 w 7927195"/>
                <a:gd name="connsiteY852" fmla="*/ 2315364 h 4424835"/>
                <a:gd name="connsiteX853" fmla="*/ 7502065 w 7927195"/>
                <a:gd name="connsiteY853" fmla="*/ 2363549 h 4424835"/>
                <a:gd name="connsiteX854" fmla="*/ 7488584 w 7927195"/>
                <a:gd name="connsiteY854" fmla="*/ 2396140 h 4424835"/>
                <a:gd name="connsiteX855" fmla="*/ 7440735 w 7927195"/>
                <a:gd name="connsiteY855" fmla="*/ 2397359 h 4424835"/>
                <a:gd name="connsiteX856" fmla="*/ 7426081 w 7927195"/>
                <a:gd name="connsiteY856" fmla="*/ 2365265 h 4424835"/>
                <a:gd name="connsiteX857" fmla="*/ 7428146 w 7927195"/>
                <a:gd name="connsiteY857" fmla="*/ 2300451 h 4424835"/>
                <a:gd name="connsiteX858" fmla="*/ 7441828 w 7927195"/>
                <a:gd name="connsiteY858" fmla="*/ 2254116 h 4424835"/>
                <a:gd name="connsiteX859" fmla="*/ 7440776 w 7927195"/>
                <a:gd name="connsiteY859" fmla="*/ 2250598 h 4424835"/>
                <a:gd name="connsiteX860" fmla="*/ 7437051 w 7927195"/>
                <a:gd name="connsiteY860" fmla="*/ 2249602 h 4424835"/>
                <a:gd name="connsiteX861" fmla="*/ 7431020 w 7927195"/>
                <a:gd name="connsiteY861" fmla="*/ 2251278 h 4424835"/>
                <a:gd name="connsiteX862" fmla="*/ 7413086 w 7927195"/>
                <a:gd name="connsiteY862" fmla="*/ 2257298 h 4424835"/>
                <a:gd name="connsiteX863" fmla="*/ 7340423 w 7927195"/>
                <a:gd name="connsiteY863" fmla="*/ 2266232 h 4424835"/>
                <a:gd name="connsiteX864" fmla="*/ 7309779 w 7927195"/>
                <a:gd name="connsiteY864" fmla="*/ 2259249 h 4424835"/>
                <a:gd name="connsiteX865" fmla="*/ 7291805 w 7927195"/>
                <a:gd name="connsiteY865" fmla="*/ 2248505 h 4424835"/>
                <a:gd name="connsiteX866" fmla="*/ 7289457 w 7927195"/>
                <a:gd name="connsiteY866" fmla="*/ 2201559 h 4424835"/>
                <a:gd name="connsiteX867" fmla="*/ 7318603 w 7927195"/>
                <a:gd name="connsiteY867" fmla="*/ 2185970 h 4424835"/>
                <a:gd name="connsiteX868" fmla="*/ 7347952 w 7927195"/>
                <a:gd name="connsiteY868" fmla="*/ 2184480 h 4424835"/>
                <a:gd name="connsiteX869" fmla="*/ 7407621 w 7927195"/>
                <a:gd name="connsiteY869" fmla="*/ 2196487 h 4424835"/>
                <a:gd name="connsiteX870" fmla="*/ 7435594 w 7927195"/>
                <a:gd name="connsiteY870" fmla="*/ 2205644 h 4424835"/>
                <a:gd name="connsiteX871" fmla="*/ 7439116 w 7927195"/>
                <a:gd name="connsiteY871" fmla="*/ 2204166 h 4424835"/>
                <a:gd name="connsiteX872" fmla="*/ 7439399 w 7927195"/>
                <a:gd name="connsiteY872" fmla="*/ 2202255 h 4424835"/>
                <a:gd name="connsiteX873" fmla="*/ 7433692 w 7927195"/>
                <a:gd name="connsiteY873" fmla="*/ 2186500 h 4424835"/>
                <a:gd name="connsiteX874" fmla="*/ 7415556 w 7927195"/>
                <a:gd name="connsiteY874" fmla="*/ 2128361 h 4424835"/>
                <a:gd name="connsiteX875" fmla="*/ 7413734 w 7927195"/>
                <a:gd name="connsiteY875" fmla="*/ 2092750 h 4424835"/>
                <a:gd name="connsiteX876" fmla="*/ 7423612 w 7927195"/>
                <a:gd name="connsiteY876" fmla="*/ 2063105 h 4424835"/>
                <a:gd name="connsiteX877" fmla="*/ 7435189 w 7927195"/>
                <a:gd name="connsiteY877" fmla="*/ 2051025 h 4424835"/>
                <a:gd name="connsiteX878" fmla="*/ 7459195 w 7927195"/>
                <a:gd name="connsiteY878" fmla="*/ 2048989 h 4424835"/>
                <a:gd name="connsiteX879" fmla="*/ 2175269 w 7927195"/>
                <a:gd name="connsiteY879" fmla="*/ 2046857 h 4424835"/>
                <a:gd name="connsiteX880" fmla="*/ 2189503 w 7927195"/>
                <a:gd name="connsiteY880" fmla="*/ 2050130 h 4424835"/>
                <a:gd name="connsiteX881" fmla="*/ 2202210 w 7927195"/>
                <a:gd name="connsiteY881" fmla="*/ 2060999 h 4424835"/>
                <a:gd name="connsiteX882" fmla="*/ 2217035 w 7927195"/>
                <a:gd name="connsiteY882" fmla="*/ 2090919 h 4424835"/>
                <a:gd name="connsiteX883" fmla="*/ 2219702 w 7927195"/>
                <a:gd name="connsiteY883" fmla="*/ 2141039 h 4424835"/>
                <a:gd name="connsiteX884" fmla="*/ 2209497 w 7927195"/>
                <a:gd name="connsiteY884" fmla="*/ 2188276 h 4424835"/>
                <a:gd name="connsiteX885" fmla="*/ 2205769 w 7927195"/>
                <a:gd name="connsiteY885" fmla="*/ 2202453 h 4424835"/>
                <a:gd name="connsiteX886" fmla="*/ 2209716 w 7927195"/>
                <a:gd name="connsiteY886" fmla="*/ 2206108 h 4424835"/>
                <a:gd name="connsiteX887" fmla="*/ 2215869 w 7927195"/>
                <a:gd name="connsiteY887" fmla="*/ 2204922 h 4424835"/>
                <a:gd name="connsiteX888" fmla="*/ 2257180 w 7927195"/>
                <a:gd name="connsiteY888" fmla="*/ 2197093 h 4424835"/>
                <a:gd name="connsiteX889" fmla="*/ 2311607 w 7927195"/>
                <a:gd name="connsiteY889" fmla="*/ 2198988 h 4424835"/>
                <a:gd name="connsiteX890" fmla="*/ 2335272 w 7927195"/>
                <a:gd name="connsiteY890" fmla="*/ 2207493 h 4424835"/>
                <a:gd name="connsiteX891" fmla="*/ 2348149 w 7927195"/>
                <a:gd name="connsiteY891" fmla="*/ 2218168 h 4424835"/>
                <a:gd name="connsiteX892" fmla="*/ 2344130 w 7927195"/>
                <a:gd name="connsiteY892" fmla="*/ 2257386 h 4424835"/>
                <a:gd name="connsiteX893" fmla="*/ 2308963 w 7927195"/>
                <a:gd name="connsiteY893" fmla="*/ 2269546 h 4424835"/>
                <a:gd name="connsiteX894" fmla="*/ 2267418 w 7927195"/>
                <a:gd name="connsiteY894" fmla="*/ 2263831 h 4424835"/>
                <a:gd name="connsiteX895" fmla="*/ 2215743 w 7927195"/>
                <a:gd name="connsiteY895" fmla="*/ 2246072 h 4424835"/>
                <a:gd name="connsiteX896" fmla="*/ 2209720 w 7927195"/>
                <a:gd name="connsiteY896" fmla="*/ 2245865 h 4424835"/>
                <a:gd name="connsiteX897" fmla="*/ 2208420 w 7927195"/>
                <a:gd name="connsiteY897" fmla="*/ 2247379 h 4424835"/>
                <a:gd name="connsiteX898" fmla="*/ 2209975 w 7927195"/>
                <a:gd name="connsiteY898" fmla="*/ 2255491 h 4424835"/>
                <a:gd name="connsiteX899" fmla="*/ 2223937 w 7927195"/>
                <a:gd name="connsiteY899" fmla="*/ 2297361 h 4424835"/>
                <a:gd name="connsiteX900" fmla="*/ 2230312 w 7927195"/>
                <a:gd name="connsiteY900" fmla="*/ 2361900 h 4424835"/>
                <a:gd name="connsiteX901" fmla="*/ 2216318 w 7927195"/>
                <a:gd name="connsiteY901" fmla="*/ 2396476 h 4424835"/>
                <a:gd name="connsiteX902" fmla="*/ 2204813 w 7927195"/>
                <a:gd name="connsiteY902" fmla="*/ 2405442 h 4424835"/>
                <a:gd name="connsiteX903" fmla="*/ 2173125 w 7927195"/>
                <a:gd name="connsiteY903" fmla="*/ 2401260 h 4424835"/>
                <a:gd name="connsiteX904" fmla="*/ 2158604 w 7927195"/>
                <a:gd name="connsiteY904" fmla="*/ 2380995 h 4424835"/>
                <a:gd name="connsiteX905" fmla="*/ 2152090 w 7927195"/>
                <a:gd name="connsiteY905" fmla="*/ 2333402 h 4424835"/>
                <a:gd name="connsiteX906" fmla="*/ 2165384 w 7927195"/>
                <a:gd name="connsiteY906" fmla="*/ 2267656 h 4424835"/>
                <a:gd name="connsiteX907" fmla="*/ 2170809 w 7927195"/>
                <a:gd name="connsiteY907" fmla="*/ 2251257 h 4424835"/>
                <a:gd name="connsiteX908" fmla="*/ 2164708 w 7927195"/>
                <a:gd name="connsiteY908" fmla="*/ 2249662 h 4424835"/>
                <a:gd name="connsiteX909" fmla="*/ 2144743 w 7927195"/>
                <a:gd name="connsiteY909" fmla="*/ 2256204 h 4424835"/>
                <a:gd name="connsiteX910" fmla="*/ 2068031 w 7927195"/>
                <a:gd name="connsiteY910" fmla="*/ 2266191 h 4424835"/>
                <a:gd name="connsiteX911" fmla="*/ 2035468 w 7927195"/>
                <a:gd name="connsiteY911" fmla="*/ 2258297 h 4424835"/>
                <a:gd name="connsiteX912" fmla="*/ 2019547 w 7927195"/>
                <a:gd name="connsiteY912" fmla="*/ 2248221 h 4424835"/>
                <a:gd name="connsiteX913" fmla="*/ 2017778 w 7927195"/>
                <a:gd name="connsiteY913" fmla="*/ 2201255 h 4424835"/>
                <a:gd name="connsiteX914" fmla="*/ 2047025 w 7927195"/>
                <a:gd name="connsiteY914" fmla="*/ 2185872 h 4424835"/>
                <a:gd name="connsiteX915" fmla="*/ 2103501 w 7927195"/>
                <a:gd name="connsiteY915" fmla="*/ 2188143 h 4424835"/>
                <a:gd name="connsiteX916" fmla="*/ 2164041 w 7927195"/>
                <a:gd name="connsiteY916" fmla="*/ 2205610 h 4424835"/>
                <a:gd name="connsiteX917" fmla="*/ 2165943 w 7927195"/>
                <a:gd name="connsiteY917" fmla="*/ 2205363 h 4424835"/>
                <a:gd name="connsiteX918" fmla="*/ 2167311 w 7927195"/>
                <a:gd name="connsiteY918" fmla="*/ 2201854 h 4424835"/>
                <a:gd name="connsiteX919" fmla="*/ 2163862 w 7927195"/>
                <a:gd name="connsiteY919" fmla="*/ 2191984 h 4424835"/>
                <a:gd name="connsiteX920" fmla="*/ 2152172 w 7927195"/>
                <a:gd name="connsiteY920" fmla="*/ 2160437 h 4424835"/>
                <a:gd name="connsiteX921" fmla="*/ 2143229 w 7927195"/>
                <a:gd name="connsiteY921" fmla="*/ 2125862 h 4424835"/>
                <a:gd name="connsiteX922" fmla="*/ 2145464 w 7927195"/>
                <a:gd name="connsiteY922" fmla="*/ 2075945 h 4424835"/>
                <a:gd name="connsiteX923" fmla="*/ 2161834 w 7927195"/>
                <a:gd name="connsiteY923" fmla="*/ 2051976 h 4424835"/>
                <a:gd name="connsiteX924" fmla="*/ 2175269 w 7927195"/>
                <a:gd name="connsiteY924" fmla="*/ 2046857 h 4424835"/>
                <a:gd name="connsiteX925" fmla="*/ 3932326 w 7927195"/>
                <a:gd name="connsiteY925" fmla="*/ 2046817 h 4424835"/>
                <a:gd name="connsiteX926" fmla="*/ 3952511 w 7927195"/>
                <a:gd name="connsiteY926" fmla="*/ 2054077 h 4424835"/>
                <a:gd name="connsiteX927" fmla="*/ 3965813 w 7927195"/>
                <a:gd name="connsiteY927" fmla="*/ 2070253 h 4424835"/>
                <a:gd name="connsiteX928" fmla="*/ 3976030 w 7927195"/>
                <a:gd name="connsiteY928" fmla="*/ 2099890 h 4424835"/>
                <a:gd name="connsiteX929" fmla="*/ 3978147 w 7927195"/>
                <a:gd name="connsiteY929" fmla="*/ 2127129 h 4424835"/>
                <a:gd name="connsiteX930" fmla="*/ 3965295 w 7927195"/>
                <a:gd name="connsiteY930" fmla="*/ 2193142 h 4424835"/>
                <a:gd name="connsiteX931" fmla="*/ 3963606 w 7927195"/>
                <a:gd name="connsiteY931" fmla="*/ 2203396 h 4424835"/>
                <a:gd name="connsiteX932" fmla="*/ 3966286 w 7927195"/>
                <a:gd name="connsiteY932" fmla="*/ 2205979 h 4424835"/>
                <a:gd name="connsiteX933" fmla="*/ 3986851 w 7927195"/>
                <a:gd name="connsiteY933" fmla="*/ 2201805 h 4424835"/>
                <a:gd name="connsiteX934" fmla="*/ 4026360 w 7927195"/>
                <a:gd name="connsiteY934" fmla="*/ 2195907 h 4424835"/>
                <a:gd name="connsiteX935" fmla="*/ 4082362 w 7927195"/>
                <a:gd name="connsiteY935" fmla="*/ 2202914 h 4424835"/>
                <a:gd name="connsiteX936" fmla="*/ 4103579 w 7927195"/>
                <a:gd name="connsiteY936" fmla="*/ 2216148 h 4424835"/>
                <a:gd name="connsiteX937" fmla="*/ 4110776 w 7927195"/>
                <a:gd name="connsiteY937" fmla="*/ 2243339 h 4424835"/>
                <a:gd name="connsiteX938" fmla="*/ 4106003 w 7927195"/>
                <a:gd name="connsiteY938" fmla="*/ 2252524 h 4424835"/>
                <a:gd name="connsiteX939" fmla="*/ 4085204 w 7927195"/>
                <a:gd name="connsiteY939" fmla="*/ 2266179 h 4424835"/>
                <a:gd name="connsiteX940" fmla="*/ 4047727 w 7927195"/>
                <a:gd name="connsiteY940" fmla="*/ 2268527 h 4424835"/>
                <a:gd name="connsiteX941" fmla="*/ 3996943 w 7927195"/>
                <a:gd name="connsiteY941" fmla="*/ 2255236 h 4424835"/>
                <a:gd name="connsiteX942" fmla="*/ 3971375 w 7927195"/>
                <a:gd name="connsiteY942" fmla="*/ 2245582 h 4424835"/>
                <a:gd name="connsiteX943" fmla="*/ 3965639 w 7927195"/>
                <a:gd name="connsiteY943" fmla="*/ 2246748 h 4424835"/>
                <a:gd name="connsiteX944" fmla="*/ 3965509 w 7927195"/>
                <a:gd name="connsiteY944" fmla="*/ 2250581 h 4424835"/>
                <a:gd name="connsiteX945" fmla="*/ 3981932 w 7927195"/>
                <a:gd name="connsiteY945" fmla="*/ 2300498 h 4424835"/>
                <a:gd name="connsiteX946" fmla="*/ 3988462 w 7927195"/>
                <a:gd name="connsiteY946" fmla="*/ 2354594 h 4424835"/>
                <a:gd name="connsiteX947" fmla="*/ 3976710 w 7927195"/>
                <a:gd name="connsiteY947" fmla="*/ 2392294 h 4424835"/>
                <a:gd name="connsiteX948" fmla="*/ 3962979 w 7927195"/>
                <a:gd name="connsiteY948" fmla="*/ 2404997 h 4424835"/>
                <a:gd name="connsiteX949" fmla="*/ 3927882 w 7927195"/>
                <a:gd name="connsiteY949" fmla="*/ 2399285 h 4424835"/>
                <a:gd name="connsiteX950" fmla="*/ 3914013 w 7927195"/>
                <a:gd name="connsiteY950" fmla="*/ 2376069 h 4424835"/>
                <a:gd name="connsiteX951" fmla="*/ 3908908 w 7927195"/>
                <a:gd name="connsiteY951" fmla="*/ 2345024 h 4424835"/>
                <a:gd name="connsiteX952" fmla="*/ 3919599 w 7927195"/>
                <a:gd name="connsiteY952" fmla="*/ 2276736 h 4424835"/>
                <a:gd name="connsiteX953" fmla="*/ 3927351 w 7927195"/>
                <a:gd name="connsiteY953" fmla="*/ 2252735 h 4424835"/>
                <a:gd name="connsiteX954" fmla="*/ 3923198 w 7927195"/>
                <a:gd name="connsiteY954" fmla="*/ 2249492 h 4424835"/>
                <a:gd name="connsiteX955" fmla="*/ 3915167 w 7927195"/>
                <a:gd name="connsiteY955" fmla="*/ 2251719 h 4424835"/>
                <a:gd name="connsiteX956" fmla="*/ 3868540 w 7927195"/>
                <a:gd name="connsiteY956" fmla="*/ 2264418 h 4424835"/>
                <a:gd name="connsiteX957" fmla="*/ 3801795 w 7927195"/>
                <a:gd name="connsiteY957" fmla="*/ 2261721 h 4424835"/>
                <a:gd name="connsiteX958" fmla="*/ 3777745 w 7927195"/>
                <a:gd name="connsiteY958" fmla="*/ 2249132 h 4424835"/>
                <a:gd name="connsiteX959" fmla="*/ 3775385 w 7927195"/>
                <a:gd name="connsiteY959" fmla="*/ 2200809 h 4424835"/>
                <a:gd name="connsiteX960" fmla="*/ 3804811 w 7927195"/>
                <a:gd name="connsiteY960" fmla="*/ 2185770 h 4424835"/>
                <a:gd name="connsiteX961" fmla="*/ 3861266 w 7927195"/>
                <a:gd name="connsiteY961" fmla="*/ 2188313 h 4424835"/>
                <a:gd name="connsiteX962" fmla="*/ 3919786 w 7927195"/>
                <a:gd name="connsiteY962" fmla="*/ 2205307 h 4424835"/>
                <a:gd name="connsiteX963" fmla="*/ 3923562 w 7927195"/>
                <a:gd name="connsiteY963" fmla="*/ 2204728 h 4424835"/>
                <a:gd name="connsiteX964" fmla="*/ 3924647 w 7927195"/>
                <a:gd name="connsiteY964" fmla="*/ 2203234 h 4424835"/>
                <a:gd name="connsiteX965" fmla="*/ 3920850 w 7927195"/>
                <a:gd name="connsiteY965" fmla="*/ 2191349 h 4424835"/>
                <a:gd name="connsiteX966" fmla="*/ 3902269 w 7927195"/>
                <a:gd name="connsiteY966" fmla="*/ 2135545 h 4424835"/>
                <a:gd name="connsiteX967" fmla="*/ 3899865 w 7927195"/>
                <a:gd name="connsiteY967" fmla="*/ 2087462 h 4424835"/>
                <a:gd name="connsiteX968" fmla="*/ 3913390 w 7927195"/>
                <a:gd name="connsiteY968" fmla="*/ 2057182 h 4424835"/>
                <a:gd name="connsiteX969" fmla="*/ 3932326 w 7927195"/>
                <a:gd name="connsiteY969" fmla="*/ 2046817 h 4424835"/>
                <a:gd name="connsiteX970" fmla="*/ 417092 w 7927195"/>
                <a:gd name="connsiteY970" fmla="*/ 2046792 h 4424835"/>
                <a:gd name="connsiteX971" fmla="*/ 430340 w 7927195"/>
                <a:gd name="connsiteY971" fmla="*/ 2049446 h 4424835"/>
                <a:gd name="connsiteX972" fmla="*/ 446062 w 7927195"/>
                <a:gd name="connsiteY972" fmla="*/ 2063109 h 4424835"/>
                <a:gd name="connsiteX973" fmla="*/ 462315 w 7927195"/>
                <a:gd name="connsiteY973" fmla="*/ 2108039 h 4424835"/>
                <a:gd name="connsiteX974" fmla="*/ 462407 w 7927195"/>
                <a:gd name="connsiteY974" fmla="*/ 2124859 h 4424835"/>
                <a:gd name="connsiteX975" fmla="*/ 452163 w 7927195"/>
                <a:gd name="connsiteY975" fmla="*/ 2186852 h 4424835"/>
                <a:gd name="connsiteX976" fmla="*/ 447956 w 7927195"/>
                <a:gd name="connsiteY976" fmla="*/ 2203093 h 4424835"/>
                <a:gd name="connsiteX977" fmla="*/ 450289 w 7927195"/>
                <a:gd name="connsiteY977" fmla="*/ 2205882 h 4424835"/>
                <a:gd name="connsiteX978" fmla="*/ 456480 w 7927195"/>
                <a:gd name="connsiteY978" fmla="*/ 2205388 h 4424835"/>
                <a:gd name="connsiteX979" fmla="*/ 506103 w 7927195"/>
                <a:gd name="connsiteY979" fmla="*/ 2196337 h 4424835"/>
                <a:gd name="connsiteX980" fmla="*/ 566320 w 7927195"/>
                <a:gd name="connsiteY980" fmla="*/ 2202708 h 4424835"/>
                <a:gd name="connsiteX981" fmla="*/ 581314 w 7927195"/>
                <a:gd name="connsiteY981" fmla="*/ 2210100 h 4424835"/>
                <a:gd name="connsiteX982" fmla="*/ 591811 w 7927195"/>
                <a:gd name="connsiteY982" fmla="*/ 2220281 h 4424835"/>
                <a:gd name="connsiteX983" fmla="*/ 587615 w 7927195"/>
                <a:gd name="connsiteY983" fmla="*/ 2256249 h 4424835"/>
                <a:gd name="connsiteX984" fmla="*/ 550778 w 7927195"/>
                <a:gd name="connsiteY984" fmla="*/ 2269547 h 4424835"/>
                <a:gd name="connsiteX985" fmla="*/ 509241 w 7927195"/>
                <a:gd name="connsiteY985" fmla="*/ 2263730 h 4424835"/>
                <a:gd name="connsiteX986" fmla="*/ 461430 w 7927195"/>
                <a:gd name="connsiteY986" fmla="*/ 2247622 h 4424835"/>
                <a:gd name="connsiteX987" fmla="*/ 453407 w 7927195"/>
                <a:gd name="connsiteY987" fmla="*/ 2245517 h 4424835"/>
                <a:gd name="connsiteX988" fmla="*/ 450657 w 7927195"/>
                <a:gd name="connsiteY988" fmla="*/ 2247898 h 4424835"/>
                <a:gd name="connsiteX989" fmla="*/ 452490 w 7927195"/>
                <a:gd name="connsiteY989" fmla="*/ 2255986 h 4424835"/>
                <a:gd name="connsiteX990" fmla="*/ 469211 w 7927195"/>
                <a:gd name="connsiteY990" fmla="*/ 2310206 h 4424835"/>
                <a:gd name="connsiteX991" fmla="*/ 471429 w 7927195"/>
                <a:gd name="connsiteY991" fmla="*/ 2368669 h 4424835"/>
                <a:gd name="connsiteX992" fmla="*/ 456699 w 7927195"/>
                <a:gd name="connsiteY992" fmla="*/ 2398427 h 4424835"/>
                <a:gd name="connsiteX993" fmla="*/ 414814 w 7927195"/>
                <a:gd name="connsiteY993" fmla="*/ 2400965 h 4424835"/>
                <a:gd name="connsiteX994" fmla="*/ 401379 w 7927195"/>
                <a:gd name="connsiteY994" fmla="*/ 2382413 h 4424835"/>
                <a:gd name="connsiteX995" fmla="*/ 394799 w 7927195"/>
                <a:gd name="connsiteY995" fmla="*/ 2353845 h 4424835"/>
                <a:gd name="connsiteX996" fmla="*/ 406382 w 7927195"/>
                <a:gd name="connsiteY996" fmla="*/ 2271053 h 4424835"/>
                <a:gd name="connsiteX997" fmla="*/ 411947 w 7927195"/>
                <a:gd name="connsiteY997" fmla="*/ 2253047 h 4424835"/>
                <a:gd name="connsiteX998" fmla="*/ 407926 w 7927195"/>
                <a:gd name="connsiteY998" fmla="*/ 2249553 h 4424835"/>
                <a:gd name="connsiteX999" fmla="*/ 399908 w 7927195"/>
                <a:gd name="connsiteY999" fmla="*/ 2251869 h 4424835"/>
                <a:gd name="connsiteX1000" fmla="*/ 361470 w 7927195"/>
                <a:gd name="connsiteY1000" fmla="*/ 2262673 h 4424835"/>
                <a:gd name="connsiteX1001" fmla="*/ 307085 w 7927195"/>
                <a:gd name="connsiteY1001" fmla="*/ 2265847 h 4424835"/>
                <a:gd name="connsiteX1002" fmla="*/ 276735 w 7927195"/>
                <a:gd name="connsiteY1002" fmla="*/ 2257799 h 4424835"/>
                <a:gd name="connsiteX1003" fmla="*/ 262534 w 7927195"/>
                <a:gd name="connsiteY1003" fmla="*/ 2248910 h 4424835"/>
                <a:gd name="connsiteX1004" fmla="*/ 259268 w 7927195"/>
                <a:gd name="connsiteY1004" fmla="*/ 2201971 h 4424835"/>
                <a:gd name="connsiteX1005" fmla="*/ 290302 w 7927195"/>
                <a:gd name="connsiteY1005" fmla="*/ 2185706 h 4424835"/>
                <a:gd name="connsiteX1006" fmla="*/ 344707 w 7927195"/>
                <a:gd name="connsiteY1006" fmla="*/ 2187929 h 4424835"/>
                <a:gd name="connsiteX1007" fmla="*/ 401288 w 7927195"/>
                <a:gd name="connsiteY1007" fmla="*/ 2204117 h 4424835"/>
                <a:gd name="connsiteX1008" fmla="*/ 407329 w 7927195"/>
                <a:gd name="connsiteY1008" fmla="*/ 2205554 h 4424835"/>
                <a:gd name="connsiteX1009" fmla="*/ 409943 w 7927195"/>
                <a:gd name="connsiteY1009" fmla="*/ 2203299 h 4424835"/>
                <a:gd name="connsiteX1010" fmla="*/ 406769 w 7927195"/>
                <a:gd name="connsiteY1010" fmla="*/ 2193313 h 4424835"/>
                <a:gd name="connsiteX1011" fmla="*/ 393431 w 7927195"/>
                <a:gd name="connsiteY1011" fmla="*/ 2157900 h 4424835"/>
                <a:gd name="connsiteX1012" fmla="*/ 384312 w 7927195"/>
                <a:gd name="connsiteY1012" fmla="*/ 2119038 h 4424835"/>
                <a:gd name="connsiteX1013" fmla="*/ 387144 w 7927195"/>
                <a:gd name="connsiteY1013" fmla="*/ 2077386 h 4424835"/>
                <a:gd name="connsiteX1014" fmla="*/ 404529 w 7927195"/>
                <a:gd name="connsiteY1014" fmla="*/ 2051689 h 4424835"/>
                <a:gd name="connsiteX1015" fmla="*/ 417092 w 7927195"/>
                <a:gd name="connsiteY1015" fmla="*/ 2046792 h 4424835"/>
                <a:gd name="connsiteX1016" fmla="*/ 5691338 w 7927195"/>
                <a:gd name="connsiteY1016" fmla="*/ 2046785 h 4424835"/>
                <a:gd name="connsiteX1017" fmla="*/ 5707773 w 7927195"/>
                <a:gd name="connsiteY1017" fmla="*/ 2051944 h 4424835"/>
                <a:gd name="connsiteX1018" fmla="*/ 5723116 w 7927195"/>
                <a:gd name="connsiteY1018" fmla="*/ 2069068 h 4424835"/>
                <a:gd name="connsiteX1019" fmla="*/ 5735058 w 7927195"/>
                <a:gd name="connsiteY1019" fmla="*/ 2106845 h 4424835"/>
                <a:gd name="connsiteX1020" fmla="*/ 5728905 w 7927195"/>
                <a:gd name="connsiteY1020" fmla="*/ 2173598 h 4424835"/>
                <a:gd name="connsiteX1021" fmla="*/ 5722468 w 7927195"/>
                <a:gd name="connsiteY1021" fmla="*/ 2195819 h 4424835"/>
                <a:gd name="connsiteX1022" fmla="*/ 5730848 w 7927195"/>
                <a:gd name="connsiteY1022" fmla="*/ 2205040 h 4424835"/>
                <a:gd name="connsiteX1023" fmla="*/ 5754570 w 7927195"/>
                <a:gd name="connsiteY1023" fmla="*/ 2199494 h 4424835"/>
                <a:gd name="connsiteX1024" fmla="*/ 5782623 w 7927195"/>
                <a:gd name="connsiteY1024" fmla="*/ 2195980 h 4424835"/>
                <a:gd name="connsiteX1025" fmla="*/ 5840714 w 7927195"/>
                <a:gd name="connsiteY1025" fmla="*/ 2203032 h 4424835"/>
                <a:gd name="connsiteX1026" fmla="*/ 5863181 w 7927195"/>
                <a:gd name="connsiteY1026" fmla="*/ 2218043 h 4424835"/>
                <a:gd name="connsiteX1027" fmla="*/ 5859497 w 7927195"/>
                <a:gd name="connsiteY1027" fmla="*/ 2257261 h 4424835"/>
                <a:gd name="connsiteX1028" fmla="*/ 5824400 w 7927195"/>
                <a:gd name="connsiteY1028" fmla="*/ 2269543 h 4424835"/>
                <a:gd name="connsiteX1029" fmla="*/ 5782825 w 7927195"/>
                <a:gd name="connsiteY1029" fmla="*/ 2263880 h 4424835"/>
                <a:gd name="connsiteX1030" fmla="*/ 5734977 w 7927195"/>
                <a:gd name="connsiteY1030" fmla="*/ 2247837 h 4424835"/>
                <a:gd name="connsiteX1031" fmla="*/ 5727042 w 7927195"/>
                <a:gd name="connsiteY1031" fmla="*/ 2245356 h 4424835"/>
                <a:gd name="connsiteX1032" fmla="*/ 5725099 w 7927195"/>
                <a:gd name="connsiteY1032" fmla="*/ 2245655 h 4424835"/>
                <a:gd name="connsiteX1033" fmla="*/ 5723399 w 7927195"/>
                <a:gd name="connsiteY1033" fmla="*/ 2248926 h 4424835"/>
                <a:gd name="connsiteX1034" fmla="*/ 5728864 w 7927195"/>
                <a:gd name="connsiteY1034" fmla="*/ 2264786 h 4424835"/>
                <a:gd name="connsiteX1035" fmla="*/ 5745664 w 7927195"/>
                <a:gd name="connsiteY1035" fmla="*/ 2329848 h 4424835"/>
                <a:gd name="connsiteX1036" fmla="*/ 5743275 w 7927195"/>
                <a:gd name="connsiteY1036" fmla="*/ 2373669 h 4424835"/>
                <a:gd name="connsiteX1037" fmla="*/ 5731981 w 7927195"/>
                <a:gd name="connsiteY1037" fmla="*/ 2396039 h 4424835"/>
                <a:gd name="connsiteX1038" fmla="*/ 5684051 w 7927195"/>
                <a:gd name="connsiteY1038" fmla="*/ 2397468 h 4424835"/>
                <a:gd name="connsiteX1039" fmla="*/ 5672555 w 7927195"/>
                <a:gd name="connsiteY1039" fmla="*/ 2377587 h 4424835"/>
                <a:gd name="connsiteX1040" fmla="*/ 5667252 w 7927195"/>
                <a:gd name="connsiteY1040" fmla="*/ 2348708 h 4424835"/>
                <a:gd name="connsiteX1041" fmla="*/ 5679112 w 7927195"/>
                <a:gd name="connsiteY1041" fmla="*/ 2272203 h 4424835"/>
                <a:gd name="connsiteX1042" fmla="*/ 5685104 w 7927195"/>
                <a:gd name="connsiteY1042" fmla="*/ 2252096 h 4424835"/>
                <a:gd name="connsiteX1043" fmla="*/ 5682392 w 7927195"/>
                <a:gd name="connsiteY1043" fmla="*/ 2249703 h 4424835"/>
                <a:gd name="connsiteX1044" fmla="*/ 5674295 w 7927195"/>
                <a:gd name="connsiteY1044" fmla="*/ 2251286 h 4424835"/>
                <a:gd name="connsiteX1045" fmla="*/ 5627701 w 7927195"/>
                <a:gd name="connsiteY1045" fmla="*/ 2264179 h 4424835"/>
                <a:gd name="connsiteX1046" fmla="*/ 5560948 w 7927195"/>
                <a:gd name="connsiteY1046" fmla="*/ 2262009 h 4424835"/>
                <a:gd name="connsiteX1047" fmla="*/ 5536659 w 7927195"/>
                <a:gd name="connsiteY1047" fmla="*/ 2249865 h 4424835"/>
                <a:gd name="connsiteX1048" fmla="*/ 5535607 w 7927195"/>
                <a:gd name="connsiteY1048" fmla="*/ 2198555 h 4424835"/>
                <a:gd name="connsiteX1049" fmla="*/ 5561838 w 7927195"/>
                <a:gd name="connsiteY1049" fmla="*/ 2185965 h 4424835"/>
                <a:gd name="connsiteX1050" fmla="*/ 5591187 w 7927195"/>
                <a:gd name="connsiteY1050" fmla="*/ 2184484 h 4424835"/>
                <a:gd name="connsiteX1051" fmla="*/ 5652881 w 7927195"/>
                <a:gd name="connsiteY1051" fmla="*/ 2197171 h 4424835"/>
                <a:gd name="connsiteX1052" fmla="*/ 5680934 w 7927195"/>
                <a:gd name="connsiteY1052" fmla="*/ 2205611 h 4424835"/>
                <a:gd name="connsiteX1053" fmla="*/ 5682472 w 7927195"/>
                <a:gd name="connsiteY1053" fmla="*/ 2204356 h 4424835"/>
                <a:gd name="connsiteX1054" fmla="*/ 5673040 w 7927195"/>
                <a:gd name="connsiteY1054" fmla="*/ 2177084 h 4424835"/>
                <a:gd name="connsiteX1055" fmla="*/ 5657212 w 7927195"/>
                <a:gd name="connsiteY1055" fmla="*/ 2116159 h 4424835"/>
                <a:gd name="connsiteX1056" fmla="*/ 5658831 w 7927195"/>
                <a:gd name="connsiteY1056" fmla="*/ 2082682 h 4424835"/>
                <a:gd name="connsiteX1057" fmla="*/ 5674902 w 7927195"/>
                <a:gd name="connsiteY1057" fmla="*/ 2053737 h 4424835"/>
                <a:gd name="connsiteX1058" fmla="*/ 5691338 w 7927195"/>
                <a:gd name="connsiteY1058" fmla="*/ 2046785 h 4424835"/>
                <a:gd name="connsiteX1059" fmla="*/ 6115420 w 7927195"/>
                <a:gd name="connsiteY1059" fmla="*/ 1916121 h 4424835"/>
                <a:gd name="connsiteX1060" fmla="*/ 6148777 w 7927195"/>
                <a:gd name="connsiteY1060" fmla="*/ 1925768 h 4424835"/>
                <a:gd name="connsiteX1061" fmla="*/ 6170029 w 7927195"/>
                <a:gd name="connsiteY1061" fmla="*/ 1967759 h 4424835"/>
                <a:gd name="connsiteX1062" fmla="*/ 6166062 w 7927195"/>
                <a:gd name="connsiteY1062" fmla="*/ 1985696 h 4424835"/>
                <a:gd name="connsiteX1063" fmla="*/ 6138170 w 7927195"/>
                <a:gd name="connsiteY1063" fmla="*/ 2016494 h 4424835"/>
                <a:gd name="connsiteX1064" fmla="*/ 6104045 w 7927195"/>
                <a:gd name="connsiteY1064" fmla="*/ 2018356 h 4424835"/>
                <a:gd name="connsiteX1065" fmla="*/ 6069190 w 7927195"/>
                <a:gd name="connsiteY1065" fmla="*/ 1978203 h 4424835"/>
                <a:gd name="connsiteX1066" fmla="*/ 6072874 w 7927195"/>
                <a:gd name="connsiteY1066" fmla="*/ 1947802 h 4424835"/>
                <a:gd name="connsiteX1067" fmla="*/ 6097770 w 7927195"/>
                <a:gd name="connsiteY1067" fmla="*/ 1922570 h 4424835"/>
                <a:gd name="connsiteX1068" fmla="*/ 6115420 w 7927195"/>
                <a:gd name="connsiteY1068" fmla="*/ 1916121 h 4424835"/>
                <a:gd name="connsiteX1069" fmla="*/ 849369 w 7927195"/>
                <a:gd name="connsiteY1069" fmla="*/ 1915903 h 4424835"/>
                <a:gd name="connsiteX1070" fmla="*/ 869370 w 7927195"/>
                <a:gd name="connsiteY1070" fmla="*/ 1921401 h 4424835"/>
                <a:gd name="connsiteX1071" fmla="*/ 897059 w 7927195"/>
                <a:gd name="connsiteY1071" fmla="*/ 1970116 h 4424835"/>
                <a:gd name="connsiteX1072" fmla="*/ 894327 w 7927195"/>
                <a:gd name="connsiteY1072" fmla="*/ 1982321 h 4424835"/>
                <a:gd name="connsiteX1073" fmla="*/ 864614 w 7927195"/>
                <a:gd name="connsiteY1073" fmla="*/ 2016787 h 4424835"/>
                <a:gd name="connsiteX1074" fmla="*/ 830415 w 7927195"/>
                <a:gd name="connsiteY1074" fmla="*/ 2018147 h 4424835"/>
                <a:gd name="connsiteX1075" fmla="*/ 797317 w 7927195"/>
                <a:gd name="connsiteY1075" fmla="*/ 1981625 h 4424835"/>
                <a:gd name="connsiteX1076" fmla="*/ 802442 w 7927195"/>
                <a:gd name="connsiteY1076" fmla="*/ 1943669 h 4424835"/>
                <a:gd name="connsiteX1077" fmla="*/ 825319 w 7927195"/>
                <a:gd name="connsiteY1077" fmla="*/ 1922222 h 4424835"/>
                <a:gd name="connsiteX1078" fmla="*/ 849369 w 7927195"/>
                <a:gd name="connsiteY1078" fmla="*/ 1915903 h 4424835"/>
                <a:gd name="connsiteX1079" fmla="*/ 7879067 w 7927195"/>
                <a:gd name="connsiteY1079" fmla="*/ 1915830 h 4424835"/>
                <a:gd name="connsiteX1080" fmla="*/ 7899833 w 7927195"/>
                <a:gd name="connsiteY1080" fmla="*/ 1921789 h 4424835"/>
                <a:gd name="connsiteX1081" fmla="*/ 7925134 w 7927195"/>
                <a:gd name="connsiteY1081" fmla="*/ 1954300 h 4424835"/>
                <a:gd name="connsiteX1082" fmla="*/ 7922220 w 7927195"/>
                <a:gd name="connsiteY1082" fmla="*/ 1986964 h 4424835"/>
                <a:gd name="connsiteX1083" fmla="*/ 7895502 w 7927195"/>
                <a:gd name="connsiteY1083" fmla="*/ 2016167 h 4424835"/>
                <a:gd name="connsiteX1084" fmla="*/ 7859433 w 7927195"/>
                <a:gd name="connsiteY1084" fmla="*/ 2017774 h 4424835"/>
                <a:gd name="connsiteX1085" fmla="*/ 7826158 w 7927195"/>
                <a:gd name="connsiteY1085" fmla="*/ 1978779 h 4424835"/>
                <a:gd name="connsiteX1086" fmla="*/ 7829356 w 7927195"/>
                <a:gd name="connsiteY1086" fmla="*/ 1948446 h 4424835"/>
                <a:gd name="connsiteX1087" fmla="*/ 7857612 w 7927195"/>
                <a:gd name="connsiteY1087" fmla="*/ 1920866 h 4424835"/>
                <a:gd name="connsiteX1088" fmla="*/ 7879067 w 7927195"/>
                <a:gd name="connsiteY1088" fmla="*/ 1915830 h 4424835"/>
                <a:gd name="connsiteX1089" fmla="*/ 2606854 w 7927195"/>
                <a:gd name="connsiteY1089" fmla="*/ 1915704 h 4424835"/>
                <a:gd name="connsiteX1090" fmla="*/ 2626920 w 7927195"/>
                <a:gd name="connsiteY1090" fmla="*/ 1921209 h 4424835"/>
                <a:gd name="connsiteX1091" fmla="*/ 2652832 w 7927195"/>
                <a:gd name="connsiteY1091" fmla="*/ 1953222 h 4424835"/>
                <a:gd name="connsiteX1092" fmla="*/ 2650739 w 7927195"/>
                <a:gd name="connsiteY1092" fmla="*/ 1985947 h 4424835"/>
                <a:gd name="connsiteX1093" fmla="*/ 2622694 w 7927195"/>
                <a:gd name="connsiteY1093" fmla="*/ 2016648 h 4424835"/>
                <a:gd name="connsiteX1094" fmla="*/ 2586573 w 7927195"/>
                <a:gd name="connsiteY1094" fmla="*/ 2017352 h 4424835"/>
                <a:gd name="connsiteX1095" fmla="*/ 2552394 w 7927195"/>
                <a:gd name="connsiteY1095" fmla="*/ 1971694 h 4424835"/>
                <a:gd name="connsiteX1096" fmla="*/ 2553058 w 7927195"/>
                <a:gd name="connsiteY1096" fmla="*/ 1959217 h 4424835"/>
                <a:gd name="connsiteX1097" fmla="*/ 2594337 w 7927195"/>
                <a:gd name="connsiteY1097" fmla="*/ 1917246 h 4424835"/>
                <a:gd name="connsiteX1098" fmla="*/ 2598458 w 7927195"/>
                <a:gd name="connsiteY1098" fmla="*/ 1916420 h 4424835"/>
                <a:gd name="connsiteX1099" fmla="*/ 2606854 w 7927195"/>
                <a:gd name="connsiteY1099" fmla="*/ 1915704 h 4424835"/>
                <a:gd name="connsiteX1100" fmla="*/ 4367304 w 7927195"/>
                <a:gd name="connsiteY1100" fmla="*/ 1915681 h 4424835"/>
                <a:gd name="connsiteX1101" fmla="*/ 4391121 w 7927195"/>
                <a:gd name="connsiteY1101" fmla="*/ 1926095 h 4424835"/>
                <a:gd name="connsiteX1102" fmla="*/ 4411888 w 7927195"/>
                <a:gd name="connsiteY1102" fmla="*/ 1969443 h 4424835"/>
                <a:gd name="connsiteX1103" fmla="*/ 4407800 w 7927195"/>
                <a:gd name="connsiteY1103" fmla="*/ 1986218 h 4424835"/>
                <a:gd name="connsiteX1104" fmla="*/ 4379625 w 7927195"/>
                <a:gd name="connsiteY1104" fmla="*/ 2016778 h 4424835"/>
                <a:gd name="connsiteX1105" fmla="*/ 4345459 w 7927195"/>
                <a:gd name="connsiteY1105" fmla="*/ 2018142 h 4424835"/>
                <a:gd name="connsiteX1106" fmla="*/ 4310402 w 7927195"/>
                <a:gd name="connsiteY1106" fmla="*/ 1975628 h 4424835"/>
                <a:gd name="connsiteX1107" fmla="*/ 4313155 w 7927195"/>
                <a:gd name="connsiteY1107" fmla="*/ 1951113 h 4424835"/>
                <a:gd name="connsiteX1108" fmla="*/ 4342058 w 7927195"/>
                <a:gd name="connsiteY1108" fmla="*/ 1921367 h 4424835"/>
                <a:gd name="connsiteX1109" fmla="*/ 4367304 w 7927195"/>
                <a:gd name="connsiteY1109" fmla="*/ 1915681 h 4424835"/>
                <a:gd name="connsiteX1110" fmla="*/ 6093195 w 7927195"/>
                <a:gd name="connsiteY1110" fmla="*/ 1785833 h 4424835"/>
                <a:gd name="connsiteX1111" fmla="*/ 6132665 w 7927195"/>
                <a:gd name="connsiteY1111" fmla="*/ 1819736 h 4424835"/>
                <a:gd name="connsiteX1112" fmla="*/ 6128859 w 7927195"/>
                <a:gd name="connsiteY1112" fmla="*/ 1836669 h 4424835"/>
                <a:gd name="connsiteX1113" fmla="*/ 6117565 w 7927195"/>
                <a:gd name="connsiteY1113" fmla="*/ 1856804 h 4424835"/>
                <a:gd name="connsiteX1114" fmla="*/ 6101130 w 7927195"/>
                <a:gd name="connsiteY1114" fmla="*/ 1878680 h 4424835"/>
                <a:gd name="connsiteX1115" fmla="*/ 6018305 w 7927195"/>
                <a:gd name="connsiteY1115" fmla="*/ 1971261 h 4424835"/>
                <a:gd name="connsiteX1116" fmla="*/ 6002639 w 7927195"/>
                <a:gd name="connsiteY1116" fmla="*/ 1985288 h 4424835"/>
                <a:gd name="connsiteX1117" fmla="*/ 5986001 w 7927195"/>
                <a:gd name="connsiteY1117" fmla="*/ 1994100 h 4424835"/>
                <a:gd name="connsiteX1118" fmla="*/ 5947220 w 7927195"/>
                <a:gd name="connsiteY1118" fmla="*/ 1977163 h 4424835"/>
                <a:gd name="connsiteX1119" fmla="*/ 5945196 w 7927195"/>
                <a:gd name="connsiteY1119" fmla="*/ 1969055 h 4424835"/>
                <a:gd name="connsiteX1120" fmla="*/ 5948394 w 7927195"/>
                <a:gd name="connsiteY1120" fmla="*/ 1948514 h 4424835"/>
                <a:gd name="connsiteX1121" fmla="*/ 5959769 w 7927195"/>
                <a:gd name="connsiteY1121" fmla="*/ 1926015 h 4424835"/>
                <a:gd name="connsiteX1122" fmla="*/ 5978714 w 7927195"/>
                <a:gd name="connsiteY1122" fmla="*/ 1898172 h 4424835"/>
                <a:gd name="connsiteX1123" fmla="*/ 6058301 w 7927195"/>
                <a:gd name="connsiteY1123" fmla="*/ 1808437 h 4424835"/>
                <a:gd name="connsiteX1124" fmla="*/ 6081537 w 7927195"/>
                <a:gd name="connsiteY1124" fmla="*/ 1790455 h 4424835"/>
                <a:gd name="connsiteX1125" fmla="*/ 6093195 w 7927195"/>
                <a:gd name="connsiteY1125" fmla="*/ 1785833 h 4424835"/>
                <a:gd name="connsiteX1126" fmla="*/ 2593134 w 7927195"/>
                <a:gd name="connsiteY1126" fmla="*/ 1785752 h 4424835"/>
                <a:gd name="connsiteX1127" fmla="*/ 2599048 w 7927195"/>
                <a:gd name="connsiteY1127" fmla="*/ 1787837 h 4424835"/>
                <a:gd name="connsiteX1128" fmla="*/ 2617835 w 7927195"/>
                <a:gd name="connsiteY1128" fmla="*/ 1820768 h 4424835"/>
                <a:gd name="connsiteX1129" fmla="*/ 2615645 w 7927195"/>
                <a:gd name="connsiteY1129" fmla="*/ 1831022 h 4424835"/>
                <a:gd name="connsiteX1130" fmla="*/ 2603416 w 7927195"/>
                <a:gd name="connsiteY1130" fmla="*/ 1855384 h 4424835"/>
                <a:gd name="connsiteX1131" fmla="*/ 2586997 w 7927195"/>
                <a:gd name="connsiteY1131" fmla="*/ 1877304 h 4424835"/>
                <a:gd name="connsiteX1132" fmla="*/ 2502784 w 7927195"/>
                <a:gd name="connsiteY1132" fmla="*/ 1971569 h 4424835"/>
                <a:gd name="connsiteX1133" fmla="*/ 2488757 w 7927195"/>
                <a:gd name="connsiteY1133" fmla="*/ 1984304 h 4424835"/>
                <a:gd name="connsiteX1134" fmla="*/ 2472334 w 7927195"/>
                <a:gd name="connsiteY1134" fmla="*/ 1993582 h 4424835"/>
                <a:gd name="connsiteX1135" fmla="*/ 2431039 w 7927195"/>
                <a:gd name="connsiteY1135" fmla="*/ 1974751 h 4424835"/>
                <a:gd name="connsiteX1136" fmla="*/ 2429715 w 7927195"/>
                <a:gd name="connsiteY1136" fmla="*/ 1960274 h 4424835"/>
                <a:gd name="connsiteX1137" fmla="*/ 2438483 w 7927195"/>
                <a:gd name="connsiteY1137" fmla="*/ 1936678 h 4424835"/>
                <a:gd name="connsiteX1138" fmla="*/ 2459999 w 7927195"/>
                <a:gd name="connsiteY1138" fmla="*/ 1902969 h 4424835"/>
                <a:gd name="connsiteX1139" fmla="*/ 2543342 w 7927195"/>
                <a:gd name="connsiteY1139" fmla="*/ 1808045 h 4424835"/>
                <a:gd name="connsiteX1140" fmla="*/ 2568578 w 7927195"/>
                <a:gd name="connsiteY1140" fmla="*/ 1789225 h 4424835"/>
                <a:gd name="connsiteX1141" fmla="*/ 2593134 w 7927195"/>
                <a:gd name="connsiteY1141" fmla="*/ 1785752 h 4424835"/>
                <a:gd name="connsiteX1142" fmla="*/ 4343839 w 7927195"/>
                <a:gd name="connsiteY1142" fmla="*/ 1785209 h 4424835"/>
                <a:gd name="connsiteX1143" fmla="*/ 4362906 w 7927195"/>
                <a:gd name="connsiteY1143" fmla="*/ 1792540 h 4424835"/>
                <a:gd name="connsiteX1144" fmla="*/ 4373916 w 7927195"/>
                <a:gd name="connsiteY1144" fmla="*/ 1826759 h 4424835"/>
                <a:gd name="connsiteX1145" fmla="*/ 4361853 w 7927195"/>
                <a:gd name="connsiteY1145" fmla="*/ 1853448 h 4424835"/>
                <a:gd name="connsiteX1146" fmla="*/ 4341693 w 7927195"/>
                <a:gd name="connsiteY1146" fmla="*/ 1880429 h 4424835"/>
                <a:gd name="connsiteX1147" fmla="*/ 4260164 w 7927195"/>
                <a:gd name="connsiteY1147" fmla="*/ 1971415 h 4424835"/>
                <a:gd name="connsiteX1148" fmla="*/ 4244457 w 7927195"/>
                <a:gd name="connsiteY1148" fmla="*/ 1985413 h 4424835"/>
                <a:gd name="connsiteX1149" fmla="*/ 4227779 w 7927195"/>
                <a:gd name="connsiteY1149" fmla="*/ 1994189 h 4424835"/>
                <a:gd name="connsiteX1150" fmla="*/ 4188310 w 7927195"/>
                <a:gd name="connsiteY1150" fmla="*/ 1975005 h 4424835"/>
                <a:gd name="connsiteX1151" fmla="*/ 4188998 w 7927195"/>
                <a:gd name="connsiteY1151" fmla="*/ 1952324 h 4424835"/>
                <a:gd name="connsiteX1152" fmla="*/ 4200778 w 7927195"/>
                <a:gd name="connsiteY1152" fmla="*/ 1927691 h 4424835"/>
                <a:gd name="connsiteX1153" fmla="*/ 4224662 w 7927195"/>
                <a:gd name="connsiteY1153" fmla="*/ 1893015 h 4424835"/>
                <a:gd name="connsiteX1154" fmla="*/ 4297367 w 7927195"/>
                <a:gd name="connsiteY1154" fmla="*/ 1811161 h 4424835"/>
                <a:gd name="connsiteX1155" fmla="*/ 4323679 w 7927195"/>
                <a:gd name="connsiteY1155" fmla="*/ 1790281 h 4424835"/>
                <a:gd name="connsiteX1156" fmla="*/ 4343839 w 7927195"/>
                <a:gd name="connsiteY1156" fmla="*/ 1785209 h 4424835"/>
                <a:gd name="connsiteX1157" fmla="*/ 831469 w 7927195"/>
                <a:gd name="connsiteY1157" fmla="*/ 1785209 h 4424835"/>
                <a:gd name="connsiteX1158" fmla="*/ 845070 w 7927195"/>
                <a:gd name="connsiteY1158" fmla="*/ 1790261 h 4424835"/>
                <a:gd name="connsiteX1159" fmla="*/ 859583 w 7927195"/>
                <a:gd name="connsiteY1159" fmla="*/ 1823120 h 4424835"/>
                <a:gd name="connsiteX1160" fmla="*/ 857036 w 7927195"/>
                <a:gd name="connsiteY1160" fmla="*/ 1833431 h 4424835"/>
                <a:gd name="connsiteX1161" fmla="*/ 844150 w 7927195"/>
                <a:gd name="connsiteY1161" fmla="*/ 1857456 h 4424835"/>
                <a:gd name="connsiteX1162" fmla="*/ 819623 w 7927195"/>
                <a:gd name="connsiteY1162" fmla="*/ 1889068 h 4424835"/>
                <a:gd name="connsiteX1163" fmla="*/ 747677 w 7927195"/>
                <a:gd name="connsiteY1163" fmla="*/ 1968816 h 4424835"/>
                <a:gd name="connsiteX1164" fmla="*/ 728974 w 7927195"/>
                <a:gd name="connsiteY1164" fmla="*/ 1985766 h 4424835"/>
                <a:gd name="connsiteX1165" fmla="*/ 710170 w 7927195"/>
                <a:gd name="connsiteY1165" fmla="*/ 1994939 h 4424835"/>
                <a:gd name="connsiteX1166" fmla="*/ 672223 w 7927195"/>
                <a:gd name="connsiteY1166" fmla="*/ 1959902 h 4424835"/>
                <a:gd name="connsiteX1167" fmla="*/ 678084 w 7927195"/>
                <a:gd name="connsiteY1167" fmla="*/ 1941961 h 4424835"/>
                <a:gd name="connsiteX1168" fmla="*/ 690508 w 7927195"/>
                <a:gd name="connsiteY1168" fmla="*/ 1919996 h 4424835"/>
                <a:gd name="connsiteX1169" fmla="*/ 715193 w 7927195"/>
                <a:gd name="connsiteY1169" fmla="*/ 1885894 h 4424835"/>
                <a:gd name="connsiteX1170" fmla="*/ 779729 w 7927195"/>
                <a:gd name="connsiteY1170" fmla="*/ 1813668 h 4424835"/>
                <a:gd name="connsiteX1171" fmla="*/ 807308 w 7927195"/>
                <a:gd name="connsiteY1171" fmla="*/ 1790978 h 4424835"/>
                <a:gd name="connsiteX1172" fmla="*/ 831469 w 7927195"/>
                <a:gd name="connsiteY1172" fmla="*/ 1785209 h 4424835"/>
                <a:gd name="connsiteX1173" fmla="*/ 7855223 w 7927195"/>
                <a:gd name="connsiteY1173" fmla="*/ 1785148 h 4424835"/>
                <a:gd name="connsiteX1174" fmla="*/ 7879213 w 7927195"/>
                <a:gd name="connsiteY1174" fmla="*/ 1794273 h 4424835"/>
                <a:gd name="connsiteX1175" fmla="*/ 7889875 w 7927195"/>
                <a:gd name="connsiteY1175" fmla="*/ 1819139 h 4424835"/>
                <a:gd name="connsiteX1176" fmla="*/ 7888054 w 7927195"/>
                <a:gd name="connsiteY1176" fmla="*/ 1829605 h 4424835"/>
                <a:gd name="connsiteX1177" fmla="*/ 7876233 w 7927195"/>
                <a:gd name="connsiteY1177" fmla="*/ 1854157 h 4424835"/>
                <a:gd name="connsiteX1178" fmla="*/ 7858583 w 7927195"/>
                <a:gd name="connsiteY1178" fmla="*/ 1877786 h 4424835"/>
                <a:gd name="connsiteX1179" fmla="*/ 7774301 w 7927195"/>
                <a:gd name="connsiteY1179" fmla="*/ 1972002 h 4424835"/>
                <a:gd name="connsiteX1180" fmla="*/ 7760254 w 7927195"/>
                <a:gd name="connsiteY1180" fmla="*/ 1984684 h 4424835"/>
                <a:gd name="connsiteX1181" fmla="*/ 7743738 w 7927195"/>
                <a:gd name="connsiteY1181" fmla="*/ 1993785 h 4424835"/>
                <a:gd name="connsiteX1182" fmla="*/ 7703540 w 7927195"/>
                <a:gd name="connsiteY1182" fmla="*/ 1976127 h 4424835"/>
                <a:gd name="connsiteX1183" fmla="*/ 7701799 w 7927195"/>
                <a:gd name="connsiteY1183" fmla="*/ 1959659 h 4424835"/>
                <a:gd name="connsiteX1184" fmla="*/ 7710746 w 7927195"/>
                <a:gd name="connsiteY1184" fmla="*/ 1936127 h 4424835"/>
                <a:gd name="connsiteX1185" fmla="*/ 7731108 w 7927195"/>
                <a:gd name="connsiteY1185" fmla="*/ 1904167 h 4424835"/>
                <a:gd name="connsiteX1186" fmla="*/ 7815754 w 7927195"/>
                <a:gd name="connsiteY1186" fmla="*/ 1807615 h 4424835"/>
                <a:gd name="connsiteX1187" fmla="*/ 7839233 w 7927195"/>
                <a:gd name="connsiteY1187" fmla="*/ 1789889 h 4424835"/>
                <a:gd name="connsiteX1188" fmla="*/ 7855223 w 7927195"/>
                <a:gd name="connsiteY1188" fmla="*/ 1785148 h 4424835"/>
                <a:gd name="connsiteX1189" fmla="*/ 677331 w 7927195"/>
                <a:gd name="connsiteY1189" fmla="*/ 1758556 h 4424835"/>
                <a:gd name="connsiteX1190" fmla="*/ 705951 w 7927195"/>
                <a:gd name="connsiteY1190" fmla="*/ 1760301 h 4424835"/>
                <a:gd name="connsiteX1191" fmla="*/ 737981 w 7927195"/>
                <a:gd name="connsiteY1191" fmla="*/ 1808344 h 4424835"/>
                <a:gd name="connsiteX1192" fmla="*/ 732183 w 7927195"/>
                <a:gd name="connsiteY1192" fmla="*/ 1830524 h 4424835"/>
                <a:gd name="connsiteX1193" fmla="*/ 707999 w 7927195"/>
                <a:gd name="connsiteY1193" fmla="*/ 1856484 h 4424835"/>
                <a:gd name="connsiteX1194" fmla="*/ 668182 w 7927195"/>
                <a:gd name="connsiteY1194" fmla="*/ 1857541 h 4424835"/>
                <a:gd name="connsiteX1195" fmla="*/ 637805 w 7927195"/>
                <a:gd name="connsiteY1195" fmla="*/ 1821217 h 4424835"/>
                <a:gd name="connsiteX1196" fmla="*/ 640923 w 7927195"/>
                <a:gd name="connsiteY1196" fmla="*/ 1788877 h 4424835"/>
                <a:gd name="connsiteX1197" fmla="*/ 677331 w 7927195"/>
                <a:gd name="connsiteY1197" fmla="*/ 1758556 h 4424835"/>
                <a:gd name="connsiteX1198" fmla="*/ 2435799 w 7927195"/>
                <a:gd name="connsiteY1198" fmla="*/ 1758345 h 4424835"/>
                <a:gd name="connsiteX1199" fmla="*/ 2462488 w 7927195"/>
                <a:gd name="connsiteY1199" fmla="*/ 1759681 h 4424835"/>
                <a:gd name="connsiteX1200" fmla="*/ 2495966 w 7927195"/>
                <a:gd name="connsiteY1200" fmla="*/ 1809785 h 4424835"/>
                <a:gd name="connsiteX1201" fmla="*/ 2491643 w 7927195"/>
                <a:gd name="connsiteY1201" fmla="*/ 1827273 h 4424835"/>
                <a:gd name="connsiteX1202" fmla="*/ 2463488 w 7927195"/>
                <a:gd name="connsiteY1202" fmla="*/ 1857800 h 4424835"/>
                <a:gd name="connsiteX1203" fmla="*/ 2429205 w 7927195"/>
                <a:gd name="connsiteY1203" fmla="*/ 1859241 h 4424835"/>
                <a:gd name="connsiteX1204" fmla="*/ 2395484 w 7927195"/>
                <a:gd name="connsiteY1204" fmla="*/ 1820674 h 4424835"/>
                <a:gd name="connsiteX1205" fmla="*/ 2400143 w 7927195"/>
                <a:gd name="connsiteY1205" fmla="*/ 1786496 h 4424835"/>
                <a:gd name="connsiteX1206" fmla="*/ 2435799 w 7927195"/>
                <a:gd name="connsiteY1206" fmla="*/ 1758345 h 4424835"/>
                <a:gd name="connsiteX1207" fmla="*/ 7708357 w 7927195"/>
                <a:gd name="connsiteY1207" fmla="*/ 1758159 h 4424835"/>
                <a:gd name="connsiteX1208" fmla="*/ 7733091 w 7927195"/>
                <a:gd name="connsiteY1208" fmla="*/ 1759147 h 4424835"/>
                <a:gd name="connsiteX1209" fmla="*/ 7767905 w 7927195"/>
                <a:gd name="connsiteY1209" fmla="*/ 1810165 h 4424835"/>
                <a:gd name="connsiteX1210" fmla="*/ 7763371 w 7927195"/>
                <a:gd name="connsiteY1210" fmla="*/ 1827848 h 4424835"/>
                <a:gd name="connsiteX1211" fmla="*/ 7736734 w 7927195"/>
                <a:gd name="connsiteY1211" fmla="*/ 1857063 h 4424835"/>
                <a:gd name="connsiteX1212" fmla="*/ 7698763 w 7927195"/>
                <a:gd name="connsiteY1212" fmla="*/ 1857974 h 4424835"/>
                <a:gd name="connsiteX1213" fmla="*/ 7669495 w 7927195"/>
                <a:gd name="connsiteY1213" fmla="*/ 1825969 h 4424835"/>
                <a:gd name="connsiteX1214" fmla="*/ 7673705 w 7927195"/>
                <a:gd name="connsiteY1214" fmla="*/ 1784278 h 4424835"/>
                <a:gd name="connsiteX1215" fmla="*/ 7708357 w 7927195"/>
                <a:gd name="connsiteY1215" fmla="*/ 1758159 h 4424835"/>
                <a:gd name="connsiteX1216" fmla="*/ 4197864 w 7927195"/>
                <a:gd name="connsiteY1216" fmla="*/ 1757228 h 4424835"/>
                <a:gd name="connsiteX1217" fmla="*/ 4212437 w 7927195"/>
                <a:gd name="connsiteY1217" fmla="*/ 1757362 h 4424835"/>
                <a:gd name="connsiteX1218" fmla="*/ 4253566 w 7927195"/>
                <a:gd name="connsiteY1218" fmla="*/ 1808271 h 4424835"/>
                <a:gd name="connsiteX1219" fmla="*/ 4248465 w 7927195"/>
                <a:gd name="connsiteY1219" fmla="*/ 1828018 h 4424835"/>
                <a:gd name="connsiteX1220" fmla="*/ 4221747 w 7927195"/>
                <a:gd name="connsiteY1220" fmla="*/ 1857188 h 4424835"/>
                <a:gd name="connsiteX1221" fmla="*/ 4185598 w 7927195"/>
                <a:gd name="connsiteY1221" fmla="*/ 1858771 h 4424835"/>
                <a:gd name="connsiteX1222" fmla="*/ 4150419 w 7927195"/>
                <a:gd name="connsiteY1222" fmla="*/ 1811562 h 4424835"/>
                <a:gd name="connsiteX1223" fmla="*/ 4151067 w 7927195"/>
                <a:gd name="connsiteY1223" fmla="*/ 1801187 h 4424835"/>
                <a:gd name="connsiteX1224" fmla="*/ 4197864 w 7927195"/>
                <a:gd name="connsiteY1224" fmla="*/ 1757228 h 4424835"/>
                <a:gd name="connsiteX1225" fmla="*/ 5966636 w 7927195"/>
                <a:gd name="connsiteY1225" fmla="*/ 1756619 h 4424835"/>
                <a:gd name="connsiteX1226" fmla="*/ 5983289 w 7927195"/>
                <a:gd name="connsiteY1226" fmla="*/ 1762401 h 4424835"/>
                <a:gd name="connsiteX1227" fmla="*/ 6011222 w 7927195"/>
                <a:gd name="connsiteY1227" fmla="*/ 1804785 h 4424835"/>
                <a:gd name="connsiteX1228" fmla="*/ 6011586 w 7927195"/>
                <a:gd name="connsiteY1228" fmla="*/ 1809259 h 4424835"/>
                <a:gd name="connsiteX1229" fmla="*/ 6005959 w 7927195"/>
                <a:gd name="connsiteY1229" fmla="*/ 1829123 h 4424835"/>
                <a:gd name="connsiteX1230" fmla="*/ 5982358 w 7927195"/>
                <a:gd name="connsiteY1230" fmla="*/ 1855634 h 4424835"/>
                <a:gd name="connsiteX1231" fmla="*/ 5940703 w 7927195"/>
                <a:gd name="connsiteY1231" fmla="*/ 1857253 h 4424835"/>
                <a:gd name="connsiteX1232" fmla="*/ 5910018 w 7927195"/>
                <a:gd name="connsiteY1232" fmla="*/ 1818622 h 4424835"/>
                <a:gd name="connsiteX1233" fmla="*/ 5911435 w 7927195"/>
                <a:gd name="connsiteY1233" fmla="*/ 1794050 h 4424835"/>
                <a:gd name="connsiteX1234" fmla="*/ 5948921 w 7927195"/>
                <a:gd name="connsiteY1234" fmla="*/ 1759082 h 4424835"/>
                <a:gd name="connsiteX1235" fmla="*/ 5966636 w 7927195"/>
                <a:gd name="connsiteY1235" fmla="*/ 1756619 h 4424835"/>
                <a:gd name="connsiteX1236" fmla="*/ 6522985 w 7927195"/>
                <a:gd name="connsiteY1236" fmla="*/ 1476908 h 4424835"/>
                <a:gd name="connsiteX1237" fmla="*/ 6536263 w 7927195"/>
                <a:gd name="connsiteY1237" fmla="*/ 1482847 h 4424835"/>
                <a:gd name="connsiteX1238" fmla="*/ 6550472 w 7927195"/>
                <a:gd name="connsiteY1238" fmla="*/ 1527821 h 4424835"/>
                <a:gd name="connsiteX1239" fmla="*/ 6536546 w 7927195"/>
                <a:gd name="connsiteY1239" fmla="*/ 1555968 h 4424835"/>
                <a:gd name="connsiteX1240" fmla="*/ 6512500 w 7927195"/>
                <a:gd name="connsiteY1240" fmla="*/ 1587855 h 4424835"/>
                <a:gd name="connsiteX1241" fmla="*/ 6421255 w 7927195"/>
                <a:gd name="connsiteY1241" fmla="*/ 1689674 h 4424835"/>
                <a:gd name="connsiteX1242" fmla="*/ 6397210 w 7927195"/>
                <a:gd name="connsiteY1242" fmla="*/ 1709987 h 4424835"/>
                <a:gd name="connsiteX1243" fmla="*/ 6372840 w 7927195"/>
                <a:gd name="connsiteY1243" fmla="*/ 1718022 h 4424835"/>
                <a:gd name="connsiteX1244" fmla="*/ 6336731 w 7927195"/>
                <a:gd name="connsiteY1244" fmla="*/ 1679282 h 4424835"/>
                <a:gd name="connsiteX1245" fmla="*/ 6340900 w 7927195"/>
                <a:gd name="connsiteY1245" fmla="*/ 1663102 h 4424835"/>
                <a:gd name="connsiteX1246" fmla="*/ 6353166 w 7927195"/>
                <a:gd name="connsiteY1246" fmla="*/ 1638736 h 4424835"/>
                <a:gd name="connsiteX1247" fmla="*/ 6383244 w 7927195"/>
                <a:gd name="connsiteY1247" fmla="*/ 1595648 h 4424835"/>
                <a:gd name="connsiteX1248" fmla="*/ 6464733 w 7927195"/>
                <a:gd name="connsiteY1248" fmla="*/ 1504885 h 4424835"/>
                <a:gd name="connsiteX1249" fmla="*/ 6494527 w 7927195"/>
                <a:gd name="connsiteY1249" fmla="*/ 1481770 h 4424835"/>
                <a:gd name="connsiteX1250" fmla="*/ 6522985 w 7927195"/>
                <a:gd name="connsiteY1250" fmla="*/ 1476908 h 4424835"/>
                <a:gd name="connsiteX1251" fmla="*/ 2995680 w 7927195"/>
                <a:gd name="connsiteY1251" fmla="*/ 1476548 h 4424835"/>
                <a:gd name="connsiteX1252" fmla="*/ 3036420 w 7927195"/>
                <a:gd name="connsiteY1252" fmla="*/ 1507637 h 4424835"/>
                <a:gd name="connsiteX1253" fmla="*/ 3032858 w 7927195"/>
                <a:gd name="connsiteY1253" fmla="*/ 1534363 h 4424835"/>
                <a:gd name="connsiteX1254" fmla="*/ 3020965 w 7927195"/>
                <a:gd name="connsiteY1254" fmla="*/ 1556539 h 4424835"/>
                <a:gd name="connsiteX1255" fmla="*/ 3006023 w 7927195"/>
                <a:gd name="connsiteY1255" fmla="*/ 1576864 h 4424835"/>
                <a:gd name="connsiteX1256" fmla="*/ 2902553 w 7927195"/>
                <a:gd name="connsiteY1256" fmla="*/ 1693098 h 4424835"/>
                <a:gd name="connsiteX1257" fmla="*/ 2879645 w 7927195"/>
                <a:gd name="connsiteY1257" fmla="*/ 1711456 h 4424835"/>
                <a:gd name="connsiteX1258" fmla="*/ 2856291 w 7927195"/>
                <a:gd name="connsiteY1258" fmla="*/ 1718006 h 4424835"/>
                <a:gd name="connsiteX1259" fmla="*/ 2821805 w 7927195"/>
                <a:gd name="connsiteY1259" fmla="*/ 1674570 h 4424835"/>
                <a:gd name="connsiteX1260" fmla="*/ 2831970 w 7927195"/>
                <a:gd name="connsiteY1260" fmla="*/ 1649289 h 4424835"/>
                <a:gd name="connsiteX1261" fmla="*/ 2854542 w 7927195"/>
                <a:gd name="connsiteY1261" fmla="*/ 1613852 h 4424835"/>
                <a:gd name="connsiteX1262" fmla="*/ 2888502 w 7927195"/>
                <a:gd name="connsiteY1262" fmla="*/ 1571011 h 4424835"/>
                <a:gd name="connsiteX1263" fmla="*/ 2945366 w 7927195"/>
                <a:gd name="connsiteY1263" fmla="*/ 1509001 h 4424835"/>
                <a:gd name="connsiteX1264" fmla="*/ 2976030 w 7927195"/>
                <a:gd name="connsiteY1264" fmla="*/ 1483535 h 4424835"/>
                <a:gd name="connsiteX1265" fmla="*/ 2995680 w 7927195"/>
                <a:gd name="connsiteY1265" fmla="*/ 1476548 h 4424835"/>
                <a:gd name="connsiteX1266" fmla="*/ 4754643 w 7927195"/>
                <a:gd name="connsiteY1266" fmla="*/ 1476333 h 4424835"/>
                <a:gd name="connsiteX1267" fmla="*/ 4784437 w 7927195"/>
                <a:gd name="connsiteY1267" fmla="*/ 1488733 h 4424835"/>
                <a:gd name="connsiteX1268" fmla="*/ 4793829 w 7927195"/>
                <a:gd name="connsiteY1268" fmla="*/ 1520409 h 4424835"/>
                <a:gd name="connsiteX1269" fmla="*/ 4791642 w 7927195"/>
                <a:gd name="connsiteY1269" fmla="*/ 1530012 h 4424835"/>
                <a:gd name="connsiteX1270" fmla="*/ 4778405 w 7927195"/>
                <a:gd name="connsiteY1270" fmla="*/ 1556179 h 4424835"/>
                <a:gd name="connsiteX1271" fmla="*/ 4762172 w 7927195"/>
                <a:gd name="connsiteY1271" fmla="*/ 1578168 h 4424835"/>
                <a:gd name="connsiteX1272" fmla="*/ 4660078 w 7927195"/>
                <a:gd name="connsiteY1272" fmla="*/ 1692783 h 4424835"/>
                <a:gd name="connsiteX1273" fmla="*/ 4637206 w 7927195"/>
                <a:gd name="connsiteY1273" fmla="*/ 1711197 h 4424835"/>
                <a:gd name="connsiteX1274" fmla="*/ 4613282 w 7927195"/>
                <a:gd name="connsiteY1274" fmla="*/ 1718063 h 4424835"/>
                <a:gd name="connsiteX1275" fmla="*/ 4578428 w 7927195"/>
                <a:gd name="connsiteY1275" fmla="*/ 1681164 h 4424835"/>
                <a:gd name="connsiteX1276" fmla="*/ 4582071 w 7927195"/>
                <a:gd name="connsiteY1276" fmla="*/ 1664846 h 4424835"/>
                <a:gd name="connsiteX1277" fmla="*/ 4596361 w 7927195"/>
                <a:gd name="connsiteY1277" fmla="*/ 1636813 h 4424835"/>
                <a:gd name="connsiteX1278" fmla="*/ 4626681 w 7927195"/>
                <a:gd name="connsiteY1278" fmla="*/ 1593911 h 4424835"/>
                <a:gd name="connsiteX1279" fmla="*/ 4705256 w 7927195"/>
                <a:gd name="connsiteY1279" fmla="*/ 1506213 h 4424835"/>
                <a:gd name="connsiteX1280" fmla="*/ 4732945 w 7927195"/>
                <a:gd name="connsiteY1280" fmla="*/ 1483677 h 4424835"/>
                <a:gd name="connsiteX1281" fmla="*/ 4754643 w 7927195"/>
                <a:gd name="connsiteY1281" fmla="*/ 1476333 h 4424835"/>
                <a:gd name="connsiteX1282" fmla="*/ 1246332 w 7927195"/>
                <a:gd name="connsiteY1282" fmla="*/ 1476298 h 4424835"/>
                <a:gd name="connsiteX1283" fmla="*/ 1279526 w 7927195"/>
                <a:gd name="connsiteY1283" fmla="*/ 1511985 h 4424835"/>
                <a:gd name="connsiteX1284" fmla="*/ 1279012 w 7927195"/>
                <a:gd name="connsiteY1284" fmla="*/ 1520332 h 4424835"/>
                <a:gd name="connsiteX1285" fmla="*/ 1268681 w 7927195"/>
                <a:gd name="connsiteY1285" fmla="*/ 1547714 h 4424835"/>
                <a:gd name="connsiteX1286" fmla="*/ 1253233 w 7927195"/>
                <a:gd name="connsiteY1286" fmla="*/ 1570246 h 4424835"/>
                <a:gd name="connsiteX1287" fmla="*/ 1143128 w 7927195"/>
                <a:gd name="connsiteY1287" fmla="*/ 1694661 h 4424835"/>
                <a:gd name="connsiteX1288" fmla="*/ 1121692 w 7927195"/>
                <a:gd name="connsiteY1288" fmla="*/ 1711513 h 4424835"/>
                <a:gd name="connsiteX1289" fmla="*/ 1098144 w 7927195"/>
                <a:gd name="connsiteY1289" fmla="*/ 1717994 h 4424835"/>
                <a:gd name="connsiteX1290" fmla="*/ 1064056 w 7927195"/>
                <a:gd name="connsiteY1290" fmla="*/ 1674428 h 4424835"/>
                <a:gd name="connsiteX1291" fmla="*/ 1076131 w 7927195"/>
                <a:gd name="connsiteY1291" fmla="*/ 1645391 h 4424835"/>
                <a:gd name="connsiteX1292" fmla="*/ 1104163 w 7927195"/>
                <a:gd name="connsiteY1292" fmla="*/ 1603440 h 4424835"/>
                <a:gd name="connsiteX1293" fmla="*/ 1193757 w 7927195"/>
                <a:gd name="connsiteY1293" fmla="*/ 1503019 h 4424835"/>
                <a:gd name="connsiteX1294" fmla="*/ 1213152 w 7927195"/>
                <a:gd name="connsiteY1294" fmla="*/ 1486915 h 4424835"/>
                <a:gd name="connsiteX1295" fmla="*/ 1225933 w 7927195"/>
                <a:gd name="connsiteY1295" fmla="*/ 1479705 h 4424835"/>
                <a:gd name="connsiteX1296" fmla="*/ 1246332 w 7927195"/>
                <a:gd name="connsiteY1296" fmla="*/ 1476298 h 4424835"/>
                <a:gd name="connsiteX1297" fmla="*/ 6394011 w 7927195"/>
                <a:gd name="connsiteY1297" fmla="*/ 1365701 h 4424835"/>
                <a:gd name="connsiteX1298" fmla="*/ 6422227 w 7927195"/>
                <a:gd name="connsiteY1298" fmla="*/ 1369608 h 4424835"/>
                <a:gd name="connsiteX1299" fmla="*/ 6440322 w 7927195"/>
                <a:gd name="connsiteY1299" fmla="*/ 1408575 h 4424835"/>
                <a:gd name="connsiteX1300" fmla="*/ 6436233 w 7927195"/>
                <a:gd name="connsiteY1300" fmla="*/ 1423582 h 4424835"/>
                <a:gd name="connsiteX1301" fmla="*/ 6423037 w 7927195"/>
                <a:gd name="connsiteY1301" fmla="*/ 1447409 h 4424835"/>
                <a:gd name="connsiteX1302" fmla="*/ 6403970 w 7927195"/>
                <a:gd name="connsiteY1302" fmla="*/ 1472568 h 4424835"/>
                <a:gd name="connsiteX1303" fmla="*/ 6310013 w 7927195"/>
                <a:gd name="connsiteY1303" fmla="*/ 1577629 h 4424835"/>
                <a:gd name="connsiteX1304" fmla="*/ 6287870 w 7927195"/>
                <a:gd name="connsiteY1304" fmla="*/ 1596975 h 4424835"/>
                <a:gd name="connsiteX1305" fmla="*/ 6266779 w 7927195"/>
                <a:gd name="connsiteY1305" fmla="*/ 1605925 h 4424835"/>
                <a:gd name="connsiteX1306" fmla="*/ 6225650 w 7927195"/>
                <a:gd name="connsiteY1306" fmla="*/ 1562141 h 4424835"/>
                <a:gd name="connsiteX1307" fmla="*/ 6235001 w 7927195"/>
                <a:gd name="connsiteY1307" fmla="*/ 1538759 h 4424835"/>
                <a:gd name="connsiteX1308" fmla="*/ 6259856 w 7927195"/>
                <a:gd name="connsiteY1308" fmla="*/ 1499763 h 4424835"/>
                <a:gd name="connsiteX1309" fmla="*/ 6355757 w 7927195"/>
                <a:gd name="connsiteY1309" fmla="*/ 1390929 h 4424835"/>
                <a:gd name="connsiteX1310" fmla="*/ 6375228 w 7927195"/>
                <a:gd name="connsiteY1310" fmla="*/ 1374927 h 4424835"/>
                <a:gd name="connsiteX1311" fmla="*/ 6394011 w 7927195"/>
                <a:gd name="connsiteY1311" fmla="*/ 1365701 h 4424835"/>
                <a:gd name="connsiteX1312" fmla="*/ 4637044 w 7927195"/>
                <a:gd name="connsiteY1312" fmla="*/ 1365423 h 4424835"/>
                <a:gd name="connsiteX1313" fmla="*/ 4661535 w 7927195"/>
                <a:gd name="connsiteY1313" fmla="*/ 1368066 h 4424835"/>
                <a:gd name="connsiteX1314" fmla="*/ 4682221 w 7927195"/>
                <a:gd name="connsiteY1314" fmla="*/ 1410470 h 4424835"/>
                <a:gd name="connsiteX1315" fmla="*/ 4669065 w 7927195"/>
                <a:gd name="connsiteY1315" fmla="*/ 1441220 h 4424835"/>
                <a:gd name="connsiteX1316" fmla="*/ 4649229 w 7927195"/>
                <a:gd name="connsiteY1316" fmla="*/ 1468391 h 4424835"/>
                <a:gd name="connsiteX1317" fmla="*/ 4549888 w 7927195"/>
                <a:gd name="connsiteY1317" fmla="*/ 1579965 h 4424835"/>
                <a:gd name="connsiteX1318" fmla="*/ 4525478 w 7927195"/>
                <a:gd name="connsiteY1318" fmla="*/ 1599837 h 4424835"/>
                <a:gd name="connsiteX1319" fmla="*/ 4502120 w 7927195"/>
                <a:gd name="connsiteY1319" fmla="*/ 1606614 h 4424835"/>
                <a:gd name="connsiteX1320" fmla="*/ 4467023 w 7927195"/>
                <a:gd name="connsiteY1320" fmla="*/ 1577739 h 4424835"/>
                <a:gd name="connsiteX1321" fmla="*/ 4467104 w 7927195"/>
                <a:gd name="connsiteY1321" fmla="*/ 1565279 h 4424835"/>
                <a:gd name="connsiteX1322" fmla="*/ 4474714 w 7927195"/>
                <a:gd name="connsiteY1322" fmla="*/ 1543504 h 4424835"/>
                <a:gd name="connsiteX1323" fmla="*/ 4488195 w 7927195"/>
                <a:gd name="connsiteY1323" fmla="*/ 1519737 h 4424835"/>
                <a:gd name="connsiteX1324" fmla="*/ 4516532 w 7927195"/>
                <a:gd name="connsiteY1324" fmla="*/ 1480547 h 4424835"/>
                <a:gd name="connsiteX1325" fmla="*/ 4592474 w 7927195"/>
                <a:gd name="connsiteY1325" fmla="*/ 1396047 h 4424835"/>
                <a:gd name="connsiteX1326" fmla="*/ 4616399 w 7927195"/>
                <a:gd name="connsiteY1326" fmla="*/ 1375510 h 4424835"/>
                <a:gd name="connsiteX1327" fmla="*/ 4637044 w 7927195"/>
                <a:gd name="connsiteY1327" fmla="*/ 1365423 h 4424835"/>
                <a:gd name="connsiteX1328" fmla="*/ 1139037 w 7927195"/>
                <a:gd name="connsiteY1328" fmla="*/ 1365088 h 4424835"/>
                <a:gd name="connsiteX1329" fmla="*/ 1155923 w 7927195"/>
                <a:gd name="connsiteY1329" fmla="*/ 1375203 h 4424835"/>
                <a:gd name="connsiteX1330" fmla="*/ 1168363 w 7927195"/>
                <a:gd name="connsiteY1330" fmla="*/ 1403621 h 4424835"/>
                <a:gd name="connsiteX1331" fmla="*/ 1164582 w 7927195"/>
                <a:gd name="connsiteY1331" fmla="*/ 1419886 h 4424835"/>
                <a:gd name="connsiteX1332" fmla="*/ 1151005 w 7927195"/>
                <a:gd name="connsiteY1332" fmla="*/ 1445875 h 4424835"/>
                <a:gd name="connsiteX1333" fmla="*/ 1126789 w 7927195"/>
                <a:gd name="connsiteY1333" fmla="*/ 1477665 h 4424835"/>
                <a:gd name="connsiteX1334" fmla="*/ 1036815 w 7927195"/>
                <a:gd name="connsiteY1334" fmla="*/ 1577816 h 4424835"/>
                <a:gd name="connsiteX1335" fmla="*/ 1018105 w 7927195"/>
                <a:gd name="connsiteY1335" fmla="*/ 1594721 h 4424835"/>
                <a:gd name="connsiteX1336" fmla="*/ 995573 w 7927195"/>
                <a:gd name="connsiteY1336" fmla="*/ 1605574 h 4424835"/>
                <a:gd name="connsiteX1337" fmla="*/ 954095 w 7927195"/>
                <a:gd name="connsiteY1337" fmla="*/ 1584503 h 4424835"/>
                <a:gd name="connsiteX1338" fmla="*/ 953355 w 7927195"/>
                <a:gd name="connsiteY1338" fmla="*/ 1559785 h 4424835"/>
                <a:gd name="connsiteX1339" fmla="*/ 963192 w 7927195"/>
                <a:gd name="connsiteY1339" fmla="*/ 1536614 h 4424835"/>
                <a:gd name="connsiteX1340" fmla="*/ 988244 w 7927195"/>
                <a:gd name="connsiteY1340" fmla="*/ 1497760 h 4424835"/>
                <a:gd name="connsiteX1341" fmla="*/ 1039308 w 7927195"/>
                <a:gd name="connsiteY1341" fmla="*/ 1436269 h 4424835"/>
                <a:gd name="connsiteX1342" fmla="*/ 1076963 w 7927195"/>
                <a:gd name="connsiteY1342" fmla="*/ 1396589 h 4424835"/>
                <a:gd name="connsiteX1343" fmla="*/ 1099031 w 7927195"/>
                <a:gd name="connsiteY1343" fmla="*/ 1377134 h 4424835"/>
                <a:gd name="connsiteX1344" fmla="*/ 1119327 w 7927195"/>
                <a:gd name="connsiteY1344" fmla="*/ 1366261 h 4424835"/>
                <a:gd name="connsiteX1345" fmla="*/ 1139037 w 7927195"/>
                <a:gd name="connsiteY1345" fmla="*/ 1365088 h 4424835"/>
                <a:gd name="connsiteX1346" fmla="*/ 2893702 w 7927195"/>
                <a:gd name="connsiteY1346" fmla="*/ 1364368 h 4424835"/>
                <a:gd name="connsiteX1347" fmla="*/ 2908078 w 7927195"/>
                <a:gd name="connsiteY1347" fmla="*/ 1370293 h 4424835"/>
                <a:gd name="connsiteX1348" fmla="*/ 2924655 w 7927195"/>
                <a:gd name="connsiteY1348" fmla="*/ 1412624 h 4424835"/>
                <a:gd name="connsiteX1349" fmla="*/ 2914033 w 7927195"/>
                <a:gd name="connsiteY1349" fmla="*/ 1437682 h 4424835"/>
                <a:gd name="connsiteX1350" fmla="*/ 2897156 w 7927195"/>
                <a:gd name="connsiteY1350" fmla="*/ 1461788 h 4424835"/>
                <a:gd name="connsiteX1351" fmla="*/ 2840171 w 7927195"/>
                <a:gd name="connsiteY1351" fmla="*/ 1529307 h 4424835"/>
                <a:gd name="connsiteX1352" fmla="*/ 2791120 w 7927195"/>
                <a:gd name="connsiteY1352" fmla="*/ 1581390 h 4424835"/>
                <a:gd name="connsiteX1353" fmla="*/ 2766398 w 7927195"/>
                <a:gd name="connsiteY1353" fmla="*/ 1600789 h 4424835"/>
                <a:gd name="connsiteX1354" fmla="*/ 2738004 w 7927195"/>
                <a:gd name="connsiteY1354" fmla="*/ 1605667 h 4424835"/>
                <a:gd name="connsiteX1355" fmla="*/ 2709894 w 7927195"/>
                <a:gd name="connsiteY1355" fmla="*/ 1566104 h 4424835"/>
                <a:gd name="connsiteX1356" fmla="*/ 2713537 w 7927195"/>
                <a:gd name="connsiteY1356" fmla="*/ 1552993 h 4424835"/>
                <a:gd name="connsiteX1357" fmla="*/ 2725617 w 7927195"/>
                <a:gd name="connsiteY1357" fmla="*/ 1528542 h 4424835"/>
                <a:gd name="connsiteX1358" fmla="*/ 2754314 w 7927195"/>
                <a:gd name="connsiteY1358" fmla="*/ 1487049 h 4424835"/>
                <a:gd name="connsiteX1359" fmla="*/ 2836936 w 7927195"/>
                <a:gd name="connsiteY1359" fmla="*/ 1394488 h 4424835"/>
                <a:gd name="connsiteX1360" fmla="*/ 2857582 w 7927195"/>
                <a:gd name="connsiteY1360" fmla="*/ 1376604 h 4424835"/>
                <a:gd name="connsiteX1361" fmla="*/ 2878009 w 7927195"/>
                <a:gd name="connsiteY1361" fmla="*/ 1365973 h 4424835"/>
                <a:gd name="connsiteX1362" fmla="*/ 2893702 w 7927195"/>
                <a:gd name="connsiteY1362" fmla="*/ 1364368 h 4424835"/>
                <a:gd name="connsiteX1363" fmla="*/ 268020 w 7927195"/>
                <a:gd name="connsiteY1363" fmla="*/ 1025149 h 4424835"/>
                <a:gd name="connsiteX1364" fmla="*/ 285094 w 7927195"/>
                <a:gd name="connsiteY1364" fmla="*/ 1037273 h 4424835"/>
                <a:gd name="connsiteX1365" fmla="*/ 318985 w 7927195"/>
                <a:gd name="connsiteY1365" fmla="*/ 1082632 h 4424835"/>
                <a:gd name="connsiteX1366" fmla="*/ 326696 w 7927195"/>
                <a:gd name="connsiteY1366" fmla="*/ 1092894 h 4424835"/>
                <a:gd name="connsiteX1367" fmla="*/ 334146 w 7927195"/>
                <a:gd name="connsiteY1367" fmla="*/ 1083037 h 4424835"/>
                <a:gd name="connsiteX1368" fmla="*/ 363537 w 7927195"/>
                <a:gd name="connsiteY1368" fmla="*/ 1047300 h 4424835"/>
                <a:gd name="connsiteX1369" fmla="*/ 380041 w 7927195"/>
                <a:gd name="connsiteY1369" fmla="*/ 1034351 h 4424835"/>
                <a:gd name="connsiteX1370" fmla="*/ 421144 w 7927195"/>
                <a:gd name="connsiteY1370" fmla="*/ 1037593 h 4424835"/>
                <a:gd name="connsiteX1371" fmla="*/ 427356 w 7927195"/>
                <a:gd name="connsiteY1371" fmla="*/ 1043273 h 4424835"/>
                <a:gd name="connsiteX1372" fmla="*/ 435816 w 7927195"/>
                <a:gd name="connsiteY1372" fmla="*/ 1086094 h 4424835"/>
                <a:gd name="connsiteX1373" fmla="*/ 419643 w 7927195"/>
                <a:gd name="connsiteY1373" fmla="*/ 1110451 h 4424835"/>
                <a:gd name="connsiteX1374" fmla="*/ 388518 w 7927195"/>
                <a:gd name="connsiteY1374" fmla="*/ 1138800 h 4424835"/>
                <a:gd name="connsiteX1375" fmla="*/ 379871 w 7927195"/>
                <a:gd name="connsiteY1375" fmla="*/ 1147479 h 4424835"/>
                <a:gd name="connsiteX1376" fmla="*/ 385463 w 7927195"/>
                <a:gd name="connsiteY1376" fmla="*/ 1153357 h 4424835"/>
                <a:gd name="connsiteX1377" fmla="*/ 410925 w 7927195"/>
                <a:gd name="connsiteY1377" fmla="*/ 1168181 h 4424835"/>
                <a:gd name="connsiteX1378" fmla="*/ 439456 w 7927195"/>
                <a:gd name="connsiteY1378" fmla="*/ 1189718 h 4424835"/>
                <a:gd name="connsiteX1379" fmla="*/ 454085 w 7927195"/>
                <a:gd name="connsiteY1379" fmla="*/ 1207554 h 4424835"/>
                <a:gd name="connsiteX1380" fmla="*/ 459566 w 7927195"/>
                <a:gd name="connsiteY1380" fmla="*/ 1227636 h 4424835"/>
                <a:gd name="connsiteX1381" fmla="*/ 452429 w 7927195"/>
                <a:gd name="connsiteY1381" fmla="*/ 1251362 h 4424835"/>
                <a:gd name="connsiteX1382" fmla="*/ 431034 w 7927195"/>
                <a:gd name="connsiteY1382" fmla="*/ 1271348 h 4424835"/>
                <a:gd name="connsiteX1383" fmla="*/ 392892 w 7927195"/>
                <a:gd name="connsiteY1383" fmla="*/ 1273077 h 4424835"/>
                <a:gd name="connsiteX1384" fmla="*/ 369492 w 7927195"/>
                <a:gd name="connsiteY1384" fmla="*/ 1255370 h 4424835"/>
                <a:gd name="connsiteX1385" fmla="*/ 334474 w 7927195"/>
                <a:gd name="connsiteY1385" fmla="*/ 1213342 h 4424835"/>
                <a:gd name="connsiteX1386" fmla="*/ 325042 w 7927195"/>
                <a:gd name="connsiteY1386" fmla="*/ 1204631 h 4424835"/>
                <a:gd name="connsiteX1387" fmla="*/ 315924 w 7927195"/>
                <a:gd name="connsiteY1387" fmla="*/ 1218358 h 4424835"/>
                <a:gd name="connsiteX1388" fmla="*/ 286398 w 7927195"/>
                <a:gd name="connsiteY1388" fmla="*/ 1253929 h 4424835"/>
                <a:gd name="connsiteX1389" fmla="*/ 265664 w 7927195"/>
                <a:gd name="connsiteY1389" fmla="*/ 1268077 h 4424835"/>
                <a:gd name="connsiteX1390" fmla="*/ 235472 w 7927195"/>
                <a:gd name="connsiteY1390" fmla="*/ 1265802 h 4424835"/>
                <a:gd name="connsiteX1391" fmla="*/ 213841 w 7927195"/>
                <a:gd name="connsiteY1391" fmla="*/ 1240679 h 4424835"/>
                <a:gd name="connsiteX1392" fmla="*/ 212842 w 7927195"/>
                <a:gd name="connsiteY1392" fmla="*/ 1211958 h 4424835"/>
                <a:gd name="connsiteX1393" fmla="*/ 228537 w 7927195"/>
                <a:gd name="connsiteY1393" fmla="*/ 1187341 h 4424835"/>
                <a:gd name="connsiteX1394" fmla="*/ 261959 w 7927195"/>
                <a:gd name="connsiteY1394" fmla="*/ 1158442 h 4424835"/>
                <a:gd name="connsiteX1395" fmla="*/ 268587 w 7927195"/>
                <a:gd name="connsiteY1395" fmla="*/ 1149924 h 4424835"/>
                <a:gd name="connsiteX1396" fmla="*/ 258795 w 7927195"/>
                <a:gd name="connsiteY1396" fmla="*/ 1139760 h 4424835"/>
                <a:gd name="connsiteX1397" fmla="*/ 232716 w 7927195"/>
                <a:gd name="connsiteY1397" fmla="*/ 1109467 h 4424835"/>
                <a:gd name="connsiteX1398" fmla="*/ 215821 w 7927195"/>
                <a:gd name="connsiteY1398" fmla="*/ 1073548 h 4424835"/>
                <a:gd name="connsiteX1399" fmla="*/ 221485 w 7927195"/>
                <a:gd name="connsiteY1399" fmla="*/ 1043406 h 4424835"/>
                <a:gd name="connsiteX1400" fmla="*/ 239745 w 7927195"/>
                <a:gd name="connsiteY1400" fmla="*/ 1026307 h 4424835"/>
                <a:gd name="connsiteX1401" fmla="*/ 268020 w 7927195"/>
                <a:gd name="connsiteY1401" fmla="*/ 1025149 h 4424835"/>
                <a:gd name="connsiteX1402" fmla="*/ 7274358 w 7927195"/>
                <a:gd name="connsiteY1402" fmla="*/ 1023999 h 4424835"/>
                <a:gd name="connsiteX1403" fmla="*/ 7296906 w 7927195"/>
                <a:gd name="connsiteY1403" fmla="*/ 1024752 h 4424835"/>
                <a:gd name="connsiteX1404" fmla="*/ 7315689 w 7927195"/>
                <a:gd name="connsiteY1404" fmla="*/ 1038062 h 4424835"/>
                <a:gd name="connsiteX1405" fmla="*/ 7344228 w 7927195"/>
                <a:gd name="connsiteY1405" fmla="*/ 1074394 h 4424835"/>
                <a:gd name="connsiteX1406" fmla="*/ 7349329 w 7927195"/>
                <a:gd name="connsiteY1406" fmla="*/ 1083584 h 4424835"/>
                <a:gd name="connsiteX1407" fmla="*/ 7363578 w 7927195"/>
                <a:gd name="connsiteY1407" fmla="*/ 1083588 h 4424835"/>
                <a:gd name="connsiteX1408" fmla="*/ 7389972 w 7927195"/>
                <a:gd name="connsiteY1408" fmla="*/ 1050834 h 4424835"/>
                <a:gd name="connsiteX1409" fmla="*/ 7403978 w 7927195"/>
                <a:gd name="connsiteY1409" fmla="*/ 1038139 h 4424835"/>
                <a:gd name="connsiteX1410" fmla="*/ 7420900 w 7927195"/>
                <a:gd name="connsiteY1410" fmla="*/ 1029986 h 4424835"/>
                <a:gd name="connsiteX1411" fmla="*/ 7445148 w 7927195"/>
                <a:gd name="connsiteY1411" fmla="*/ 1033650 h 4424835"/>
                <a:gd name="connsiteX1412" fmla="*/ 7461462 w 7927195"/>
                <a:gd name="connsiteY1412" fmla="*/ 1094854 h 4424835"/>
                <a:gd name="connsiteX1413" fmla="*/ 7447131 w 7927195"/>
                <a:gd name="connsiteY1413" fmla="*/ 1112920 h 4424835"/>
                <a:gd name="connsiteX1414" fmla="*/ 7420535 w 7927195"/>
                <a:gd name="connsiteY1414" fmla="*/ 1136877 h 4424835"/>
                <a:gd name="connsiteX1415" fmla="*/ 7409241 w 7927195"/>
                <a:gd name="connsiteY1415" fmla="*/ 1146702 h 4424835"/>
                <a:gd name="connsiteX1416" fmla="*/ 7413006 w 7927195"/>
                <a:gd name="connsiteY1416" fmla="*/ 1151989 h 4424835"/>
                <a:gd name="connsiteX1417" fmla="*/ 7438509 w 7927195"/>
                <a:gd name="connsiteY1417" fmla="*/ 1166764 h 4424835"/>
                <a:gd name="connsiteX1418" fmla="*/ 7471906 w 7927195"/>
                <a:gd name="connsiteY1418" fmla="*/ 1192264 h 4424835"/>
                <a:gd name="connsiteX1419" fmla="*/ 7485467 w 7927195"/>
                <a:gd name="connsiteY1419" fmla="*/ 1210853 h 4424835"/>
                <a:gd name="connsiteX1420" fmla="*/ 7482553 w 7927195"/>
                <a:gd name="connsiteY1420" fmla="*/ 1250787 h 4424835"/>
                <a:gd name="connsiteX1421" fmla="*/ 7461381 w 7927195"/>
                <a:gd name="connsiteY1421" fmla="*/ 1271004 h 4424835"/>
                <a:gd name="connsiteX1422" fmla="*/ 7421426 w 7927195"/>
                <a:gd name="connsiteY1422" fmla="*/ 1272416 h 4424835"/>
                <a:gd name="connsiteX1423" fmla="*/ 7399809 w 7927195"/>
                <a:gd name="connsiteY1423" fmla="*/ 1255831 h 4424835"/>
                <a:gd name="connsiteX1424" fmla="*/ 7365926 w 7927195"/>
                <a:gd name="connsiteY1424" fmla="*/ 1215617 h 4424835"/>
                <a:gd name="connsiteX1425" fmla="*/ 7356939 w 7927195"/>
                <a:gd name="connsiteY1425" fmla="*/ 1204521 h 4424835"/>
                <a:gd name="connsiteX1426" fmla="*/ 7348357 w 7927195"/>
                <a:gd name="connsiteY1426" fmla="*/ 1214298 h 4424835"/>
                <a:gd name="connsiteX1427" fmla="*/ 7315082 w 7927195"/>
                <a:gd name="connsiteY1427" fmla="*/ 1254900 h 4424835"/>
                <a:gd name="connsiteX1428" fmla="*/ 7294072 w 7927195"/>
                <a:gd name="connsiteY1428" fmla="*/ 1268583 h 4424835"/>
                <a:gd name="connsiteX1429" fmla="*/ 7267678 w 7927195"/>
                <a:gd name="connsiteY1429" fmla="*/ 1267089 h 4424835"/>
                <a:gd name="connsiteX1430" fmla="*/ 7242377 w 7927195"/>
                <a:gd name="connsiteY1430" fmla="*/ 1237372 h 4424835"/>
                <a:gd name="connsiteX1431" fmla="*/ 7243065 w 7927195"/>
                <a:gd name="connsiteY1431" fmla="*/ 1210573 h 4424835"/>
                <a:gd name="connsiteX1432" fmla="*/ 7257922 w 7927195"/>
                <a:gd name="connsiteY1432" fmla="*/ 1187888 h 4424835"/>
                <a:gd name="connsiteX1433" fmla="*/ 7287878 w 7927195"/>
                <a:gd name="connsiteY1433" fmla="*/ 1161429 h 4424835"/>
                <a:gd name="connsiteX1434" fmla="*/ 7298484 w 7927195"/>
                <a:gd name="connsiteY1434" fmla="*/ 1151463 h 4424835"/>
                <a:gd name="connsiteX1435" fmla="*/ 7289214 w 7927195"/>
                <a:gd name="connsiteY1435" fmla="*/ 1140464 h 4424835"/>
                <a:gd name="connsiteX1436" fmla="*/ 7262982 w 7927195"/>
                <a:gd name="connsiteY1436" fmla="*/ 1110325 h 4424835"/>
                <a:gd name="connsiteX1437" fmla="*/ 7246911 w 7927195"/>
                <a:gd name="connsiteY1437" fmla="*/ 1078580 h 4424835"/>
                <a:gd name="connsiteX1438" fmla="*/ 7274358 w 7927195"/>
                <a:gd name="connsiteY1438" fmla="*/ 1023999 h 4424835"/>
                <a:gd name="connsiteX1439" fmla="*/ 2002654 w 7927195"/>
                <a:gd name="connsiteY1439" fmla="*/ 1023883 h 4424835"/>
                <a:gd name="connsiteX1440" fmla="*/ 2025226 w 7927195"/>
                <a:gd name="connsiteY1440" fmla="*/ 1024862 h 4424835"/>
                <a:gd name="connsiteX1441" fmla="*/ 2043925 w 7927195"/>
                <a:gd name="connsiteY1441" fmla="*/ 1038278 h 4424835"/>
                <a:gd name="connsiteX1442" fmla="*/ 2074439 w 7927195"/>
                <a:gd name="connsiteY1442" fmla="*/ 1078334 h 4424835"/>
                <a:gd name="connsiteX1443" fmla="*/ 2081868 w 7927195"/>
                <a:gd name="connsiteY1443" fmla="*/ 1090956 h 4424835"/>
                <a:gd name="connsiteX1444" fmla="*/ 2085232 w 7927195"/>
                <a:gd name="connsiteY1444" fmla="*/ 1091519 h 4424835"/>
                <a:gd name="connsiteX1445" fmla="*/ 2092956 w 7927195"/>
                <a:gd name="connsiteY1445" fmla="*/ 1081625 h 4424835"/>
                <a:gd name="connsiteX1446" fmla="*/ 2119665 w 7927195"/>
                <a:gd name="connsiteY1446" fmla="*/ 1049147 h 4424835"/>
                <a:gd name="connsiteX1447" fmla="*/ 2135740 w 7927195"/>
                <a:gd name="connsiteY1447" fmla="*/ 1035675 h 4424835"/>
                <a:gd name="connsiteX1448" fmla="*/ 2180290 w 7927195"/>
                <a:gd name="connsiteY1448" fmla="*/ 1038626 h 4424835"/>
                <a:gd name="connsiteX1449" fmla="*/ 2191366 w 7927195"/>
                <a:gd name="connsiteY1449" fmla="*/ 1091401 h 4424835"/>
                <a:gd name="connsiteX1450" fmla="*/ 2176444 w 7927195"/>
                <a:gd name="connsiteY1450" fmla="*/ 1111626 h 4424835"/>
                <a:gd name="connsiteX1451" fmla="*/ 2149998 w 7927195"/>
                <a:gd name="connsiteY1451" fmla="*/ 1135728 h 4424835"/>
                <a:gd name="connsiteX1452" fmla="*/ 2137181 w 7927195"/>
                <a:gd name="connsiteY1452" fmla="*/ 1146929 h 4424835"/>
                <a:gd name="connsiteX1453" fmla="*/ 2141311 w 7927195"/>
                <a:gd name="connsiteY1453" fmla="*/ 1152119 h 4424835"/>
                <a:gd name="connsiteX1454" fmla="*/ 2166781 w 7927195"/>
                <a:gd name="connsiteY1454" fmla="*/ 1166919 h 4424835"/>
                <a:gd name="connsiteX1455" fmla="*/ 2200109 w 7927195"/>
                <a:gd name="connsiteY1455" fmla="*/ 1192495 h 4424835"/>
                <a:gd name="connsiteX1456" fmla="*/ 2213618 w 7927195"/>
                <a:gd name="connsiteY1456" fmla="*/ 1211121 h 4424835"/>
                <a:gd name="connsiteX1457" fmla="*/ 2210428 w 7927195"/>
                <a:gd name="connsiteY1457" fmla="*/ 1251031 h 4424835"/>
                <a:gd name="connsiteX1458" fmla="*/ 2190969 w 7927195"/>
                <a:gd name="connsiteY1458" fmla="*/ 1270045 h 4424835"/>
                <a:gd name="connsiteX1459" fmla="*/ 2149184 w 7927195"/>
                <a:gd name="connsiteY1459" fmla="*/ 1272292 h 4424835"/>
                <a:gd name="connsiteX1460" fmla="*/ 2127624 w 7927195"/>
                <a:gd name="connsiteY1460" fmla="*/ 1255626 h 4424835"/>
                <a:gd name="connsiteX1461" fmla="*/ 2092510 w 7927195"/>
                <a:gd name="connsiteY1461" fmla="*/ 1213699 h 4424835"/>
                <a:gd name="connsiteX1462" fmla="*/ 2084070 w 7927195"/>
                <a:gd name="connsiteY1462" fmla="*/ 1204931 h 4424835"/>
                <a:gd name="connsiteX1463" fmla="*/ 2076237 w 7927195"/>
                <a:gd name="connsiteY1463" fmla="*/ 1214545 h 4424835"/>
                <a:gd name="connsiteX1464" fmla="*/ 2042905 w 7927195"/>
                <a:gd name="connsiteY1464" fmla="*/ 1255091 h 4424835"/>
                <a:gd name="connsiteX1465" fmla="*/ 2021838 w 7927195"/>
                <a:gd name="connsiteY1465" fmla="*/ 1268693 h 4424835"/>
                <a:gd name="connsiteX1466" fmla="*/ 1995477 w 7927195"/>
                <a:gd name="connsiteY1466" fmla="*/ 1266960 h 4424835"/>
                <a:gd name="connsiteX1467" fmla="*/ 1970310 w 7927195"/>
                <a:gd name="connsiteY1467" fmla="*/ 1237105 h 4424835"/>
                <a:gd name="connsiteX1468" fmla="*/ 1971192 w 7927195"/>
                <a:gd name="connsiteY1468" fmla="*/ 1210307 h 4424835"/>
                <a:gd name="connsiteX1469" fmla="*/ 1986150 w 7927195"/>
                <a:gd name="connsiteY1469" fmla="*/ 1187674 h 4424835"/>
                <a:gd name="connsiteX1470" fmla="*/ 2016134 w 7927195"/>
                <a:gd name="connsiteY1470" fmla="*/ 1161264 h 4424835"/>
                <a:gd name="connsiteX1471" fmla="*/ 2027639 w 7927195"/>
                <a:gd name="connsiteY1471" fmla="*/ 1151378 h 4424835"/>
                <a:gd name="connsiteX1472" fmla="*/ 2015584 w 7927195"/>
                <a:gd name="connsiteY1472" fmla="*/ 1138736 h 4424835"/>
                <a:gd name="connsiteX1473" fmla="*/ 1989627 w 7927195"/>
                <a:gd name="connsiteY1473" fmla="*/ 1108363 h 4424835"/>
                <a:gd name="connsiteX1474" fmla="*/ 1974848 w 7927195"/>
                <a:gd name="connsiteY1474" fmla="*/ 1078297 h 4424835"/>
                <a:gd name="connsiteX1475" fmla="*/ 2002654 w 7927195"/>
                <a:gd name="connsiteY1475" fmla="*/ 1023883 h 4424835"/>
                <a:gd name="connsiteX1476" fmla="*/ 5527116 w 7927195"/>
                <a:gd name="connsiteY1476" fmla="*/ 1022067 h 4424835"/>
                <a:gd name="connsiteX1477" fmla="*/ 5540424 w 7927195"/>
                <a:gd name="connsiteY1477" fmla="*/ 1024862 h 4424835"/>
                <a:gd name="connsiteX1478" fmla="*/ 5557588 w 7927195"/>
                <a:gd name="connsiteY1478" fmla="*/ 1036820 h 4424835"/>
                <a:gd name="connsiteX1479" fmla="*/ 5590783 w 7927195"/>
                <a:gd name="connsiteY1479" fmla="*/ 1080115 h 4424835"/>
                <a:gd name="connsiteX1480" fmla="*/ 5598232 w 7927195"/>
                <a:gd name="connsiteY1480" fmla="*/ 1092162 h 4424835"/>
                <a:gd name="connsiteX1481" fmla="*/ 5605761 w 7927195"/>
                <a:gd name="connsiteY1481" fmla="*/ 1085215 h 4424835"/>
                <a:gd name="connsiteX1482" fmla="*/ 5637701 w 7927195"/>
                <a:gd name="connsiteY1482" fmla="*/ 1046183 h 4424835"/>
                <a:gd name="connsiteX1483" fmla="*/ 5654460 w 7927195"/>
                <a:gd name="connsiteY1483" fmla="*/ 1033585 h 4424835"/>
                <a:gd name="connsiteX1484" fmla="*/ 5682838 w 7927195"/>
                <a:gd name="connsiteY1484" fmla="*/ 1031059 h 4424835"/>
                <a:gd name="connsiteX1485" fmla="*/ 5711094 w 7927195"/>
                <a:gd name="connsiteY1485" fmla="*/ 1062813 h 4424835"/>
                <a:gd name="connsiteX1486" fmla="*/ 5711579 w 7927195"/>
                <a:gd name="connsiteY1486" fmla="*/ 1075261 h 4424835"/>
                <a:gd name="connsiteX1487" fmla="*/ 5694577 w 7927195"/>
                <a:gd name="connsiteY1487" fmla="*/ 1108403 h 4424835"/>
                <a:gd name="connsiteX1488" fmla="*/ 5665350 w 7927195"/>
                <a:gd name="connsiteY1488" fmla="*/ 1135695 h 4424835"/>
                <a:gd name="connsiteX1489" fmla="*/ 5652234 w 7927195"/>
                <a:gd name="connsiteY1489" fmla="*/ 1146646 h 4424835"/>
                <a:gd name="connsiteX1490" fmla="*/ 5656039 w 7927195"/>
                <a:gd name="connsiteY1490" fmla="*/ 1151928 h 4424835"/>
                <a:gd name="connsiteX1491" fmla="*/ 5674377 w 7927195"/>
                <a:gd name="connsiteY1491" fmla="*/ 1162243 h 4424835"/>
                <a:gd name="connsiteX1492" fmla="*/ 5710405 w 7927195"/>
                <a:gd name="connsiteY1492" fmla="*/ 1187758 h 4424835"/>
                <a:gd name="connsiteX1493" fmla="*/ 5726719 w 7927195"/>
                <a:gd name="connsiteY1493" fmla="*/ 1206910 h 4424835"/>
                <a:gd name="connsiteX1494" fmla="*/ 5723441 w 7927195"/>
                <a:gd name="connsiteY1494" fmla="*/ 1253998 h 4424835"/>
                <a:gd name="connsiteX1495" fmla="*/ 5711660 w 7927195"/>
                <a:gd name="connsiteY1495" fmla="*/ 1265972 h 4424835"/>
                <a:gd name="connsiteX1496" fmla="*/ 5657659 w 7927195"/>
                <a:gd name="connsiteY1496" fmla="*/ 1268219 h 4424835"/>
                <a:gd name="connsiteX1497" fmla="*/ 5637418 w 7927195"/>
                <a:gd name="connsiteY1497" fmla="*/ 1249897 h 4424835"/>
                <a:gd name="connsiteX1498" fmla="*/ 5608069 w 7927195"/>
                <a:gd name="connsiteY1498" fmla="*/ 1214095 h 4424835"/>
                <a:gd name="connsiteX1499" fmla="*/ 5601308 w 7927195"/>
                <a:gd name="connsiteY1499" fmla="*/ 1206113 h 4424835"/>
                <a:gd name="connsiteX1500" fmla="*/ 5597624 w 7927195"/>
                <a:gd name="connsiteY1500" fmla="*/ 1205849 h 4424835"/>
                <a:gd name="connsiteX1501" fmla="*/ 5591552 w 7927195"/>
                <a:gd name="connsiteY1501" fmla="*/ 1214354 h 4424835"/>
                <a:gd name="connsiteX1502" fmla="*/ 5559856 w 7927195"/>
                <a:gd name="connsiteY1502" fmla="*/ 1253544 h 4424835"/>
                <a:gd name="connsiteX1503" fmla="*/ 5537267 w 7927195"/>
                <a:gd name="connsiteY1503" fmla="*/ 1268624 h 4424835"/>
                <a:gd name="connsiteX1504" fmla="*/ 5510873 w 7927195"/>
                <a:gd name="connsiteY1504" fmla="*/ 1267077 h 4424835"/>
                <a:gd name="connsiteX1505" fmla="*/ 5487111 w 7927195"/>
                <a:gd name="connsiteY1505" fmla="*/ 1241246 h 4424835"/>
                <a:gd name="connsiteX1506" fmla="*/ 5488892 w 7927195"/>
                <a:gd name="connsiteY1506" fmla="*/ 1204643 h 4424835"/>
                <a:gd name="connsiteX1507" fmla="*/ 5502737 w 7927195"/>
                <a:gd name="connsiteY1507" fmla="*/ 1186228 h 4424835"/>
                <a:gd name="connsiteX1508" fmla="*/ 5534595 w 7927195"/>
                <a:gd name="connsiteY1508" fmla="*/ 1158745 h 4424835"/>
                <a:gd name="connsiteX1509" fmla="*/ 5542003 w 7927195"/>
                <a:gd name="connsiteY1509" fmla="*/ 1150507 h 4424835"/>
                <a:gd name="connsiteX1510" fmla="*/ 5532369 w 7927195"/>
                <a:gd name="connsiteY1510" fmla="*/ 1140278 h 4424835"/>
                <a:gd name="connsiteX1511" fmla="*/ 5502575 w 7927195"/>
                <a:gd name="connsiteY1511" fmla="*/ 1104926 h 4424835"/>
                <a:gd name="connsiteX1512" fmla="*/ 5489256 w 7927195"/>
                <a:gd name="connsiteY1512" fmla="*/ 1074269 h 4424835"/>
                <a:gd name="connsiteX1513" fmla="*/ 5500753 w 7927195"/>
                <a:gd name="connsiteY1513" fmla="*/ 1035816 h 4424835"/>
                <a:gd name="connsiteX1514" fmla="*/ 5514112 w 7927195"/>
                <a:gd name="connsiteY1514" fmla="*/ 1025773 h 4424835"/>
                <a:gd name="connsiteX1515" fmla="*/ 5527116 w 7927195"/>
                <a:gd name="connsiteY1515" fmla="*/ 1022067 h 4424835"/>
                <a:gd name="connsiteX1516" fmla="*/ 3768997 w 7927195"/>
                <a:gd name="connsiteY1516" fmla="*/ 1022003 h 4424835"/>
                <a:gd name="connsiteX1517" fmla="*/ 3785056 w 7927195"/>
                <a:gd name="connsiteY1517" fmla="*/ 1026348 h 4424835"/>
                <a:gd name="connsiteX1518" fmla="*/ 3800147 w 7927195"/>
                <a:gd name="connsiteY1518" fmla="*/ 1037565 h 4424835"/>
                <a:gd name="connsiteX1519" fmla="*/ 3831083 w 7927195"/>
                <a:gd name="connsiteY1519" fmla="*/ 1077249 h 4424835"/>
                <a:gd name="connsiteX1520" fmla="*/ 3838904 w 7927195"/>
                <a:gd name="connsiteY1520" fmla="*/ 1091834 h 4424835"/>
                <a:gd name="connsiteX1521" fmla="*/ 3843317 w 7927195"/>
                <a:gd name="connsiteY1521" fmla="*/ 1090559 h 4424835"/>
                <a:gd name="connsiteX1522" fmla="*/ 3850870 w 7927195"/>
                <a:gd name="connsiteY1522" fmla="*/ 1080528 h 4424835"/>
                <a:gd name="connsiteX1523" fmla="*/ 3877717 w 7927195"/>
                <a:gd name="connsiteY1523" fmla="*/ 1048191 h 4424835"/>
                <a:gd name="connsiteX1524" fmla="*/ 3894035 w 7927195"/>
                <a:gd name="connsiteY1524" fmla="*/ 1035067 h 4424835"/>
                <a:gd name="connsiteX1525" fmla="*/ 3936792 w 7927195"/>
                <a:gd name="connsiteY1525" fmla="*/ 1038128 h 4424835"/>
                <a:gd name="connsiteX1526" fmla="*/ 3951843 w 7927195"/>
                <a:gd name="connsiteY1526" fmla="*/ 1058020 h 4424835"/>
                <a:gd name="connsiteX1527" fmla="*/ 3953122 w 7927195"/>
                <a:gd name="connsiteY1527" fmla="*/ 1078625 h 4424835"/>
                <a:gd name="connsiteX1528" fmla="*/ 3934274 w 7927195"/>
                <a:gd name="connsiteY1528" fmla="*/ 1110889 h 4424835"/>
                <a:gd name="connsiteX1529" fmla="*/ 3901500 w 7927195"/>
                <a:gd name="connsiteY1529" fmla="*/ 1140493 h 4424835"/>
                <a:gd name="connsiteX1530" fmla="*/ 3895562 w 7927195"/>
                <a:gd name="connsiteY1530" fmla="*/ 1146342 h 4424835"/>
                <a:gd name="connsiteX1531" fmla="*/ 3896096 w 7927195"/>
                <a:gd name="connsiteY1531" fmla="*/ 1149945 h 4424835"/>
                <a:gd name="connsiteX1532" fmla="*/ 3902953 w 7927195"/>
                <a:gd name="connsiteY1532" fmla="*/ 1154592 h 4424835"/>
                <a:gd name="connsiteX1533" fmla="*/ 3931683 w 7927195"/>
                <a:gd name="connsiteY1533" fmla="*/ 1172072 h 4424835"/>
                <a:gd name="connsiteX1534" fmla="*/ 3954899 w 7927195"/>
                <a:gd name="connsiteY1534" fmla="*/ 1190143 h 4424835"/>
                <a:gd name="connsiteX1535" fmla="*/ 3969330 w 7927195"/>
                <a:gd name="connsiteY1535" fmla="*/ 1208084 h 4424835"/>
                <a:gd name="connsiteX1536" fmla="*/ 3965963 w 7927195"/>
                <a:gd name="connsiteY1536" fmla="*/ 1253362 h 4424835"/>
                <a:gd name="connsiteX1537" fmla="*/ 3945750 w 7927195"/>
                <a:gd name="connsiteY1537" fmla="*/ 1271543 h 4424835"/>
                <a:gd name="connsiteX1538" fmla="*/ 3907617 w 7927195"/>
                <a:gd name="connsiteY1538" fmla="*/ 1272959 h 4424835"/>
                <a:gd name="connsiteX1539" fmla="*/ 3884397 w 7927195"/>
                <a:gd name="connsiteY1539" fmla="*/ 1255091 h 4424835"/>
                <a:gd name="connsiteX1540" fmla="*/ 3854368 w 7927195"/>
                <a:gd name="connsiteY1540" fmla="*/ 1219905 h 4424835"/>
                <a:gd name="connsiteX1541" fmla="*/ 3844106 w 7927195"/>
                <a:gd name="connsiteY1541" fmla="*/ 1206607 h 4424835"/>
                <a:gd name="connsiteX1542" fmla="*/ 3838621 w 7927195"/>
                <a:gd name="connsiteY1542" fmla="*/ 1206675 h 4424835"/>
                <a:gd name="connsiteX1543" fmla="*/ 3831755 w 7927195"/>
                <a:gd name="connsiteY1543" fmla="*/ 1217221 h 4424835"/>
                <a:gd name="connsiteX1544" fmla="*/ 3800933 w 7927195"/>
                <a:gd name="connsiteY1544" fmla="*/ 1254395 h 4424835"/>
                <a:gd name="connsiteX1545" fmla="*/ 3778093 w 7927195"/>
                <a:gd name="connsiteY1545" fmla="*/ 1269029 h 4424835"/>
                <a:gd name="connsiteX1546" fmla="*/ 3753667 w 7927195"/>
                <a:gd name="connsiteY1546" fmla="*/ 1267486 h 4424835"/>
                <a:gd name="connsiteX1547" fmla="*/ 3726589 w 7927195"/>
                <a:gd name="connsiteY1547" fmla="*/ 1217391 h 4424835"/>
                <a:gd name="connsiteX1548" fmla="*/ 3732467 w 7927195"/>
                <a:gd name="connsiteY1548" fmla="*/ 1201769 h 4424835"/>
                <a:gd name="connsiteX1549" fmla="*/ 3745627 w 7927195"/>
                <a:gd name="connsiteY1549" fmla="*/ 1185483 h 4424835"/>
                <a:gd name="connsiteX1550" fmla="*/ 3774154 w 7927195"/>
                <a:gd name="connsiteY1550" fmla="*/ 1160628 h 4424835"/>
                <a:gd name="connsiteX1551" fmla="*/ 3785408 w 7927195"/>
                <a:gd name="connsiteY1551" fmla="*/ 1151427 h 4424835"/>
                <a:gd name="connsiteX1552" fmla="*/ 3772240 w 7927195"/>
                <a:gd name="connsiteY1552" fmla="*/ 1138031 h 4424835"/>
                <a:gd name="connsiteX1553" fmla="*/ 3750108 w 7927195"/>
                <a:gd name="connsiteY1553" fmla="*/ 1112702 h 4424835"/>
                <a:gd name="connsiteX1554" fmla="*/ 3739818 w 7927195"/>
                <a:gd name="connsiteY1554" fmla="*/ 1096862 h 4424835"/>
                <a:gd name="connsiteX1555" fmla="*/ 3733034 w 7927195"/>
                <a:gd name="connsiteY1555" fmla="*/ 1081515 h 4424835"/>
                <a:gd name="connsiteX1556" fmla="*/ 3753177 w 7927195"/>
                <a:gd name="connsiteY1556" fmla="*/ 1027234 h 4424835"/>
                <a:gd name="connsiteX1557" fmla="*/ 3768997 w 7927195"/>
                <a:gd name="connsiteY1557" fmla="*/ 1022003 h 4424835"/>
                <a:gd name="connsiteX1558" fmla="*/ 725089 w 7927195"/>
                <a:gd name="connsiteY1558" fmla="*/ 704639 h 4424835"/>
                <a:gd name="connsiteX1559" fmla="*/ 749575 w 7927195"/>
                <a:gd name="connsiteY1559" fmla="*/ 706671 h 4424835"/>
                <a:gd name="connsiteX1560" fmla="*/ 770404 w 7927195"/>
                <a:gd name="connsiteY1560" fmla="*/ 739594 h 4424835"/>
                <a:gd name="connsiteX1561" fmla="*/ 768912 w 7927195"/>
                <a:gd name="connsiteY1561" fmla="*/ 749281 h 4424835"/>
                <a:gd name="connsiteX1562" fmla="*/ 757528 w 7927195"/>
                <a:gd name="connsiteY1562" fmla="*/ 776343 h 4424835"/>
                <a:gd name="connsiteX1563" fmla="*/ 749223 w 7927195"/>
                <a:gd name="connsiteY1563" fmla="*/ 788516 h 4424835"/>
                <a:gd name="connsiteX1564" fmla="*/ 663947 w 7927195"/>
                <a:gd name="connsiteY1564" fmla="*/ 887322 h 4424835"/>
                <a:gd name="connsiteX1565" fmla="*/ 646414 w 7927195"/>
                <a:gd name="connsiteY1565" fmla="*/ 902394 h 4424835"/>
                <a:gd name="connsiteX1566" fmla="*/ 629352 w 7927195"/>
                <a:gd name="connsiteY1566" fmla="*/ 910381 h 4424835"/>
                <a:gd name="connsiteX1567" fmla="*/ 586859 w 7927195"/>
                <a:gd name="connsiteY1567" fmla="*/ 868968 h 4424835"/>
                <a:gd name="connsiteX1568" fmla="*/ 597738 w 7927195"/>
                <a:gd name="connsiteY1568" fmla="*/ 841647 h 4424835"/>
                <a:gd name="connsiteX1569" fmla="*/ 627872 w 7927195"/>
                <a:gd name="connsiteY1569" fmla="*/ 796005 h 4424835"/>
                <a:gd name="connsiteX1570" fmla="*/ 685555 w 7927195"/>
                <a:gd name="connsiteY1570" fmla="*/ 731761 h 4424835"/>
                <a:gd name="connsiteX1571" fmla="*/ 706382 w 7927195"/>
                <a:gd name="connsiteY1571" fmla="*/ 714038 h 4424835"/>
                <a:gd name="connsiteX1572" fmla="*/ 725089 w 7927195"/>
                <a:gd name="connsiteY1572" fmla="*/ 704639 h 4424835"/>
                <a:gd name="connsiteX1573" fmla="*/ 7772885 w 7927195"/>
                <a:gd name="connsiteY1573" fmla="*/ 703936 h 4424835"/>
                <a:gd name="connsiteX1574" fmla="*/ 7787215 w 7927195"/>
                <a:gd name="connsiteY1574" fmla="*/ 712282 h 4424835"/>
                <a:gd name="connsiteX1575" fmla="*/ 7798306 w 7927195"/>
                <a:gd name="connsiteY1575" fmla="*/ 750581 h 4424835"/>
                <a:gd name="connsiteX1576" fmla="*/ 7786607 w 7927195"/>
                <a:gd name="connsiteY1576" fmla="*/ 777477 h 4424835"/>
                <a:gd name="connsiteX1577" fmla="*/ 7775718 w 7927195"/>
                <a:gd name="connsiteY1577" fmla="*/ 792969 h 4424835"/>
                <a:gd name="connsiteX1578" fmla="*/ 7697346 w 7927195"/>
                <a:gd name="connsiteY1578" fmla="*/ 883834 h 4424835"/>
                <a:gd name="connsiteX1579" fmla="*/ 7676863 w 7927195"/>
                <a:gd name="connsiteY1579" fmla="*/ 901925 h 4424835"/>
                <a:gd name="connsiteX1580" fmla="*/ 7657877 w 7927195"/>
                <a:gd name="connsiteY1580" fmla="*/ 910725 h 4424835"/>
                <a:gd name="connsiteX1581" fmla="*/ 7616789 w 7927195"/>
                <a:gd name="connsiteY1581" fmla="*/ 886400 h 4424835"/>
                <a:gd name="connsiteX1582" fmla="*/ 7615493 w 7927195"/>
                <a:gd name="connsiteY1582" fmla="*/ 875106 h 4424835"/>
                <a:gd name="connsiteX1583" fmla="*/ 7618975 w 7927195"/>
                <a:gd name="connsiteY1583" fmla="*/ 861674 h 4424835"/>
                <a:gd name="connsiteX1584" fmla="*/ 7631321 w 7927195"/>
                <a:gd name="connsiteY1584" fmla="*/ 835005 h 4424835"/>
                <a:gd name="connsiteX1585" fmla="*/ 7663828 w 7927195"/>
                <a:gd name="connsiteY1585" fmla="*/ 788444 h 4424835"/>
                <a:gd name="connsiteX1586" fmla="*/ 7713336 w 7927195"/>
                <a:gd name="connsiteY1586" fmla="*/ 733871 h 4424835"/>
                <a:gd name="connsiteX1587" fmla="*/ 7737261 w 7927195"/>
                <a:gd name="connsiteY1587" fmla="*/ 713318 h 4424835"/>
                <a:gd name="connsiteX1588" fmla="*/ 7756125 w 7927195"/>
                <a:gd name="connsiteY1588" fmla="*/ 704295 h 4424835"/>
                <a:gd name="connsiteX1589" fmla="*/ 7772885 w 7927195"/>
                <a:gd name="connsiteY1589" fmla="*/ 703936 h 4424835"/>
                <a:gd name="connsiteX1590" fmla="*/ 2500712 w 7927195"/>
                <a:gd name="connsiteY1590" fmla="*/ 703880 h 4424835"/>
                <a:gd name="connsiteX1591" fmla="*/ 2515062 w 7927195"/>
                <a:gd name="connsiteY1591" fmla="*/ 712140 h 4424835"/>
                <a:gd name="connsiteX1592" fmla="*/ 2526397 w 7927195"/>
                <a:gd name="connsiteY1592" fmla="*/ 750378 h 4424835"/>
                <a:gd name="connsiteX1593" fmla="*/ 2515819 w 7927195"/>
                <a:gd name="connsiteY1593" fmla="*/ 775485 h 4424835"/>
                <a:gd name="connsiteX1594" fmla="*/ 2505091 w 7927195"/>
                <a:gd name="connsiteY1594" fmla="*/ 791095 h 4424835"/>
                <a:gd name="connsiteX1595" fmla="*/ 2424109 w 7927195"/>
                <a:gd name="connsiteY1595" fmla="*/ 885250 h 4424835"/>
                <a:gd name="connsiteX1596" fmla="*/ 2401597 w 7927195"/>
                <a:gd name="connsiteY1596" fmla="*/ 904171 h 4424835"/>
                <a:gd name="connsiteX1597" fmla="*/ 2378960 w 7927195"/>
                <a:gd name="connsiteY1597" fmla="*/ 911797 h 4424835"/>
                <a:gd name="connsiteX1598" fmla="*/ 2343923 w 7927195"/>
                <a:gd name="connsiteY1598" fmla="*/ 876190 h 4424835"/>
                <a:gd name="connsiteX1599" fmla="*/ 2346174 w 7927195"/>
                <a:gd name="connsiteY1599" fmla="*/ 863827 h 4424835"/>
                <a:gd name="connsiteX1600" fmla="*/ 2358084 w 7927195"/>
                <a:gd name="connsiteY1600" fmla="*/ 836940 h 4424835"/>
                <a:gd name="connsiteX1601" fmla="*/ 2390311 w 7927195"/>
                <a:gd name="connsiteY1601" fmla="*/ 790180 h 4424835"/>
                <a:gd name="connsiteX1602" fmla="*/ 2442673 w 7927195"/>
                <a:gd name="connsiteY1602" fmla="*/ 732498 h 4424835"/>
                <a:gd name="connsiteX1603" fmla="*/ 2465092 w 7927195"/>
                <a:gd name="connsiteY1603" fmla="*/ 713427 h 4424835"/>
                <a:gd name="connsiteX1604" fmla="*/ 2483948 w 7927195"/>
                <a:gd name="connsiteY1604" fmla="*/ 704355 h 4424835"/>
                <a:gd name="connsiteX1605" fmla="*/ 2500712 w 7927195"/>
                <a:gd name="connsiteY1605" fmla="*/ 703880 h 4424835"/>
                <a:gd name="connsiteX1606" fmla="*/ 6015476 w 7927195"/>
                <a:gd name="connsiteY1606" fmla="*/ 703798 h 4424835"/>
                <a:gd name="connsiteX1607" fmla="*/ 6029235 w 7927195"/>
                <a:gd name="connsiteY1607" fmla="*/ 711165 h 4424835"/>
                <a:gd name="connsiteX1608" fmla="*/ 6042837 w 7927195"/>
                <a:gd name="connsiteY1608" fmla="*/ 743452 h 4424835"/>
                <a:gd name="connsiteX1609" fmla="*/ 6040286 w 7927195"/>
                <a:gd name="connsiteY1609" fmla="*/ 755054 h 4424835"/>
                <a:gd name="connsiteX1610" fmla="*/ 6023649 w 7927195"/>
                <a:gd name="connsiteY1610" fmla="*/ 786524 h 4424835"/>
                <a:gd name="connsiteX1611" fmla="*/ 5978714 w 7927195"/>
                <a:gd name="connsiteY1611" fmla="*/ 842251 h 4424835"/>
                <a:gd name="connsiteX1612" fmla="*/ 5940257 w 7927195"/>
                <a:gd name="connsiteY1612" fmla="*/ 884137 h 4424835"/>
                <a:gd name="connsiteX1613" fmla="*/ 5921474 w 7927195"/>
                <a:gd name="connsiteY1613" fmla="*/ 900977 h 4424835"/>
                <a:gd name="connsiteX1614" fmla="*/ 5900707 w 7927195"/>
                <a:gd name="connsiteY1614" fmla="*/ 910810 h 4424835"/>
                <a:gd name="connsiteX1615" fmla="*/ 5859618 w 7927195"/>
                <a:gd name="connsiteY1615" fmla="*/ 871377 h 4424835"/>
                <a:gd name="connsiteX1616" fmla="*/ 5867796 w 7927195"/>
                <a:gd name="connsiteY1616" fmla="*/ 847582 h 4424835"/>
                <a:gd name="connsiteX1617" fmla="*/ 5893096 w 7927195"/>
                <a:gd name="connsiteY1617" fmla="*/ 806352 h 4424835"/>
                <a:gd name="connsiteX1618" fmla="*/ 5964505 w 7927195"/>
                <a:gd name="connsiteY1618" fmla="*/ 726256 h 4424835"/>
                <a:gd name="connsiteX1619" fmla="*/ 5982600 w 7927195"/>
                <a:gd name="connsiteY1619" fmla="*/ 711857 h 4424835"/>
                <a:gd name="connsiteX1620" fmla="*/ 5999805 w 7927195"/>
                <a:gd name="connsiteY1620" fmla="*/ 704178 h 4424835"/>
                <a:gd name="connsiteX1621" fmla="*/ 6015476 w 7927195"/>
                <a:gd name="connsiteY1621" fmla="*/ 703798 h 4424835"/>
                <a:gd name="connsiteX1622" fmla="*/ 4243607 w 7927195"/>
                <a:gd name="connsiteY1622" fmla="*/ 703712 h 4424835"/>
                <a:gd name="connsiteX1623" fmla="*/ 4260164 w 7927195"/>
                <a:gd name="connsiteY1623" fmla="*/ 704793 h 4424835"/>
                <a:gd name="connsiteX1624" fmla="*/ 4284615 w 7927195"/>
                <a:gd name="connsiteY1624" fmla="*/ 743983 h 4424835"/>
                <a:gd name="connsiteX1625" fmla="*/ 4280850 w 7927195"/>
                <a:gd name="connsiteY1625" fmla="*/ 758888 h 4424835"/>
                <a:gd name="connsiteX1626" fmla="*/ 4265710 w 7927195"/>
                <a:gd name="connsiteY1626" fmla="*/ 786424 h 4424835"/>
                <a:gd name="connsiteX1627" fmla="*/ 4222152 w 7927195"/>
                <a:gd name="connsiteY1627" fmla="*/ 840523 h 4424835"/>
                <a:gd name="connsiteX1628" fmla="*/ 4180861 w 7927195"/>
                <a:gd name="connsiteY1628" fmla="*/ 885489 h 4424835"/>
                <a:gd name="connsiteX1629" fmla="*/ 4161876 w 7927195"/>
                <a:gd name="connsiteY1629" fmla="*/ 902079 h 4424835"/>
                <a:gd name="connsiteX1630" fmla="*/ 4144914 w 7927195"/>
                <a:gd name="connsiteY1630" fmla="*/ 910248 h 4424835"/>
                <a:gd name="connsiteX1631" fmla="*/ 4101320 w 7927195"/>
                <a:gd name="connsiteY1631" fmla="*/ 875693 h 4424835"/>
                <a:gd name="connsiteX1632" fmla="*/ 4105582 w 7927195"/>
                <a:gd name="connsiteY1632" fmla="*/ 857347 h 4424835"/>
                <a:gd name="connsiteX1633" fmla="*/ 4116646 w 7927195"/>
                <a:gd name="connsiteY1633" fmla="*/ 834685 h 4424835"/>
                <a:gd name="connsiteX1634" fmla="*/ 4146493 w 7927195"/>
                <a:gd name="connsiteY1634" fmla="*/ 791415 h 4424835"/>
                <a:gd name="connsiteX1635" fmla="*/ 4198673 w 7927195"/>
                <a:gd name="connsiteY1635" fmla="*/ 733600 h 4424835"/>
                <a:gd name="connsiteX1636" fmla="*/ 4222598 w 7927195"/>
                <a:gd name="connsiteY1636" fmla="*/ 713084 h 4424835"/>
                <a:gd name="connsiteX1637" fmla="*/ 4243607 w 7927195"/>
                <a:gd name="connsiteY1637" fmla="*/ 703712 h 4424835"/>
                <a:gd name="connsiteX1638" fmla="*/ 1013191 w 7927195"/>
                <a:gd name="connsiteY1638" fmla="*/ 291659 h 4424835"/>
                <a:gd name="connsiteX1639" fmla="*/ 1027031 w 7927195"/>
                <a:gd name="connsiteY1639" fmla="*/ 300961 h 4424835"/>
                <a:gd name="connsiteX1640" fmla="*/ 1044876 w 7927195"/>
                <a:gd name="connsiteY1640" fmla="*/ 333897 h 4424835"/>
                <a:gd name="connsiteX1641" fmla="*/ 1047159 w 7927195"/>
                <a:gd name="connsiteY1641" fmla="*/ 388188 h 4424835"/>
                <a:gd name="connsiteX1642" fmla="*/ 1035932 w 7927195"/>
                <a:gd name="connsiteY1642" fmla="*/ 437369 h 4424835"/>
                <a:gd name="connsiteX1643" fmla="*/ 1033808 w 7927195"/>
                <a:gd name="connsiteY1643" fmla="*/ 445470 h 4424835"/>
                <a:gd name="connsiteX1644" fmla="*/ 1037884 w 7927195"/>
                <a:gd name="connsiteY1644" fmla="*/ 449004 h 4424835"/>
                <a:gd name="connsiteX1645" fmla="*/ 1044131 w 7927195"/>
                <a:gd name="connsiteY1645" fmla="*/ 448380 h 4424835"/>
                <a:gd name="connsiteX1646" fmla="*/ 1066723 w 7927195"/>
                <a:gd name="connsiteY1646" fmla="*/ 443405 h 4424835"/>
                <a:gd name="connsiteX1647" fmla="*/ 1131660 w 7927195"/>
                <a:gd name="connsiteY1647" fmla="*/ 440988 h 4424835"/>
                <a:gd name="connsiteX1648" fmla="*/ 1163553 w 7927195"/>
                <a:gd name="connsiteY1648" fmla="*/ 451093 h 4424835"/>
                <a:gd name="connsiteX1649" fmla="*/ 1180581 w 7927195"/>
                <a:gd name="connsiteY1649" fmla="*/ 469119 h 4424835"/>
                <a:gd name="connsiteX1650" fmla="*/ 1174967 w 7927195"/>
                <a:gd name="connsiteY1650" fmla="*/ 498160 h 4424835"/>
                <a:gd name="connsiteX1651" fmla="*/ 1144998 w 7927195"/>
                <a:gd name="connsiteY1651" fmla="*/ 512053 h 4424835"/>
                <a:gd name="connsiteX1652" fmla="*/ 1109358 w 7927195"/>
                <a:gd name="connsiteY1652" fmla="*/ 510515 h 4424835"/>
                <a:gd name="connsiteX1653" fmla="*/ 1055045 w 7927195"/>
                <a:gd name="connsiteY1653" fmla="*/ 494104 h 4424835"/>
                <a:gd name="connsiteX1654" fmla="*/ 1039346 w 7927195"/>
                <a:gd name="connsiteY1654" fmla="*/ 488262 h 4424835"/>
                <a:gd name="connsiteX1655" fmla="*/ 1037487 w 7927195"/>
                <a:gd name="connsiteY1655" fmla="*/ 488582 h 4424835"/>
                <a:gd name="connsiteX1656" fmla="*/ 1036175 w 7927195"/>
                <a:gd name="connsiteY1656" fmla="*/ 492201 h 4424835"/>
                <a:gd name="connsiteX1657" fmla="*/ 1042157 w 7927195"/>
                <a:gd name="connsiteY1657" fmla="*/ 510102 h 4424835"/>
                <a:gd name="connsiteX1658" fmla="*/ 1055616 w 7927195"/>
                <a:gd name="connsiteY1658" fmla="*/ 556526 h 4424835"/>
                <a:gd name="connsiteX1659" fmla="*/ 1057753 w 7927195"/>
                <a:gd name="connsiteY1659" fmla="*/ 608856 h 4424835"/>
                <a:gd name="connsiteX1660" fmla="*/ 1043300 w 7927195"/>
                <a:gd name="connsiteY1660" fmla="*/ 641014 h 4424835"/>
                <a:gd name="connsiteX1661" fmla="*/ 1016939 w 7927195"/>
                <a:gd name="connsiteY1661" fmla="*/ 651353 h 4424835"/>
                <a:gd name="connsiteX1662" fmla="*/ 1003281 w 7927195"/>
                <a:gd name="connsiteY1662" fmla="*/ 646249 h 4424835"/>
                <a:gd name="connsiteX1663" fmla="*/ 988538 w 7927195"/>
                <a:gd name="connsiteY1663" fmla="*/ 628773 h 4424835"/>
                <a:gd name="connsiteX1664" fmla="*/ 981165 w 7927195"/>
                <a:gd name="connsiteY1664" fmla="*/ 602585 h 4424835"/>
                <a:gd name="connsiteX1665" fmla="*/ 988177 w 7927195"/>
                <a:gd name="connsiteY1665" fmla="*/ 527634 h 4424835"/>
                <a:gd name="connsiteX1666" fmla="*/ 997856 w 7927195"/>
                <a:gd name="connsiteY1666" fmla="*/ 497630 h 4424835"/>
                <a:gd name="connsiteX1667" fmla="*/ 996333 w 7927195"/>
                <a:gd name="connsiteY1667" fmla="*/ 492234 h 4424835"/>
                <a:gd name="connsiteX1668" fmla="*/ 951387 w 7927195"/>
                <a:gd name="connsiteY1668" fmla="*/ 505119 h 4424835"/>
                <a:gd name="connsiteX1669" fmla="*/ 884623 w 7927195"/>
                <a:gd name="connsiteY1669" fmla="*/ 507904 h 4424835"/>
                <a:gd name="connsiteX1670" fmla="*/ 862596 w 7927195"/>
                <a:gd name="connsiteY1670" fmla="*/ 501144 h 4424835"/>
                <a:gd name="connsiteX1671" fmla="*/ 848415 w 7927195"/>
                <a:gd name="connsiteY1671" fmla="*/ 492270 h 4424835"/>
                <a:gd name="connsiteX1672" fmla="*/ 846408 w 7927195"/>
                <a:gd name="connsiteY1672" fmla="*/ 443814 h 4424835"/>
                <a:gd name="connsiteX1673" fmla="*/ 880169 w 7927195"/>
                <a:gd name="connsiteY1673" fmla="*/ 428358 h 4424835"/>
                <a:gd name="connsiteX1674" fmla="*/ 924205 w 7927195"/>
                <a:gd name="connsiteY1674" fmla="*/ 430131 h 4424835"/>
                <a:gd name="connsiteX1675" fmla="*/ 981036 w 7927195"/>
                <a:gd name="connsiteY1675" fmla="*/ 445449 h 4424835"/>
                <a:gd name="connsiteX1676" fmla="*/ 991012 w 7927195"/>
                <a:gd name="connsiteY1676" fmla="*/ 448587 h 4424835"/>
                <a:gd name="connsiteX1677" fmla="*/ 994618 w 7927195"/>
                <a:gd name="connsiteY1677" fmla="*/ 447291 h 4424835"/>
                <a:gd name="connsiteX1678" fmla="*/ 994991 w 7927195"/>
                <a:gd name="connsiteY1678" fmla="*/ 443608 h 4424835"/>
                <a:gd name="connsiteX1679" fmla="*/ 989687 w 7927195"/>
                <a:gd name="connsiteY1679" fmla="*/ 429884 h 4424835"/>
                <a:gd name="connsiteX1680" fmla="*/ 970855 w 7927195"/>
                <a:gd name="connsiteY1680" fmla="*/ 367594 h 4424835"/>
                <a:gd name="connsiteX1681" fmla="*/ 972650 w 7927195"/>
                <a:gd name="connsiteY1681" fmla="*/ 321745 h 4424835"/>
                <a:gd name="connsiteX1682" fmla="*/ 984861 w 7927195"/>
                <a:gd name="connsiteY1682" fmla="*/ 299939 h 4424835"/>
                <a:gd name="connsiteX1683" fmla="*/ 992998 w 7927195"/>
                <a:gd name="connsiteY1683" fmla="*/ 293367 h 4424835"/>
                <a:gd name="connsiteX1684" fmla="*/ 1013191 w 7927195"/>
                <a:gd name="connsiteY1684" fmla="*/ 291659 h 4424835"/>
                <a:gd name="connsiteX1685" fmla="*/ 6275057 w 7927195"/>
                <a:gd name="connsiteY1685" fmla="*/ 290191 h 4424835"/>
                <a:gd name="connsiteX1686" fmla="*/ 6289367 w 7927195"/>
                <a:gd name="connsiteY1686" fmla="*/ 292937 h 4424835"/>
                <a:gd name="connsiteX1687" fmla="*/ 6303738 w 7927195"/>
                <a:gd name="connsiteY1687" fmla="*/ 305053 h 4424835"/>
                <a:gd name="connsiteX1688" fmla="*/ 6321064 w 7927195"/>
                <a:gd name="connsiteY1688" fmla="*/ 351721 h 4424835"/>
                <a:gd name="connsiteX1689" fmla="*/ 6314709 w 7927195"/>
                <a:gd name="connsiteY1689" fmla="*/ 416364 h 4424835"/>
                <a:gd name="connsiteX1690" fmla="*/ 6306531 w 7927195"/>
                <a:gd name="connsiteY1690" fmla="*/ 446414 h 4424835"/>
                <a:gd name="connsiteX1691" fmla="*/ 6314668 w 7927195"/>
                <a:gd name="connsiteY1691" fmla="*/ 448871 h 4424835"/>
                <a:gd name="connsiteX1692" fmla="*/ 6341386 w 7927195"/>
                <a:gd name="connsiteY1692" fmla="*/ 443025 h 4424835"/>
                <a:gd name="connsiteX1693" fmla="*/ 6404294 w 7927195"/>
                <a:gd name="connsiteY1693" fmla="*/ 440900 h 4424835"/>
                <a:gd name="connsiteX1694" fmla="*/ 6434411 w 7927195"/>
                <a:gd name="connsiteY1694" fmla="*/ 449863 h 4424835"/>
                <a:gd name="connsiteX1695" fmla="*/ 6451576 w 7927195"/>
                <a:gd name="connsiteY1695" fmla="*/ 464998 h 4424835"/>
                <a:gd name="connsiteX1696" fmla="*/ 6448216 w 7927195"/>
                <a:gd name="connsiteY1696" fmla="*/ 497881 h 4424835"/>
                <a:gd name="connsiteX1697" fmla="*/ 6418381 w 7927195"/>
                <a:gd name="connsiteY1697" fmla="*/ 512022 h 4424835"/>
                <a:gd name="connsiteX1698" fmla="*/ 6382717 w 7927195"/>
                <a:gd name="connsiteY1698" fmla="*/ 510576 h 4424835"/>
                <a:gd name="connsiteX1699" fmla="*/ 6328351 w 7927195"/>
                <a:gd name="connsiteY1699" fmla="*/ 494222 h 4424835"/>
                <a:gd name="connsiteX1700" fmla="*/ 6312644 w 7927195"/>
                <a:gd name="connsiteY1700" fmla="*/ 488348 h 4424835"/>
                <a:gd name="connsiteX1701" fmla="*/ 6310782 w 7927195"/>
                <a:gd name="connsiteY1701" fmla="*/ 488575 h 4424835"/>
                <a:gd name="connsiteX1702" fmla="*/ 6309163 w 7927195"/>
                <a:gd name="connsiteY1702" fmla="*/ 492016 h 4424835"/>
                <a:gd name="connsiteX1703" fmla="*/ 6315235 w 7927195"/>
                <a:gd name="connsiteY1703" fmla="*/ 509868 h 4424835"/>
                <a:gd name="connsiteX1704" fmla="*/ 6331549 w 7927195"/>
                <a:gd name="connsiteY1704" fmla="*/ 575051 h 4424835"/>
                <a:gd name="connsiteX1705" fmla="*/ 6329606 w 7927195"/>
                <a:gd name="connsiteY1705" fmla="*/ 614767 h 4424835"/>
                <a:gd name="connsiteX1706" fmla="*/ 6316571 w 7927195"/>
                <a:gd name="connsiteY1706" fmla="*/ 640853 h 4424835"/>
                <a:gd name="connsiteX1707" fmla="*/ 6273134 w 7927195"/>
                <a:gd name="connsiteY1707" fmla="*/ 643938 h 4424835"/>
                <a:gd name="connsiteX1708" fmla="*/ 6259168 w 7927195"/>
                <a:gd name="connsiteY1708" fmla="*/ 623236 h 4424835"/>
                <a:gd name="connsiteX1709" fmla="*/ 6253379 w 7927195"/>
                <a:gd name="connsiteY1709" fmla="*/ 596583 h 4424835"/>
                <a:gd name="connsiteX1710" fmla="*/ 6260626 w 7927195"/>
                <a:gd name="connsiteY1710" fmla="*/ 529947 h 4424835"/>
                <a:gd name="connsiteX1711" fmla="*/ 6271070 w 7927195"/>
                <a:gd name="connsiteY1711" fmla="*/ 495805 h 4424835"/>
                <a:gd name="connsiteX1712" fmla="*/ 6267143 w 7927195"/>
                <a:gd name="connsiteY1712" fmla="*/ 492376 h 4424835"/>
                <a:gd name="connsiteX1713" fmla="*/ 6253177 w 7927195"/>
                <a:gd name="connsiteY1713" fmla="*/ 496962 h 4424835"/>
                <a:gd name="connsiteX1714" fmla="*/ 6237187 w 7927195"/>
                <a:gd name="connsiteY1714" fmla="*/ 502144 h 4424835"/>
                <a:gd name="connsiteX1715" fmla="*/ 6189540 w 7927195"/>
                <a:gd name="connsiteY1715" fmla="*/ 510200 h 4424835"/>
                <a:gd name="connsiteX1716" fmla="*/ 6141813 w 7927195"/>
                <a:gd name="connsiteY1716" fmla="*/ 503836 h 4424835"/>
                <a:gd name="connsiteX1717" fmla="*/ 6117241 w 7927195"/>
                <a:gd name="connsiteY1717" fmla="*/ 488182 h 4424835"/>
                <a:gd name="connsiteX1718" fmla="*/ 6113152 w 7927195"/>
                <a:gd name="connsiteY1718" fmla="*/ 452797 h 4424835"/>
                <a:gd name="connsiteX1719" fmla="*/ 6134608 w 7927195"/>
                <a:gd name="connsiteY1719" fmla="*/ 433411 h 4424835"/>
                <a:gd name="connsiteX1720" fmla="*/ 6156953 w 7927195"/>
                <a:gd name="connsiteY1720" fmla="*/ 427889 h 4424835"/>
                <a:gd name="connsiteX1721" fmla="*/ 6217351 w 7927195"/>
                <a:gd name="connsiteY1721" fmla="*/ 434593 h 4424835"/>
                <a:gd name="connsiteX1722" fmla="*/ 6261557 w 7927195"/>
                <a:gd name="connsiteY1722" fmla="*/ 448211 h 4424835"/>
                <a:gd name="connsiteX1723" fmla="*/ 6269086 w 7927195"/>
                <a:gd name="connsiteY1723" fmla="*/ 445924 h 4424835"/>
                <a:gd name="connsiteX1724" fmla="*/ 6259897 w 7927195"/>
                <a:gd name="connsiteY1724" fmla="*/ 422890 h 4424835"/>
                <a:gd name="connsiteX1725" fmla="*/ 6243178 w 7927195"/>
                <a:gd name="connsiteY1725" fmla="*/ 362174 h 4424835"/>
                <a:gd name="connsiteX1726" fmla="*/ 6244919 w 7927195"/>
                <a:gd name="connsiteY1726" fmla="*/ 324572 h 4424835"/>
                <a:gd name="connsiteX1727" fmla="*/ 6255930 w 7927195"/>
                <a:gd name="connsiteY1727" fmla="*/ 302083 h 4424835"/>
                <a:gd name="connsiteX1728" fmla="*/ 6261840 w 7927195"/>
                <a:gd name="connsiteY1728" fmla="*/ 296138 h 4424835"/>
                <a:gd name="connsiteX1729" fmla="*/ 6275057 w 7927195"/>
                <a:gd name="connsiteY1729" fmla="*/ 290191 h 4424835"/>
                <a:gd name="connsiteX1730" fmla="*/ 4517210 w 7927195"/>
                <a:gd name="connsiteY1730" fmla="*/ 290183 h 4424835"/>
                <a:gd name="connsiteX1731" fmla="*/ 4529607 w 7927195"/>
                <a:gd name="connsiteY1731" fmla="*/ 292217 h 4424835"/>
                <a:gd name="connsiteX1732" fmla="*/ 4544504 w 7927195"/>
                <a:gd name="connsiteY1732" fmla="*/ 303607 h 4424835"/>
                <a:gd name="connsiteX1733" fmla="*/ 4562478 w 7927195"/>
                <a:gd name="connsiteY1733" fmla="*/ 347768 h 4424835"/>
                <a:gd name="connsiteX1734" fmla="*/ 4555556 w 7927195"/>
                <a:gd name="connsiteY1734" fmla="*/ 420675 h 4424835"/>
                <a:gd name="connsiteX1735" fmla="*/ 4549362 w 7927195"/>
                <a:gd name="connsiteY1735" fmla="*/ 445077 h 4424835"/>
                <a:gd name="connsiteX1736" fmla="*/ 4553167 w 7927195"/>
                <a:gd name="connsiteY1736" fmla="*/ 448983 h 4424835"/>
                <a:gd name="connsiteX1737" fmla="*/ 4559442 w 7927195"/>
                <a:gd name="connsiteY1737" fmla="*/ 448332 h 4424835"/>
                <a:gd name="connsiteX1738" fmla="*/ 4579965 w 7927195"/>
                <a:gd name="connsiteY1738" fmla="*/ 443777 h 4424835"/>
                <a:gd name="connsiteX1739" fmla="*/ 4642792 w 7927195"/>
                <a:gd name="connsiteY1739" fmla="*/ 440527 h 4424835"/>
                <a:gd name="connsiteX1740" fmla="*/ 4675137 w 7927195"/>
                <a:gd name="connsiteY1740" fmla="*/ 449283 h 4424835"/>
                <a:gd name="connsiteX1741" fmla="*/ 4691572 w 7927195"/>
                <a:gd name="connsiteY1741" fmla="*/ 462136 h 4424835"/>
                <a:gd name="connsiteX1742" fmla="*/ 4688091 w 7927195"/>
                <a:gd name="connsiteY1742" fmla="*/ 499905 h 4424835"/>
                <a:gd name="connsiteX1743" fmla="*/ 4659511 w 7927195"/>
                <a:gd name="connsiteY1743" fmla="*/ 512134 h 4424835"/>
                <a:gd name="connsiteX1744" fmla="*/ 4623887 w 7927195"/>
                <a:gd name="connsiteY1744" fmla="*/ 510406 h 4424835"/>
                <a:gd name="connsiteX1745" fmla="*/ 4569602 w 7927195"/>
                <a:gd name="connsiteY1745" fmla="*/ 493901 h 4424835"/>
                <a:gd name="connsiteX1746" fmla="*/ 4555920 w 7927195"/>
                <a:gd name="connsiteY1746" fmla="*/ 488457 h 4424835"/>
                <a:gd name="connsiteX1747" fmla="*/ 4552114 w 7927195"/>
                <a:gd name="connsiteY1747" fmla="*/ 488906 h 4424835"/>
                <a:gd name="connsiteX1748" fmla="*/ 4550860 w 7927195"/>
                <a:gd name="connsiteY1748" fmla="*/ 492521 h 4424835"/>
                <a:gd name="connsiteX1749" fmla="*/ 4560049 w 7927195"/>
                <a:gd name="connsiteY1749" fmla="*/ 518243 h 4424835"/>
                <a:gd name="connsiteX1750" fmla="*/ 4573407 w 7927195"/>
                <a:gd name="connsiteY1750" fmla="*/ 573354 h 4424835"/>
                <a:gd name="connsiteX1751" fmla="*/ 4570938 w 7927195"/>
                <a:gd name="connsiteY1751" fmla="*/ 617167 h 4424835"/>
                <a:gd name="connsiteX1752" fmla="*/ 4558227 w 7927195"/>
                <a:gd name="connsiteY1752" fmla="*/ 641107 h 4424835"/>
                <a:gd name="connsiteX1753" fmla="*/ 4514791 w 7927195"/>
                <a:gd name="connsiteY1753" fmla="*/ 643731 h 4424835"/>
                <a:gd name="connsiteX1754" fmla="*/ 4502646 w 7927195"/>
                <a:gd name="connsiteY1754" fmla="*/ 626777 h 4424835"/>
                <a:gd name="connsiteX1755" fmla="*/ 4494955 w 7927195"/>
                <a:gd name="connsiteY1755" fmla="*/ 592052 h 4424835"/>
                <a:gd name="connsiteX1756" fmla="*/ 4505520 w 7927195"/>
                <a:gd name="connsiteY1756" fmla="*/ 519542 h 4424835"/>
                <a:gd name="connsiteX1757" fmla="*/ 4512848 w 7927195"/>
                <a:gd name="connsiteY1757" fmla="*/ 497593 h 4424835"/>
                <a:gd name="connsiteX1758" fmla="*/ 4512564 w 7927195"/>
                <a:gd name="connsiteY1758" fmla="*/ 493735 h 4424835"/>
                <a:gd name="connsiteX1759" fmla="*/ 4506897 w 7927195"/>
                <a:gd name="connsiteY1759" fmla="*/ 492918 h 4424835"/>
                <a:gd name="connsiteX1760" fmla="*/ 4464675 w 7927195"/>
                <a:gd name="connsiteY1760" fmla="*/ 505706 h 4424835"/>
                <a:gd name="connsiteX1761" fmla="*/ 4399864 w 7927195"/>
                <a:gd name="connsiteY1761" fmla="*/ 508062 h 4424835"/>
                <a:gd name="connsiteX1762" fmla="*/ 4374037 w 7927195"/>
                <a:gd name="connsiteY1762" fmla="*/ 499528 h 4424835"/>
                <a:gd name="connsiteX1763" fmla="*/ 4363553 w 7927195"/>
                <a:gd name="connsiteY1763" fmla="*/ 492533 h 4424835"/>
                <a:gd name="connsiteX1764" fmla="*/ 4361165 w 7927195"/>
                <a:gd name="connsiteY1764" fmla="*/ 444198 h 4424835"/>
                <a:gd name="connsiteX1765" fmla="*/ 4394723 w 7927195"/>
                <a:gd name="connsiteY1765" fmla="*/ 428391 h 4424835"/>
                <a:gd name="connsiteX1766" fmla="*/ 4438767 w 7927195"/>
                <a:gd name="connsiteY1766" fmla="*/ 430046 h 4424835"/>
                <a:gd name="connsiteX1767" fmla="*/ 4499570 w 7927195"/>
                <a:gd name="connsiteY1767" fmla="*/ 446692 h 4424835"/>
                <a:gd name="connsiteX1768" fmla="*/ 4507666 w 7927195"/>
                <a:gd name="connsiteY1768" fmla="*/ 448546 h 4424835"/>
                <a:gd name="connsiteX1769" fmla="*/ 4511026 w 7927195"/>
                <a:gd name="connsiteY1769" fmla="*/ 445947 h 4424835"/>
                <a:gd name="connsiteX1770" fmla="*/ 4501027 w 7927195"/>
                <a:gd name="connsiteY1770" fmla="*/ 420756 h 4424835"/>
                <a:gd name="connsiteX1771" fmla="*/ 4484592 w 7927195"/>
                <a:gd name="connsiteY1771" fmla="*/ 355700 h 4424835"/>
                <a:gd name="connsiteX1772" fmla="*/ 4486454 w 7927195"/>
                <a:gd name="connsiteY1772" fmla="*/ 326380 h 4424835"/>
                <a:gd name="connsiteX1773" fmla="*/ 4498072 w 7927195"/>
                <a:gd name="connsiteY1773" fmla="*/ 301942 h 4424835"/>
                <a:gd name="connsiteX1774" fmla="*/ 4505723 w 7927195"/>
                <a:gd name="connsiteY1774" fmla="*/ 294789 h 4424835"/>
                <a:gd name="connsiteX1775" fmla="*/ 4517210 w 7927195"/>
                <a:gd name="connsiteY1775" fmla="*/ 290183 h 4424835"/>
                <a:gd name="connsiteX1776" fmla="*/ 2761887 w 7927195"/>
                <a:gd name="connsiteY1776" fmla="*/ 289969 h 4424835"/>
                <a:gd name="connsiteX1777" fmla="*/ 2780117 w 7927195"/>
                <a:gd name="connsiteY1777" fmla="*/ 296768 h 4424835"/>
                <a:gd name="connsiteX1778" fmla="*/ 2788971 w 7927195"/>
                <a:gd name="connsiteY1778" fmla="*/ 305709 h 4424835"/>
                <a:gd name="connsiteX1779" fmla="*/ 2802710 w 7927195"/>
                <a:gd name="connsiteY1779" fmla="*/ 333864 h 4424835"/>
                <a:gd name="connsiteX1780" fmla="*/ 2805969 w 7927195"/>
                <a:gd name="connsiteY1780" fmla="*/ 379800 h 4424835"/>
                <a:gd name="connsiteX1781" fmla="*/ 2794950 w 7927195"/>
                <a:gd name="connsiteY1781" fmla="*/ 433297 h 4424835"/>
                <a:gd name="connsiteX1782" fmla="*/ 2791788 w 7927195"/>
                <a:gd name="connsiteY1782" fmla="*/ 445442 h 4424835"/>
                <a:gd name="connsiteX1783" fmla="*/ 2795881 w 7927195"/>
                <a:gd name="connsiteY1783" fmla="*/ 448988 h 4424835"/>
                <a:gd name="connsiteX1784" fmla="*/ 2808199 w 7927195"/>
                <a:gd name="connsiteY1784" fmla="*/ 446612 h 4424835"/>
                <a:gd name="connsiteX1785" fmla="*/ 2885470 w 7927195"/>
                <a:gd name="connsiteY1785" fmla="*/ 440479 h 4424835"/>
                <a:gd name="connsiteX1786" fmla="*/ 2915875 w 7927195"/>
                <a:gd name="connsiteY1786" fmla="*/ 448357 h 4424835"/>
                <a:gd name="connsiteX1787" fmla="*/ 2932914 w 7927195"/>
                <a:gd name="connsiteY1787" fmla="*/ 460396 h 4424835"/>
                <a:gd name="connsiteX1788" fmla="*/ 2929364 w 7927195"/>
                <a:gd name="connsiteY1788" fmla="*/ 501270 h 4424835"/>
                <a:gd name="connsiteX1789" fmla="*/ 2900326 w 7927195"/>
                <a:gd name="connsiteY1789" fmla="*/ 512382 h 4424835"/>
                <a:gd name="connsiteX1790" fmla="*/ 2848385 w 7927195"/>
                <a:gd name="connsiteY1790" fmla="*/ 506010 h 4424835"/>
                <a:gd name="connsiteX1791" fmla="*/ 2798828 w 7927195"/>
                <a:gd name="connsiteY1791" fmla="*/ 488518 h 4424835"/>
                <a:gd name="connsiteX1792" fmla="*/ 2794946 w 7927195"/>
                <a:gd name="connsiteY1792" fmla="*/ 488923 h 4424835"/>
                <a:gd name="connsiteX1793" fmla="*/ 2793638 w 7927195"/>
                <a:gd name="connsiteY1793" fmla="*/ 490388 h 4424835"/>
                <a:gd name="connsiteX1794" fmla="*/ 2797201 w 7927195"/>
                <a:gd name="connsiteY1794" fmla="*/ 502448 h 4424835"/>
                <a:gd name="connsiteX1795" fmla="*/ 2814292 w 7927195"/>
                <a:gd name="connsiteY1795" fmla="*/ 560911 h 4424835"/>
                <a:gd name="connsiteX1796" fmla="*/ 2816194 w 7927195"/>
                <a:gd name="connsiteY1796" fmla="*/ 604918 h 4424835"/>
                <a:gd name="connsiteX1797" fmla="*/ 2800937 w 7927195"/>
                <a:gd name="connsiteY1797" fmla="*/ 641136 h 4424835"/>
                <a:gd name="connsiteX1798" fmla="*/ 2770410 w 7927195"/>
                <a:gd name="connsiteY1798" fmla="*/ 650532 h 4424835"/>
                <a:gd name="connsiteX1799" fmla="*/ 2751740 w 7927195"/>
                <a:gd name="connsiteY1799" fmla="*/ 637550 h 4424835"/>
                <a:gd name="connsiteX1800" fmla="*/ 2740733 w 7927195"/>
                <a:gd name="connsiteY1800" fmla="*/ 612743 h 4424835"/>
                <a:gd name="connsiteX1801" fmla="*/ 2738268 w 7927195"/>
                <a:gd name="connsiteY1801" fmla="*/ 568813 h 4424835"/>
                <a:gd name="connsiteX1802" fmla="*/ 2753691 w 7927195"/>
                <a:gd name="connsiteY1802" fmla="*/ 503480 h 4424835"/>
                <a:gd name="connsiteX1803" fmla="*/ 2755970 w 7927195"/>
                <a:gd name="connsiteY1803" fmla="*/ 495481 h 4424835"/>
                <a:gd name="connsiteX1804" fmla="*/ 2753817 w 7927195"/>
                <a:gd name="connsiteY1804" fmla="*/ 492481 h 4424835"/>
                <a:gd name="connsiteX1805" fmla="*/ 2749752 w 7927195"/>
                <a:gd name="connsiteY1805" fmla="*/ 492943 h 4424835"/>
                <a:gd name="connsiteX1806" fmla="*/ 2723792 w 7927195"/>
                <a:gd name="connsiteY1806" fmla="*/ 501504 h 4424835"/>
                <a:gd name="connsiteX1807" fmla="*/ 2674178 w 7927195"/>
                <a:gd name="connsiteY1807" fmla="*/ 510204 h 4424835"/>
                <a:gd name="connsiteX1808" fmla="*/ 2626471 w 7927195"/>
                <a:gd name="connsiteY1808" fmla="*/ 503832 h 4424835"/>
                <a:gd name="connsiteX1809" fmla="*/ 2606396 w 7927195"/>
                <a:gd name="connsiteY1809" fmla="*/ 492594 h 4424835"/>
                <a:gd name="connsiteX1810" fmla="*/ 2603935 w 7927195"/>
                <a:gd name="connsiteY1810" fmla="*/ 444256 h 4424835"/>
                <a:gd name="connsiteX1811" fmla="*/ 2637461 w 7927195"/>
                <a:gd name="connsiteY1811" fmla="*/ 428383 h 4424835"/>
                <a:gd name="connsiteX1812" fmla="*/ 2656374 w 7927195"/>
                <a:gd name="connsiteY1812" fmla="*/ 427476 h 4424835"/>
                <a:gd name="connsiteX1813" fmla="*/ 2702025 w 7927195"/>
                <a:gd name="connsiteY1813" fmla="*/ 434597 h 4424835"/>
                <a:gd name="connsiteX1814" fmla="*/ 2744227 w 7927195"/>
                <a:gd name="connsiteY1814" fmla="*/ 447514 h 4424835"/>
                <a:gd name="connsiteX1815" fmla="*/ 2750376 w 7927195"/>
                <a:gd name="connsiteY1815" fmla="*/ 448502 h 4424835"/>
                <a:gd name="connsiteX1816" fmla="*/ 2752801 w 7927195"/>
                <a:gd name="connsiteY1816" fmla="*/ 445786 h 4424835"/>
                <a:gd name="connsiteX1817" fmla="*/ 2748999 w 7927195"/>
                <a:gd name="connsiteY1817" fmla="*/ 433876 h 4424835"/>
                <a:gd name="connsiteX1818" fmla="*/ 2730212 w 7927195"/>
                <a:gd name="connsiteY1818" fmla="*/ 375933 h 4424835"/>
                <a:gd name="connsiteX1819" fmla="*/ 2727884 w 7927195"/>
                <a:gd name="connsiteY1819" fmla="*/ 334091 h 4424835"/>
                <a:gd name="connsiteX1820" fmla="*/ 2738652 w 7927195"/>
                <a:gd name="connsiteY1820" fmla="*/ 304819 h 4424835"/>
                <a:gd name="connsiteX1821" fmla="*/ 2744146 w 7927195"/>
                <a:gd name="connsiteY1821" fmla="*/ 298460 h 4424835"/>
                <a:gd name="connsiteX1822" fmla="*/ 2761887 w 7927195"/>
                <a:gd name="connsiteY1822" fmla="*/ 289969 h 4424835"/>
                <a:gd name="connsiteX1823" fmla="*/ 6693654 w 7927195"/>
                <a:gd name="connsiteY1823" fmla="*/ 161169 h 4424835"/>
                <a:gd name="connsiteX1824" fmla="*/ 6724177 w 7927195"/>
                <a:gd name="connsiteY1824" fmla="*/ 162802 h 4424835"/>
                <a:gd name="connsiteX1825" fmla="*/ 6755955 w 7927195"/>
                <a:gd name="connsiteY1825" fmla="*/ 210920 h 4424835"/>
                <a:gd name="connsiteX1826" fmla="*/ 6750895 w 7927195"/>
                <a:gd name="connsiteY1826" fmla="*/ 231104 h 4424835"/>
                <a:gd name="connsiteX1827" fmla="*/ 6725756 w 7927195"/>
                <a:gd name="connsiteY1827" fmla="*/ 258799 h 4424835"/>
                <a:gd name="connsiteX1828" fmla="*/ 6686003 w 7927195"/>
                <a:gd name="connsiteY1828" fmla="*/ 260155 h 4424835"/>
                <a:gd name="connsiteX1829" fmla="*/ 6656857 w 7927195"/>
                <a:gd name="connsiteY1829" fmla="*/ 228189 h 4424835"/>
                <a:gd name="connsiteX1830" fmla="*/ 6661147 w 7927195"/>
                <a:gd name="connsiteY1830" fmla="*/ 186599 h 4424835"/>
                <a:gd name="connsiteX1831" fmla="*/ 6693654 w 7927195"/>
                <a:gd name="connsiteY1831" fmla="*/ 161169 h 4424835"/>
                <a:gd name="connsiteX1832" fmla="*/ 1421372 w 7927195"/>
                <a:gd name="connsiteY1832" fmla="*/ 161125 h 4424835"/>
                <a:gd name="connsiteX1833" fmla="*/ 1451931 w 7927195"/>
                <a:gd name="connsiteY1833" fmla="*/ 162837 h 4424835"/>
                <a:gd name="connsiteX1834" fmla="*/ 1483535 w 7927195"/>
                <a:gd name="connsiteY1834" fmla="*/ 211832 h 4424835"/>
                <a:gd name="connsiteX1835" fmla="*/ 1479997 w 7927195"/>
                <a:gd name="connsiteY1835" fmla="*/ 227475 h 4424835"/>
                <a:gd name="connsiteX1836" fmla="*/ 1453008 w 7927195"/>
                <a:gd name="connsiteY1836" fmla="*/ 258884 h 4424835"/>
                <a:gd name="connsiteX1837" fmla="*/ 1415146 w 7927195"/>
                <a:gd name="connsiteY1837" fmla="*/ 260945 h 4424835"/>
                <a:gd name="connsiteX1838" fmla="*/ 1381121 w 7927195"/>
                <a:gd name="connsiteY1838" fmla="*/ 217943 h 4424835"/>
                <a:gd name="connsiteX1839" fmla="*/ 1383477 w 7927195"/>
                <a:gd name="connsiteY1839" fmla="*/ 195458 h 4424835"/>
                <a:gd name="connsiteX1840" fmla="*/ 1421372 w 7927195"/>
                <a:gd name="connsiteY1840" fmla="*/ 161125 h 4424835"/>
                <a:gd name="connsiteX1841" fmla="*/ 3199078 w 7927195"/>
                <a:gd name="connsiteY1841" fmla="*/ 159485 h 4424835"/>
                <a:gd name="connsiteX1842" fmla="*/ 3241114 w 7927195"/>
                <a:gd name="connsiteY1842" fmla="*/ 211678 h 4424835"/>
                <a:gd name="connsiteX1843" fmla="*/ 3234746 w 7927195"/>
                <a:gd name="connsiteY1843" fmla="*/ 232739 h 4424835"/>
                <a:gd name="connsiteX1844" fmla="*/ 3210757 w 7927195"/>
                <a:gd name="connsiteY1844" fmla="*/ 258636 h 4424835"/>
                <a:gd name="connsiteX1845" fmla="*/ 3171118 w 7927195"/>
                <a:gd name="connsiteY1845" fmla="*/ 260103 h 4424835"/>
                <a:gd name="connsiteX1846" fmla="*/ 3138190 w 7927195"/>
                <a:gd name="connsiteY1846" fmla="*/ 216238 h 4424835"/>
                <a:gd name="connsiteX1847" fmla="*/ 3138826 w 7927195"/>
                <a:gd name="connsiteY1847" fmla="*/ 201777 h 4424835"/>
                <a:gd name="connsiteX1848" fmla="*/ 3184578 w 7927195"/>
                <a:gd name="connsiteY1848" fmla="*/ 159683 h 4424835"/>
                <a:gd name="connsiteX1849" fmla="*/ 3199078 w 7927195"/>
                <a:gd name="connsiteY1849" fmla="*/ 159485 h 4424835"/>
                <a:gd name="connsiteX1850" fmla="*/ 4951220 w 7927195"/>
                <a:gd name="connsiteY1850" fmla="*/ 158296 h 4424835"/>
                <a:gd name="connsiteX1851" fmla="*/ 4963283 w 7927195"/>
                <a:gd name="connsiteY1851" fmla="*/ 161447 h 4424835"/>
                <a:gd name="connsiteX1852" fmla="*/ 4998339 w 7927195"/>
                <a:gd name="connsiteY1852" fmla="*/ 207248 h 4424835"/>
                <a:gd name="connsiteX1853" fmla="*/ 4993279 w 7927195"/>
                <a:gd name="connsiteY1853" fmla="*/ 231547 h 4424835"/>
                <a:gd name="connsiteX1854" fmla="*/ 4969719 w 7927195"/>
                <a:gd name="connsiteY1854" fmla="*/ 257959 h 4424835"/>
                <a:gd name="connsiteX1855" fmla="*/ 4928105 w 7927195"/>
                <a:gd name="connsiteY1855" fmla="*/ 259950 h 4424835"/>
                <a:gd name="connsiteX1856" fmla="*/ 4897663 w 7927195"/>
                <a:gd name="connsiteY1856" fmla="*/ 223817 h 4424835"/>
                <a:gd name="connsiteX1857" fmla="*/ 4901549 w 7927195"/>
                <a:gd name="connsiteY1857" fmla="*/ 189710 h 4424835"/>
                <a:gd name="connsiteX1858" fmla="*/ 4938670 w 7927195"/>
                <a:gd name="connsiteY1858" fmla="*/ 160493 h 4424835"/>
                <a:gd name="connsiteX1859" fmla="*/ 4951220 w 7927195"/>
                <a:gd name="connsiteY1859" fmla="*/ 158296 h 4424835"/>
                <a:gd name="connsiteX1860" fmla="*/ 6678433 w 7927195"/>
                <a:gd name="connsiteY1860" fmla="*/ 29039 h 4424835"/>
                <a:gd name="connsiteX1861" fmla="*/ 6702600 w 7927195"/>
                <a:gd name="connsiteY1861" fmla="*/ 32798 h 4424835"/>
                <a:gd name="connsiteX1862" fmla="*/ 6718469 w 7927195"/>
                <a:gd name="connsiteY1862" fmla="*/ 62955 h 4424835"/>
                <a:gd name="connsiteX1863" fmla="*/ 6714947 w 7927195"/>
                <a:gd name="connsiteY1863" fmla="*/ 79281 h 4424835"/>
                <a:gd name="connsiteX1864" fmla="*/ 6703855 w 7927195"/>
                <a:gd name="connsiteY1864" fmla="*/ 99482 h 4424835"/>
                <a:gd name="connsiteX1865" fmla="*/ 6687501 w 7927195"/>
                <a:gd name="connsiteY1865" fmla="*/ 121371 h 4424835"/>
                <a:gd name="connsiteX1866" fmla="*/ 6603421 w 7927195"/>
                <a:gd name="connsiteY1866" fmla="*/ 215435 h 4424835"/>
                <a:gd name="connsiteX1867" fmla="*/ 6580590 w 7927195"/>
                <a:gd name="connsiteY1867" fmla="*/ 233790 h 4424835"/>
                <a:gd name="connsiteX1868" fmla="*/ 6560997 w 7927195"/>
                <a:gd name="connsiteY1868" fmla="*/ 238712 h 4424835"/>
                <a:gd name="connsiteX1869" fmla="*/ 6530920 w 7927195"/>
                <a:gd name="connsiteY1869" fmla="*/ 201648 h 4424835"/>
                <a:gd name="connsiteX1870" fmla="*/ 6537113 w 7927195"/>
                <a:gd name="connsiteY1870" fmla="*/ 183884 h 4424835"/>
                <a:gd name="connsiteX1871" fmla="*/ 6554277 w 7927195"/>
                <a:gd name="connsiteY1871" fmla="*/ 155002 h 4424835"/>
                <a:gd name="connsiteX1872" fmla="*/ 6591925 w 7927195"/>
                <a:gd name="connsiteY1872" fmla="*/ 107075 h 4424835"/>
                <a:gd name="connsiteX1873" fmla="*/ 6640624 w 7927195"/>
                <a:gd name="connsiteY1873" fmla="*/ 54743 h 4424835"/>
                <a:gd name="connsiteX1874" fmla="*/ 6659690 w 7927195"/>
                <a:gd name="connsiteY1874" fmla="*/ 38268 h 4424835"/>
                <a:gd name="connsiteX1875" fmla="*/ 6678433 w 7927195"/>
                <a:gd name="connsiteY1875" fmla="*/ 29039 h 4424835"/>
                <a:gd name="connsiteX1876" fmla="*/ 1421870 w 7927195"/>
                <a:gd name="connsiteY1876" fmla="*/ 28870 h 4424835"/>
                <a:gd name="connsiteX1877" fmla="*/ 1436743 w 7927195"/>
                <a:gd name="connsiteY1877" fmla="*/ 38460 h 4424835"/>
                <a:gd name="connsiteX1878" fmla="*/ 1443787 w 7927195"/>
                <a:gd name="connsiteY1878" fmla="*/ 75681 h 4424835"/>
                <a:gd name="connsiteX1879" fmla="*/ 1432351 w 7927195"/>
                <a:gd name="connsiteY1879" fmla="*/ 98063 h 4424835"/>
                <a:gd name="connsiteX1880" fmla="*/ 1413389 w 7927195"/>
                <a:gd name="connsiteY1880" fmla="*/ 123256 h 4424835"/>
                <a:gd name="connsiteX1881" fmla="*/ 1330658 w 7927195"/>
                <a:gd name="connsiteY1881" fmla="*/ 215677 h 4424835"/>
                <a:gd name="connsiteX1882" fmla="*/ 1309575 w 7927195"/>
                <a:gd name="connsiteY1882" fmla="*/ 232948 h 4424835"/>
                <a:gd name="connsiteX1883" fmla="*/ 1290124 w 7927195"/>
                <a:gd name="connsiteY1883" fmla="*/ 238695 h 4424835"/>
                <a:gd name="connsiteX1884" fmla="*/ 1258302 w 7927195"/>
                <a:gd name="connsiteY1884" fmla="*/ 215785 h 4424835"/>
                <a:gd name="connsiteX1885" fmla="*/ 1257775 w 7927195"/>
                <a:gd name="connsiteY1885" fmla="*/ 203334 h 4424835"/>
                <a:gd name="connsiteX1886" fmla="*/ 1266552 w 7927195"/>
                <a:gd name="connsiteY1886" fmla="*/ 179777 h 4424835"/>
                <a:gd name="connsiteX1887" fmla="*/ 1289250 w 7927195"/>
                <a:gd name="connsiteY1887" fmla="*/ 144425 h 4424835"/>
                <a:gd name="connsiteX1888" fmla="*/ 1371333 w 7927195"/>
                <a:gd name="connsiteY1888" fmla="*/ 51524 h 4424835"/>
                <a:gd name="connsiteX1889" fmla="*/ 1387502 w 7927195"/>
                <a:gd name="connsiteY1889" fmla="*/ 38135 h 4424835"/>
                <a:gd name="connsiteX1890" fmla="*/ 1404301 w 7927195"/>
                <a:gd name="connsiteY1890" fmla="*/ 29672 h 4424835"/>
                <a:gd name="connsiteX1891" fmla="*/ 1421870 w 7927195"/>
                <a:gd name="connsiteY1891" fmla="*/ 28870 h 4424835"/>
                <a:gd name="connsiteX1892" fmla="*/ 3178170 w 7927195"/>
                <a:gd name="connsiteY1892" fmla="*/ 28645 h 4424835"/>
                <a:gd name="connsiteX1893" fmla="*/ 3192467 w 7927195"/>
                <a:gd name="connsiteY1893" fmla="*/ 36939 h 4424835"/>
                <a:gd name="connsiteX1894" fmla="*/ 3201798 w 7927195"/>
                <a:gd name="connsiteY1894" fmla="*/ 73403 h 4424835"/>
                <a:gd name="connsiteX1895" fmla="*/ 3191010 w 7927195"/>
                <a:gd name="connsiteY1895" fmla="*/ 96068 h 4424835"/>
                <a:gd name="connsiteX1896" fmla="*/ 3176133 w 7927195"/>
                <a:gd name="connsiteY1896" fmla="*/ 116407 h 4424835"/>
                <a:gd name="connsiteX1897" fmla="*/ 3088272 w 7927195"/>
                <a:gd name="connsiteY1897" fmla="*/ 215327 h 4424835"/>
                <a:gd name="connsiteX1898" fmla="*/ 3067319 w 7927195"/>
                <a:gd name="connsiteY1898" fmla="*/ 232726 h 4424835"/>
                <a:gd name="connsiteX1899" fmla="*/ 3047439 w 7927195"/>
                <a:gd name="connsiteY1899" fmla="*/ 238667 h 4424835"/>
                <a:gd name="connsiteX1900" fmla="*/ 3023158 w 7927195"/>
                <a:gd name="connsiteY1900" fmla="*/ 228608 h 4424835"/>
                <a:gd name="connsiteX1901" fmla="*/ 3015762 w 7927195"/>
                <a:gd name="connsiteY1901" fmla="*/ 201456 h 4424835"/>
                <a:gd name="connsiteX1902" fmla="*/ 3025154 w 7927195"/>
                <a:gd name="connsiteY1902" fmla="*/ 178166 h 4424835"/>
                <a:gd name="connsiteX1903" fmla="*/ 3045597 w 7927195"/>
                <a:gd name="connsiteY1903" fmla="*/ 146403 h 4424835"/>
                <a:gd name="connsiteX1904" fmla="*/ 3128689 w 7927195"/>
                <a:gd name="connsiteY1904" fmla="*/ 51776 h 4424835"/>
                <a:gd name="connsiteX1905" fmla="*/ 3144788 w 7927195"/>
                <a:gd name="connsiteY1905" fmla="*/ 38319 h 4424835"/>
                <a:gd name="connsiteX1906" fmla="*/ 3161519 w 7927195"/>
                <a:gd name="connsiteY1906" fmla="*/ 29713 h 4424835"/>
                <a:gd name="connsiteX1907" fmla="*/ 3178170 w 7927195"/>
                <a:gd name="connsiteY1907" fmla="*/ 28645 h 4424835"/>
                <a:gd name="connsiteX1908" fmla="*/ 4935953 w 7927195"/>
                <a:gd name="connsiteY1908" fmla="*/ 28616 h 4424835"/>
                <a:gd name="connsiteX1909" fmla="*/ 4949600 w 7927195"/>
                <a:gd name="connsiteY1909" fmla="*/ 36219 h 4424835"/>
                <a:gd name="connsiteX1910" fmla="*/ 4959882 w 7927195"/>
                <a:gd name="connsiteY1910" fmla="*/ 72459 h 4424835"/>
                <a:gd name="connsiteX1911" fmla="*/ 4948224 w 7927195"/>
                <a:gd name="connsiteY1911" fmla="*/ 97037 h 4424835"/>
                <a:gd name="connsiteX1912" fmla="*/ 4934581 w 7927195"/>
                <a:gd name="connsiteY1912" fmla="*/ 115714 h 4424835"/>
                <a:gd name="connsiteX1913" fmla="*/ 4845158 w 7927195"/>
                <a:gd name="connsiteY1913" fmla="*/ 216330 h 4424835"/>
                <a:gd name="connsiteX1914" fmla="*/ 4823946 w 7927195"/>
                <a:gd name="connsiteY1914" fmla="*/ 233483 h 4424835"/>
                <a:gd name="connsiteX1915" fmla="*/ 4804596 w 7927195"/>
                <a:gd name="connsiteY1915" fmla="*/ 238715 h 4424835"/>
                <a:gd name="connsiteX1916" fmla="*/ 4775166 w 7927195"/>
                <a:gd name="connsiteY1916" fmla="*/ 220894 h 4424835"/>
                <a:gd name="connsiteX1917" fmla="*/ 4772940 w 7927195"/>
                <a:gd name="connsiteY1917" fmla="*/ 212870 h 4424835"/>
                <a:gd name="connsiteX1918" fmla="*/ 4775247 w 7927195"/>
                <a:gd name="connsiteY1918" fmla="*/ 194288 h 4424835"/>
                <a:gd name="connsiteX1919" fmla="*/ 4787311 w 7927195"/>
                <a:gd name="connsiteY1919" fmla="*/ 169825 h 4424835"/>
                <a:gd name="connsiteX1920" fmla="*/ 4812571 w 7927195"/>
                <a:gd name="connsiteY1920" fmla="*/ 133624 h 4424835"/>
                <a:gd name="connsiteX1921" fmla="*/ 4882644 w 7927195"/>
                <a:gd name="connsiteY1921" fmla="*/ 55212 h 4424835"/>
                <a:gd name="connsiteX1922" fmla="*/ 4901670 w 7927195"/>
                <a:gd name="connsiteY1922" fmla="*/ 38677 h 4424835"/>
                <a:gd name="connsiteX1923" fmla="*/ 4920332 w 7927195"/>
                <a:gd name="connsiteY1923" fmla="*/ 29237 h 4424835"/>
                <a:gd name="connsiteX1924" fmla="*/ 4935953 w 7927195"/>
                <a:gd name="connsiteY1924" fmla="*/ 28616 h 4424835"/>
                <a:gd name="connsiteX1925" fmla="*/ 6551013 w 7927195"/>
                <a:gd name="connsiteY1925" fmla="*/ 241 h 4424835"/>
                <a:gd name="connsiteX1926" fmla="*/ 6577068 w 7927195"/>
                <a:gd name="connsiteY1926" fmla="*/ 11456 h 4424835"/>
                <a:gd name="connsiteX1927" fmla="*/ 6596620 w 7927195"/>
                <a:gd name="connsiteY1927" fmla="*/ 47357 h 4424835"/>
                <a:gd name="connsiteX1928" fmla="*/ 6591155 w 7927195"/>
                <a:gd name="connsiteY1928" fmla="*/ 73609 h 4424835"/>
                <a:gd name="connsiteX1929" fmla="*/ 6567150 w 7927195"/>
                <a:gd name="connsiteY1929" fmla="*/ 99629 h 4424835"/>
                <a:gd name="connsiteX1930" fmla="*/ 6545330 w 7927195"/>
                <a:gd name="connsiteY1930" fmla="*/ 106822 h 4424835"/>
                <a:gd name="connsiteX1931" fmla="*/ 6525738 w 7927195"/>
                <a:gd name="connsiteY1931" fmla="*/ 100630 h 4424835"/>
                <a:gd name="connsiteX1932" fmla="*/ 6495822 w 7927195"/>
                <a:gd name="connsiteY1932" fmla="*/ 64035 h 4424835"/>
                <a:gd name="connsiteX1933" fmla="*/ 6498413 w 7927195"/>
                <a:gd name="connsiteY1933" fmla="*/ 33633 h 4424835"/>
                <a:gd name="connsiteX1934" fmla="*/ 6524442 w 7927195"/>
                <a:gd name="connsiteY1934" fmla="*/ 6867 h 4424835"/>
                <a:gd name="connsiteX1935" fmla="*/ 6551013 w 7927195"/>
                <a:gd name="connsiteY1935" fmla="*/ 241 h 4424835"/>
                <a:gd name="connsiteX1936" fmla="*/ 3035985 w 7927195"/>
                <a:gd name="connsiteY1936" fmla="*/ 238 h 4424835"/>
                <a:gd name="connsiteX1937" fmla="*/ 3060903 w 7927195"/>
                <a:gd name="connsiteY1937" fmla="*/ 10679 h 4424835"/>
                <a:gd name="connsiteX1938" fmla="*/ 3082018 w 7927195"/>
                <a:gd name="connsiteY1938" fmla="*/ 54473 h 4424835"/>
                <a:gd name="connsiteX1939" fmla="*/ 3079051 w 7927195"/>
                <a:gd name="connsiteY1939" fmla="*/ 66468 h 4424835"/>
                <a:gd name="connsiteX1940" fmla="*/ 3049770 w 7927195"/>
                <a:gd name="connsiteY1940" fmla="*/ 100957 h 4424835"/>
                <a:gd name="connsiteX1941" fmla="*/ 3015831 w 7927195"/>
                <a:gd name="connsiteY1941" fmla="*/ 103093 h 4424835"/>
                <a:gd name="connsiteX1942" fmla="*/ 2980017 w 7927195"/>
                <a:gd name="connsiteY1942" fmla="*/ 59288 h 4424835"/>
                <a:gd name="connsiteX1943" fmla="*/ 2983972 w 7927195"/>
                <a:gd name="connsiteY1943" fmla="*/ 33049 h 4424835"/>
                <a:gd name="connsiteX1944" fmla="*/ 3010180 w 7927195"/>
                <a:gd name="connsiteY1944" fmla="*/ 6569 h 4424835"/>
                <a:gd name="connsiteX1945" fmla="*/ 3035985 w 7927195"/>
                <a:gd name="connsiteY1945" fmla="*/ 238 h 4424835"/>
                <a:gd name="connsiteX1946" fmla="*/ 1278464 w 7927195"/>
                <a:gd name="connsiteY1946" fmla="*/ 230 h 4424835"/>
                <a:gd name="connsiteX1947" fmla="*/ 1304515 w 7927195"/>
                <a:gd name="connsiteY1947" fmla="*/ 11444 h 4424835"/>
                <a:gd name="connsiteX1948" fmla="*/ 1324238 w 7927195"/>
                <a:gd name="connsiteY1948" fmla="*/ 51513 h 4424835"/>
                <a:gd name="connsiteX1949" fmla="*/ 1318671 w 7927195"/>
                <a:gd name="connsiteY1949" fmla="*/ 73589 h 4424835"/>
                <a:gd name="connsiteX1950" fmla="*/ 1296427 w 7927195"/>
                <a:gd name="connsiteY1950" fmla="*/ 98415 h 4424835"/>
                <a:gd name="connsiteX1951" fmla="*/ 1253274 w 7927195"/>
                <a:gd name="connsiteY1951" fmla="*/ 100635 h 4424835"/>
                <a:gd name="connsiteX1952" fmla="*/ 1224103 w 7927195"/>
                <a:gd name="connsiteY1952" fmla="*/ 66042 h 4424835"/>
                <a:gd name="connsiteX1953" fmla="*/ 1228038 w 7927195"/>
                <a:gd name="connsiteY1953" fmla="*/ 30032 h 4424835"/>
                <a:gd name="connsiteX1954" fmla="*/ 1251934 w 7927195"/>
                <a:gd name="connsiteY1954" fmla="*/ 6857 h 4424835"/>
                <a:gd name="connsiteX1955" fmla="*/ 1278464 w 7927195"/>
                <a:gd name="connsiteY1955" fmla="*/ 230 h 4424835"/>
                <a:gd name="connsiteX1956" fmla="*/ 4790590 w 7927195"/>
                <a:gd name="connsiteY1956" fmla="*/ 0 h 4424835"/>
                <a:gd name="connsiteX1957" fmla="*/ 4808563 w 7927195"/>
                <a:gd name="connsiteY1957" fmla="*/ 4103 h 4424835"/>
                <a:gd name="connsiteX1958" fmla="*/ 4839734 w 7927195"/>
                <a:gd name="connsiteY1958" fmla="*/ 48685 h 4424835"/>
                <a:gd name="connsiteX1959" fmla="*/ 4838722 w 7927195"/>
                <a:gd name="connsiteY1959" fmla="*/ 61142 h 4424835"/>
                <a:gd name="connsiteX1960" fmla="*/ 4805041 w 7927195"/>
                <a:gd name="connsiteY1960" fmla="*/ 102414 h 4424835"/>
                <a:gd name="connsiteX1961" fmla="*/ 4768932 w 7927195"/>
                <a:gd name="connsiteY1961" fmla="*/ 101060 h 4424835"/>
                <a:gd name="connsiteX1962" fmla="*/ 4736830 w 7927195"/>
                <a:gd name="connsiteY1962" fmla="*/ 58673 h 4424835"/>
                <a:gd name="connsiteX1963" fmla="*/ 4736709 w 7927195"/>
                <a:gd name="connsiteY1963" fmla="*/ 44109 h 4424835"/>
                <a:gd name="connsiteX1964" fmla="*/ 4786096 w 7927195"/>
                <a:gd name="connsiteY1964" fmla="*/ 455 h 4424835"/>
                <a:gd name="connsiteX1965" fmla="*/ 4790590 w 7927195"/>
                <a:gd name="connsiteY1965" fmla="*/ 0 h 44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</a:cxnLst>
              <a:rect l="l" t="t" r="r" b="b"/>
              <a:pathLst>
                <a:path w="7927195" h="4424835">
                  <a:moveTo>
                    <a:pt x="6607985" y="4219569"/>
                  </a:moveTo>
                  <a:cubicBezTo>
                    <a:pt x="6616588" y="4223551"/>
                    <a:pt x="6623358" y="4231556"/>
                    <a:pt x="6627548" y="4243336"/>
                  </a:cubicBezTo>
                  <a:cubicBezTo>
                    <a:pt x="6629977" y="4250096"/>
                    <a:pt x="6629288" y="4257221"/>
                    <a:pt x="6627426" y="4264103"/>
                  </a:cubicBezTo>
                  <a:cubicBezTo>
                    <a:pt x="6624633" y="4274304"/>
                    <a:pt x="6620261" y="4283858"/>
                    <a:pt x="6614392" y="4292642"/>
                  </a:cubicBezTo>
                  <a:cubicBezTo>
                    <a:pt x="6610870" y="4297905"/>
                    <a:pt x="6607186" y="4303005"/>
                    <a:pt x="6603381" y="4308025"/>
                  </a:cubicBezTo>
                  <a:cubicBezTo>
                    <a:pt x="6579537" y="4339236"/>
                    <a:pt x="6553751" y="4368828"/>
                    <a:pt x="6526466" y="4397084"/>
                  </a:cubicBezTo>
                  <a:cubicBezTo>
                    <a:pt x="6519625" y="4404127"/>
                    <a:pt x="6512622" y="4411009"/>
                    <a:pt x="6504242" y="4416272"/>
                  </a:cubicBezTo>
                  <a:cubicBezTo>
                    <a:pt x="6496429" y="4421170"/>
                    <a:pt x="6488292" y="4425218"/>
                    <a:pt x="6479508" y="4424651"/>
                  </a:cubicBezTo>
                  <a:cubicBezTo>
                    <a:pt x="6459348" y="4425785"/>
                    <a:pt x="6438581" y="4405099"/>
                    <a:pt x="6445220" y="4381701"/>
                  </a:cubicBezTo>
                  <a:cubicBezTo>
                    <a:pt x="6447730" y="4372876"/>
                    <a:pt x="6451009" y="4364456"/>
                    <a:pt x="6455219" y="4356319"/>
                  </a:cubicBezTo>
                  <a:cubicBezTo>
                    <a:pt x="6464004" y="4339479"/>
                    <a:pt x="6474488" y="4323772"/>
                    <a:pt x="6486309" y="4308956"/>
                  </a:cubicBezTo>
                  <a:cubicBezTo>
                    <a:pt x="6504647" y="4285882"/>
                    <a:pt x="6524361" y="4264022"/>
                    <a:pt x="6545452" y="4243457"/>
                  </a:cubicBezTo>
                  <a:cubicBezTo>
                    <a:pt x="6551929" y="4237142"/>
                    <a:pt x="6559216" y="4231596"/>
                    <a:pt x="6566462" y="4226050"/>
                  </a:cubicBezTo>
                  <a:cubicBezTo>
                    <a:pt x="6569741" y="4223541"/>
                    <a:pt x="6573546" y="4221395"/>
                    <a:pt x="6577432" y="4219938"/>
                  </a:cubicBezTo>
                  <a:cubicBezTo>
                    <a:pt x="6588949" y="4215627"/>
                    <a:pt x="6599383" y="4215586"/>
                    <a:pt x="6607985" y="4219569"/>
                  </a:cubicBezTo>
                  <a:close/>
                  <a:moveTo>
                    <a:pt x="3085913" y="4217468"/>
                  </a:moveTo>
                  <a:cubicBezTo>
                    <a:pt x="3088625" y="4217995"/>
                    <a:pt x="3091475" y="4218723"/>
                    <a:pt x="3093814" y="4220140"/>
                  </a:cubicBezTo>
                  <a:cubicBezTo>
                    <a:pt x="3107525" y="4228276"/>
                    <a:pt x="3115840" y="4243093"/>
                    <a:pt x="3112909" y="4259164"/>
                  </a:cubicBezTo>
                  <a:cubicBezTo>
                    <a:pt x="3111768" y="4265398"/>
                    <a:pt x="3110181" y="4271430"/>
                    <a:pt x="3107562" y="4277259"/>
                  </a:cubicBezTo>
                  <a:cubicBezTo>
                    <a:pt x="3103801" y="4285639"/>
                    <a:pt x="3099028" y="4293371"/>
                    <a:pt x="3093571" y="4300697"/>
                  </a:cubicBezTo>
                  <a:cubicBezTo>
                    <a:pt x="3067129" y="4336240"/>
                    <a:pt x="3038173" y="4369637"/>
                    <a:pt x="3007095" y="4401213"/>
                  </a:cubicBezTo>
                  <a:cubicBezTo>
                    <a:pt x="3000683" y="4407690"/>
                    <a:pt x="2993874" y="4413802"/>
                    <a:pt x="2985806" y="4418255"/>
                  </a:cubicBezTo>
                  <a:cubicBezTo>
                    <a:pt x="2978989" y="4422061"/>
                    <a:pt x="2971889" y="4424489"/>
                    <a:pt x="2963886" y="4424813"/>
                  </a:cubicBezTo>
                  <a:cubicBezTo>
                    <a:pt x="2947734" y="4425501"/>
                    <a:pt x="2928189" y="4410281"/>
                    <a:pt x="2929999" y="4385384"/>
                  </a:cubicBezTo>
                  <a:cubicBezTo>
                    <a:pt x="2930290" y="4384210"/>
                    <a:pt x="2931108" y="4378583"/>
                    <a:pt x="2933112" y="4373443"/>
                  </a:cubicBezTo>
                  <a:cubicBezTo>
                    <a:pt x="2936152" y="4365630"/>
                    <a:pt x="2939637" y="4357938"/>
                    <a:pt x="2943609" y="4350530"/>
                  </a:cubicBezTo>
                  <a:cubicBezTo>
                    <a:pt x="2951260" y="4336281"/>
                    <a:pt x="2960425" y="4322962"/>
                    <a:pt x="2970460" y="4310292"/>
                  </a:cubicBezTo>
                  <a:cubicBezTo>
                    <a:pt x="2988782" y="4287136"/>
                    <a:pt x="3008577" y="4265317"/>
                    <a:pt x="3029445" y="4244429"/>
                  </a:cubicBezTo>
                  <a:cubicBezTo>
                    <a:pt x="3038400" y="4235482"/>
                    <a:pt x="3048002" y="4227345"/>
                    <a:pt x="3059377" y="4221435"/>
                  </a:cubicBezTo>
                  <a:cubicBezTo>
                    <a:pt x="3067838" y="4217064"/>
                    <a:pt x="3076659" y="4215808"/>
                    <a:pt x="3085913" y="4217468"/>
                  </a:cubicBezTo>
                  <a:close/>
                  <a:moveTo>
                    <a:pt x="1314223" y="4217225"/>
                  </a:moveTo>
                  <a:cubicBezTo>
                    <a:pt x="1342843" y="4211679"/>
                    <a:pt x="1361047" y="4240907"/>
                    <a:pt x="1355582" y="4261309"/>
                  </a:cubicBezTo>
                  <a:cubicBezTo>
                    <a:pt x="1352655" y="4272240"/>
                    <a:pt x="1348518" y="4282562"/>
                    <a:pt x="1342240" y="4291995"/>
                  </a:cubicBezTo>
                  <a:cubicBezTo>
                    <a:pt x="1338357" y="4297783"/>
                    <a:pt x="1334265" y="4303491"/>
                    <a:pt x="1330010" y="4309078"/>
                  </a:cubicBezTo>
                  <a:cubicBezTo>
                    <a:pt x="1306159" y="4340288"/>
                    <a:pt x="1280332" y="4369799"/>
                    <a:pt x="1253011" y="4398015"/>
                  </a:cubicBezTo>
                  <a:cubicBezTo>
                    <a:pt x="1246178" y="4405058"/>
                    <a:pt x="1239053" y="4411819"/>
                    <a:pt x="1230621" y="4416960"/>
                  </a:cubicBezTo>
                  <a:cubicBezTo>
                    <a:pt x="1223370" y="4421413"/>
                    <a:pt x="1215764" y="4424854"/>
                    <a:pt x="1207079" y="4424692"/>
                  </a:cubicBezTo>
                  <a:cubicBezTo>
                    <a:pt x="1188495" y="4426109"/>
                    <a:pt x="1166482" y="4407487"/>
                    <a:pt x="1172646" y="4382430"/>
                  </a:cubicBezTo>
                  <a:cubicBezTo>
                    <a:pt x="1174638" y="4374374"/>
                    <a:pt x="1177978" y="4366480"/>
                    <a:pt x="1181536" y="4358910"/>
                  </a:cubicBezTo>
                  <a:cubicBezTo>
                    <a:pt x="1187498" y="4346239"/>
                    <a:pt x="1195057" y="4334378"/>
                    <a:pt x="1203298" y="4323043"/>
                  </a:cubicBezTo>
                  <a:cubicBezTo>
                    <a:pt x="1225188" y="4292885"/>
                    <a:pt x="1250218" y="4265479"/>
                    <a:pt x="1276976" y="4239693"/>
                  </a:cubicBezTo>
                  <a:cubicBezTo>
                    <a:pt x="1283473" y="4233418"/>
                    <a:pt x="1291140" y="4228277"/>
                    <a:pt x="1298609" y="4223095"/>
                  </a:cubicBezTo>
                  <a:cubicBezTo>
                    <a:pt x="1303208" y="4219938"/>
                    <a:pt x="1308604" y="4218318"/>
                    <a:pt x="1314223" y="4217225"/>
                  </a:cubicBezTo>
                  <a:close/>
                  <a:moveTo>
                    <a:pt x="4829937" y="4217144"/>
                  </a:moveTo>
                  <a:cubicBezTo>
                    <a:pt x="4847871" y="4214675"/>
                    <a:pt x="4860339" y="4221759"/>
                    <a:pt x="4868597" y="4239247"/>
                  </a:cubicBezTo>
                  <a:cubicBezTo>
                    <a:pt x="4870621" y="4243497"/>
                    <a:pt x="4870743" y="4248679"/>
                    <a:pt x="4871835" y="4253901"/>
                  </a:cubicBezTo>
                  <a:cubicBezTo>
                    <a:pt x="4870418" y="4259811"/>
                    <a:pt x="4869366" y="4266046"/>
                    <a:pt x="4867423" y="4271996"/>
                  </a:cubicBezTo>
                  <a:cubicBezTo>
                    <a:pt x="4863901" y="4282724"/>
                    <a:pt x="4857991" y="4292318"/>
                    <a:pt x="4851069" y="4301183"/>
                  </a:cubicBezTo>
                  <a:cubicBezTo>
                    <a:pt x="4838519" y="4317173"/>
                    <a:pt x="4826213" y="4333366"/>
                    <a:pt x="4812935" y="4348708"/>
                  </a:cubicBezTo>
                  <a:cubicBezTo>
                    <a:pt x="4797350" y="4366722"/>
                    <a:pt x="4780874" y="4383967"/>
                    <a:pt x="4764681" y="4401455"/>
                  </a:cubicBezTo>
                  <a:cubicBezTo>
                    <a:pt x="4758448" y="4408175"/>
                    <a:pt x="4751403" y="4413964"/>
                    <a:pt x="4743429" y="4418498"/>
                  </a:cubicBezTo>
                  <a:cubicBezTo>
                    <a:pt x="4735980" y="4422667"/>
                    <a:pt x="4728127" y="4425137"/>
                    <a:pt x="4719343" y="4424732"/>
                  </a:cubicBezTo>
                  <a:cubicBezTo>
                    <a:pt x="4699547" y="4423801"/>
                    <a:pt x="4684286" y="4405584"/>
                    <a:pt x="4687160" y="4385951"/>
                  </a:cubicBezTo>
                  <a:cubicBezTo>
                    <a:pt x="4688496" y="4376843"/>
                    <a:pt x="4691815" y="4368382"/>
                    <a:pt x="4695823" y="4360164"/>
                  </a:cubicBezTo>
                  <a:cubicBezTo>
                    <a:pt x="4703272" y="4345024"/>
                    <a:pt x="4712258" y="4330816"/>
                    <a:pt x="4722419" y="4317375"/>
                  </a:cubicBezTo>
                  <a:cubicBezTo>
                    <a:pt x="4743146" y="4289930"/>
                    <a:pt x="4766341" y="4264588"/>
                    <a:pt x="4790873" y="4240542"/>
                  </a:cubicBezTo>
                  <a:cubicBezTo>
                    <a:pt x="4797876" y="4233620"/>
                    <a:pt x="4805608" y="4227548"/>
                    <a:pt x="4814190" y="4222730"/>
                  </a:cubicBezTo>
                  <a:cubicBezTo>
                    <a:pt x="4819129" y="4219937"/>
                    <a:pt x="4824270" y="4217954"/>
                    <a:pt x="4829937" y="4217144"/>
                  </a:cubicBezTo>
                  <a:close/>
                  <a:moveTo>
                    <a:pt x="5106344" y="3803756"/>
                  </a:moveTo>
                  <a:cubicBezTo>
                    <a:pt x="5112679" y="3803752"/>
                    <a:pt x="5118751" y="3805880"/>
                    <a:pt x="5122900" y="3809138"/>
                  </a:cubicBezTo>
                  <a:cubicBezTo>
                    <a:pt x="5127920" y="3813097"/>
                    <a:pt x="5132171" y="3817704"/>
                    <a:pt x="5135652" y="3823007"/>
                  </a:cubicBezTo>
                  <a:cubicBezTo>
                    <a:pt x="5143141" y="3834350"/>
                    <a:pt x="5147392" y="3846838"/>
                    <a:pt x="5148890" y="3860322"/>
                  </a:cubicBezTo>
                  <a:cubicBezTo>
                    <a:pt x="5151480" y="3884348"/>
                    <a:pt x="5148768" y="3907933"/>
                    <a:pt x="5142898" y="3931242"/>
                  </a:cubicBezTo>
                  <a:cubicBezTo>
                    <a:pt x="5141724" y="3936002"/>
                    <a:pt x="5140591" y="3940815"/>
                    <a:pt x="5138931" y="3945414"/>
                  </a:cubicBezTo>
                  <a:cubicBezTo>
                    <a:pt x="5131482" y="3965885"/>
                    <a:pt x="5137676" y="3963408"/>
                    <a:pt x="5153423" y="3959631"/>
                  </a:cubicBezTo>
                  <a:cubicBezTo>
                    <a:pt x="5174717" y="3954522"/>
                    <a:pt x="5196131" y="3951583"/>
                    <a:pt x="5218072" y="3952506"/>
                  </a:cubicBezTo>
                  <a:cubicBezTo>
                    <a:pt x="5231512" y="3953073"/>
                    <a:pt x="5244466" y="3955769"/>
                    <a:pt x="5257055" y="3960489"/>
                  </a:cubicBezTo>
                  <a:cubicBezTo>
                    <a:pt x="5265071" y="3963509"/>
                    <a:pt x="5272114" y="3968027"/>
                    <a:pt x="5277580" y="3974702"/>
                  </a:cubicBezTo>
                  <a:cubicBezTo>
                    <a:pt x="5281668" y="3979718"/>
                    <a:pt x="5283894" y="3985462"/>
                    <a:pt x="5284057" y="3992101"/>
                  </a:cubicBezTo>
                  <a:cubicBezTo>
                    <a:pt x="5284219" y="4000388"/>
                    <a:pt x="5281304" y="4007188"/>
                    <a:pt x="5275150" y="4012601"/>
                  </a:cubicBezTo>
                  <a:cubicBezTo>
                    <a:pt x="5267580" y="4019256"/>
                    <a:pt x="5258918" y="4023405"/>
                    <a:pt x="5248798" y="4024733"/>
                  </a:cubicBezTo>
                  <a:cubicBezTo>
                    <a:pt x="5233293" y="4026777"/>
                    <a:pt x="5217991" y="4025389"/>
                    <a:pt x="5202851" y="4021932"/>
                  </a:cubicBezTo>
                  <a:cubicBezTo>
                    <a:pt x="5185687" y="4018025"/>
                    <a:pt x="5169211" y="4012034"/>
                    <a:pt x="5152816" y="4005865"/>
                  </a:cubicBezTo>
                  <a:cubicBezTo>
                    <a:pt x="5148282" y="4004156"/>
                    <a:pt x="5143708" y="4002509"/>
                    <a:pt x="5139174" y="4000853"/>
                  </a:cubicBezTo>
                  <a:cubicBezTo>
                    <a:pt x="5138405" y="4002501"/>
                    <a:pt x="5137109" y="4003901"/>
                    <a:pt x="5137393" y="4004820"/>
                  </a:cubicBezTo>
                  <a:cubicBezTo>
                    <a:pt x="5139012" y="4010160"/>
                    <a:pt x="5140955" y="4015398"/>
                    <a:pt x="5142858" y="4020649"/>
                  </a:cubicBezTo>
                  <a:cubicBezTo>
                    <a:pt x="5150347" y="4041120"/>
                    <a:pt x="5156419" y="4061980"/>
                    <a:pt x="5159536" y="4083597"/>
                  </a:cubicBezTo>
                  <a:cubicBezTo>
                    <a:pt x="5161843" y="4099708"/>
                    <a:pt x="5161884" y="4115739"/>
                    <a:pt x="5157107" y="4131527"/>
                  </a:cubicBezTo>
                  <a:cubicBezTo>
                    <a:pt x="5154233" y="4141121"/>
                    <a:pt x="5149578" y="4149581"/>
                    <a:pt x="5142413" y="4156665"/>
                  </a:cubicBezTo>
                  <a:cubicBezTo>
                    <a:pt x="5131685" y="4167231"/>
                    <a:pt x="5112497" y="4165855"/>
                    <a:pt x="5103510" y="4158608"/>
                  </a:cubicBezTo>
                  <a:cubicBezTo>
                    <a:pt x="5097357" y="4153670"/>
                    <a:pt x="5092540" y="4147800"/>
                    <a:pt x="5089382" y="4140595"/>
                  </a:cubicBezTo>
                  <a:cubicBezTo>
                    <a:pt x="5084565" y="4129543"/>
                    <a:pt x="5082096" y="4117965"/>
                    <a:pt x="5081407" y="4105942"/>
                  </a:cubicBezTo>
                  <a:cubicBezTo>
                    <a:pt x="5080314" y="4086835"/>
                    <a:pt x="5082864" y="4068092"/>
                    <a:pt x="5087358" y="4049625"/>
                  </a:cubicBezTo>
                  <a:cubicBezTo>
                    <a:pt x="5089625" y="4040100"/>
                    <a:pt x="5092864" y="4030793"/>
                    <a:pt x="5095778" y="4021422"/>
                  </a:cubicBezTo>
                  <a:cubicBezTo>
                    <a:pt x="5097195" y="4016766"/>
                    <a:pt x="5098895" y="4012188"/>
                    <a:pt x="5100474" y="4007642"/>
                  </a:cubicBezTo>
                  <a:cubicBezTo>
                    <a:pt x="5098814" y="4006808"/>
                    <a:pt x="5097479" y="4005517"/>
                    <a:pt x="5096547" y="4005759"/>
                  </a:cubicBezTo>
                  <a:cubicBezTo>
                    <a:pt x="5091811" y="4006978"/>
                    <a:pt x="5087156" y="4008528"/>
                    <a:pt x="5082500" y="4010095"/>
                  </a:cubicBezTo>
                  <a:cubicBezTo>
                    <a:pt x="5065863" y="4015730"/>
                    <a:pt x="5048901" y="4019944"/>
                    <a:pt x="5031494" y="4022535"/>
                  </a:cubicBezTo>
                  <a:cubicBezTo>
                    <a:pt x="5012427" y="4025377"/>
                    <a:pt x="4993644" y="4023600"/>
                    <a:pt x="4975184" y="4018673"/>
                  </a:cubicBezTo>
                  <a:cubicBezTo>
                    <a:pt x="4965671" y="4016135"/>
                    <a:pt x="4956806" y="4011844"/>
                    <a:pt x="4949317" y="4005104"/>
                  </a:cubicBezTo>
                  <a:cubicBezTo>
                    <a:pt x="4931708" y="3989320"/>
                    <a:pt x="4936889" y="3969509"/>
                    <a:pt x="4946888" y="3958222"/>
                  </a:cubicBezTo>
                  <a:cubicBezTo>
                    <a:pt x="4953082" y="3951191"/>
                    <a:pt x="4960935" y="3946754"/>
                    <a:pt x="4969841" y="3944054"/>
                  </a:cubicBezTo>
                  <a:cubicBezTo>
                    <a:pt x="4984252" y="3939690"/>
                    <a:pt x="4998866" y="3939512"/>
                    <a:pt x="5013642" y="3941504"/>
                  </a:cubicBezTo>
                  <a:cubicBezTo>
                    <a:pt x="5036676" y="3944609"/>
                    <a:pt x="5058981" y="3950717"/>
                    <a:pt x="5080962" y="3958068"/>
                  </a:cubicBezTo>
                  <a:cubicBezTo>
                    <a:pt x="5084929" y="3959400"/>
                    <a:pt x="5088937" y="3960683"/>
                    <a:pt x="5093025" y="3961639"/>
                  </a:cubicBezTo>
                  <a:cubicBezTo>
                    <a:pt x="5094037" y="3961882"/>
                    <a:pt x="5095495" y="3960906"/>
                    <a:pt x="5096588" y="3960230"/>
                  </a:cubicBezTo>
                  <a:cubicBezTo>
                    <a:pt x="5096952" y="3960004"/>
                    <a:pt x="5097073" y="3958866"/>
                    <a:pt x="5096871" y="3958299"/>
                  </a:cubicBezTo>
                  <a:cubicBezTo>
                    <a:pt x="5095211" y="3953709"/>
                    <a:pt x="5093552" y="3949110"/>
                    <a:pt x="5091730" y="3944600"/>
                  </a:cubicBezTo>
                  <a:cubicBezTo>
                    <a:pt x="5084767" y="3927712"/>
                    <a:pt x="5078655" y="3910543"/>
                    <a:pt x="5074647" y="3892703"/>
                  </a:cubicBezTo>
                  <a:cubicBezTo>
                    <a:pt x="5070963" y="3876151"/>
                    <a:pt x="5069628" y="3859420"/>
                    <a:pt x="5072380" y="3842547"/>
                  </a:cubicBezTo>
                  <a:cubicBezTo>
                    <a:pt x="5074363" y="3830439"/>
                    <a:pt x="5079505" y="3819958"/>
                    <a:pt x="5088208" y="3811154"/>
                  </a:cubicBezTo>
                  <a:cubicBezTo>
                    <a:pt x="5093410" y="3805892"/>
                    <a:pt x="5100009" y="3803759"/>
                    <a:pt x="5106344" y="3803756"/>
                  </a:cubicBezTo>
                  <a:close/>
                  <a:moveTo>
                    <a:pt x="3348306" y="3803698"/>
                  </a:moveTo>
                  <a:cubicBezTo>
                    <a:pt x="3354609" y="3803678"/>
                    <a:pt x="3360673" y="3805813"/>
                    <a:pt x="3364921" y="3809247"/>
                  </a:cubicBezTo>
                  <a:cubicBezTo>
                    <a:pt x="3368172" y="3811874"/>
                    <a:pt x="3371216" y="3814854"/>
                    <a:pt x="3373908" y="3818044"/>
                  </a:cubicBezTo>
                  <a:cubicBezTo>
                    <a:pt x="3381761" y="3827354"/>
                    <a:pt x="3386736" y="3838264"/>
                    <a:pt x="3389056" y="3850072"/>
                  </a:cubicBezTo>
                  <a:cubicBezTo>
                    <a:pt x="3391076" y="3860359"/>
                    <a:pt x="3391744" y="3870908"/>
                    <a:pt x="3392542" y="3877470"/>
                  </a:cubicBezTo>
                  <a:cubicBezTo>
                    <a:pt x="3391036" y="3900379"/>
                    <a:pt x="3388570" y="3919125"/>
                    <a:pt x="3383053" y="3937370"/>
                  </a:cubicBezTo>
                  <a:cubicBezTo>
                    <a:pt x="3381834" y="3941398"/>
                    <a:pt x="3381037" y="3945572"/>
                    <a:pt x="3379567" y="3949498"/>
                  </a:cubicBezTo>
                  <a:cubicBezTo>
                    <a:pt x="3373973" y="3964444"/>
                    <a:pt x="3380154" y="3962926"/>
                    <a:pt x="3390999" y="3960720"/>
                  </a:cubicBezTo>
                  <a:cubicBezTo>
                    <a:pt x="3401994" y="3958481"/>
                    <a:pt x="3412916" y="3955741"/>
                    <a:pt x="3424008" y="3954166"/>
                  </a:cubicBezTo>
                  <a:cubicBezTo>
                    <a:pt x="3445718" y="3951077"/>
                    <a:pt x="3467424" y="3951251"/>
                    <a:pt x="3488790" y="3956988"/>
                  </a:cubicBezTo>
                  <a:cubicBezTo>
                    <a:pt x="3499052" y="3959744"/>
                    <a:pt x="3508662" y="3963817"/>
                    <a:pt x="3516479" y="3971395"/>
                  </a:cubicBezTo>
                  <a:cubicBezTo>
                    <a:pt x="3523494" y="3978196"/>
                    <a:pt x="3526656" y="3986320"/>
                    <a:pt x="3525761" y="3996060"/>
                  </a:cubicBezTo>
                  <a:cubicBezTo>
                    <a:pt x="3525223" y="4001897"/>
                    <a:pt x="3522956" y="4006962"/>
                    <a:pt x="3518786" y="4011002"/>
                  </a:cubicBezTo>
                  <a:cubicBezTo>
                    <a:pt x="3511018" y="4018531"/>
                    <a:pt x="3501841" y="4023255"/>
                    <a:pt x="3490976" y="4024709"/>
                  </a:cubicBezTo>
                  <a:cubicBezTo>
                    <a:pt x="3475447" y="4026785"/>
                    <a:pt x="3460153" y="4025421"/>
                    <a:pt x="3444985" y="4021988"/>
                  </a:cubicBezTo>
                  <a:cubicBezTo>
                    <a:pt x="3428529" y="4018260"/>
                    <a:pt x="3412681" y="4012572"/>
                    <a:pt x="3396905" y="4006694"/>
                  </a:cubicBezTo>
                  <a:cubicBezTo>
                    <a:pt x="3392311" y="4004982"/>
                    <a:pt x="3387716" y="4003278"/>
                    <a:pt x="3383142" y="4001513"/>
                  </a:cubicBezTo>
                  <a:cubicBezTo>
                    <a:pt x="3381514" y="4000881"/>
                    <a:pt x="3380308" y="4001169"/>
                    <a:pt x="3379567" y="4002687"/>
                  </a:cubicBezTo>
                  <a:cubicBezTo>
                    <a:pt x="3379292" y="4003249"/>
                    <a:pt x="3378980" y="4004023"/>
                    <a:pt x="3379150" y="4004545"/>
                  </a:cubicBezTo>
                  <a:cubicBezTo>
                    <a:pt x="3380681" y="4009192"/>
                    <a:pt x="3382231" y="4013835"/>
                    <a:pt x="3383931" y="4018418"/>
                  </a:cubicBezTo>
                  <a:cubicBezTo>
                    <a:pt x="3391027" y="4037525"/>
                    <a:pt x="3396836" y="4056964"/>
                    <a:pt x="3400460" y="4077079"/>
                  </a:cubicBezTo>
                  <a:cubicBezTo>
                    <a:pt x="3402718" y="4089628"/>
                    <a:pt x="3403160" y="4102177"/>
                    <a:pt x="3402281" y="4114808"/>
                  </a:cubicBezTo>
                  <a:cubicBezTo>
                    <a:pt x="3401387" y="4127600"/>
                    <a:pt x="3397553" y="4139542"/>
                    <a:pt x="3390048" y="4150148"/>
                  </a:cubicBezTo>
                  <a:cubicBezTo>
                    <a:pt x="3382466" y="4160916"/>
                    <a:pt x="3372333" y="4165612"/>
                    <a:pt x="3359201" y="4164033"/>
                  </a:cubicBezTo>
                  <a:cubicBezTo>
                    <a:pt x="3352651" y="4163264"/>
                    <a:pt x="3347182" y="4160470"/>
                    <a:pt x="3342365" y="4156099"/>
                  </a:cubicBezTo>
                  <a:cubicBezTo>
                    <a:pt x="3334232" y="4148771"/>
                    <a:pt x="3329820" y="4139258"/>
                    <a:pt x="3327128" y="4128976"/>
                  </a:cubicBezTo>
                  <a:cubicBezTo>
                    <a:pt x="3322995" y="4113189"/>
                    <a:pt x="3321886" y="4097158"/>
                    <a:pt x="3323898" y="4080925"/>
                  </a:cubicBezTo>
                  <a:cubicBezTo>
                    <a:pt x="3326407" y="4060680"/>
                    <a:pt x="3330362" y="4040771"/>
                    <a:pt x="3337726" y="4021652"/>
                  </a:cubicBezTo>
                  <a:cubicBezTo>
                    <a:pt x="3339232" y="4017738"/>
                    <a:pt x="3340608" y="4013750"/>
                    <a:pt x="3341709" y="4009710"/>
                  </a:cubicBezTo>
                  <a:cubicBezTo>
                    <a:pt x="3341989" y="4008670"/>
                    <a:pt x="3341106" y="4007225"/>
                    <a:pt x="3340515" y="4006091"/>
                  </a:cubicBezTo>
                  <a:cubicBezTo>
                    <a:pt x="3340317" y="4005711"/>
                    <a:pt x="3339284" y="4005448"/>
                    <a:pt x="3338774" y="4005597"/>
                  </a:cubicBezTo>
                  <a:cubicBezTo>
                    <a:pt x="3334078" y="4006998"/>
                    <a:pt x="3329387" y="4008415"/>
                    <a:pt x="3324748" y="4009982"/>
                  </a:cubicBezTo>
                  <a:cubicBezTo>
                    <a:pt x="3308094" y="4015604"/>
                    <a:pt x="3291124" y="4019887"/>
                    <a:pt x="3273725" y="4022502"/>
                  </a:cubicBezTo>
                  <a:cubicBezTo>
                    <a:pt x="3254650" y="4025368"/>
                    <a:pt x="3235851" y="4023632"/>
                    <a:pt x="3217375" y="4018770"/>
                  </a:cubicBezTo>
                  <a:cubicBezTo>
                    <a:pt x="3207862" y="4016264"/>
                    <a:pt x="3198887" y="4012079"/>
                    <a:pt x="3191427" y="4005318"/>
                  </a:cubicBezTo>
                  <a:cubicBezTo>
                    <a:pt x="3174603" y="3990073"/>
                    <a:pt x="3177720" y="3971528"/>
                    <a:pt x="3188650" y="3958445"/>
                  </a:cubicBezTo>
                  <a:cubicBezTo>
                    <a:pt x="3194669" y="3951235"/>
                    <a:pt x="3202628" y="3946843"/>
                    <a:pt x="3211530" y="3944135"/>
                  </a:cubicBezTo>
                  <a:cubicBezTo>
                    <a:pt x="3225913" y="3939759"/>
                    <a:pt x="3240559" y="3939491"/>
                    <a:pt x="3255334" y="3941471"/>
                  </a:cubicBezTo>
                  <a:cubicBezTo>
                    <a:pt x="3278372" y="3944556"/>
                    <a:pt x="3300673" y="3950644"/>
                    <a:pt x="3322671" y="3957979"/>
                  </a:cubicBezTo>
                  <a:cubicBezTo>
                    <a:pt x="3326650" y="3959307"/>
                    <a:pt x="3330674" y="3960489"/>
                    <a:pt x="3334702" y="3961651"/>
                  </a:cubicBezTo>
                  <a:cubicBezTo>
                    <a:pt x="3336892" y="3962282"/>
                    <a:pt x="3339309" y="3960161"/>
                    <a:pt x="3338620" y="3958226"/>
                  </a:cubicBezTo>
                  <a:cubicBezTo>
                    <a:pt x="3336754" y="3952976"/>
                    <a:pt x="3334908" y="3947713"/>
                    <a:pt x="3332836" y="3942544"/>
                  </a:cubicBezTo>
                  <a:cubicBezTo>
                    <a:pt x="3326039" y="3925598"/>
                    <a:pt x="3320080" y="3908398"/>
                    <a:pt x="3316141" y="3890521"/>
                  </a:cubicBezTo>
                  <a:cubicBezTo>
                    <a:pt x="3312781" y="3875276"/>
                    <a:pt x="3312008" y="3859909"/>
                    <a:pt x="3314008" y="3844490"/>
                  </a:cubicBezTo>
                  <a:cubicBezTo>
                    <a:pt x="3315672" y="3831649"/>
                    <a:pt x="3320898" y="3820384"/>
                    <a:pt x="3330257" y="3811069"/>
                  </a:cubicBezTo>
                  <a:cubicBezTo>
                    <a:pt x="3335461" y="3805890"/>
                    <a:pt x="3342003" y="3803717"/>
                    <a:pt x="3348306" y="3803698"/>
                  </a:cubicBezTo>
                  <a:close/>
                  <a:moveTo>
                    <a:pt x="6863235" y="3803686"/>
                  </a:moveTo>
                  <a:cubicBezTo>
                    <a:pt x="6869858" y="3803736"/>
                    <a:pt x="6876244" y="3806148"/>
                    <a:pt x="6880717" y="3809911"/>
                  </a:cubicBezTo>
                  <a:cubicBezTo>
                    <a:pt x="6892416" y="3819804"/>
                    <a:pt x="6899217" y="3832653"/>
                    <a:pt x="6903104" y="3847210"/>
                  </a:cubicBezTo>
                  <a:cubicBezTo>
                    <a:pt x="6907921" y="3865151"/>
                    <a:pt x="6908123" y="3883299"/>
                    <a:pt x="6905411" y="3901556"/>
                  </a:cubicBezTo>
                  <a:cubicBezTo>
                    <a:pt x="6902699" y="3919647"/>
                    <a:pt x="6898327" y="3937346"/>
                    <a:pt x="6892902" y="3954805"/>
                  </a:cubicBezTo>
                  <a:cubicBezTo>
                    <a:pt x="6892336" y="3956659"/>
                    <a:pt x="6892538" y="3958793"/>
                    <a:pt x="6892619" y="3960784"/>
                  </a:cubicBezTo>
                  <a:cubicBezTo>
                    <a:pt x="6892619" y="3961270"/>
                    <a:pt x="6893631" y="3962149"/>
                    <a:pt x="6894117" y="3962108"/>
                  </a:cubicBezTo>
                  <a:cubicBezTo>
                    <a:pt x="6897558" y="3961829"/>
                    <a:pt x="6901039" y="3961554"/>
                    <a:pt x="6904440" y="3960910"/>
                  </a:cubicBezTo>
                  <a:cubicBezTo>
                    <a:pt x="6914074" y="3959092"/>
                    <a:pt x="6923709" y="3957234"/>
                    <a:pt x="6933303" y="3955145"/>
                  </a:cubicBezTo>
                  <a:cubicBezTo>
                    <a:pt x="6948604" y="3951822"/>
                    <a:pt x="6964069" y="3951939"/>
                    <a:pt x="6979492" y="3952842"/>
                  </a:cubicBezTo>
                  <a:cubicBezTo>
                    <a:pt x="6992162" y="3953587"/>
                    <a:pt x="7004509" y="3956449"/>
                    <a:pt x="7016249" y="3961440"/>
                  </a:cubicBezTo>
                  <a:cubicBezTo>
                    <a:pt x="7023454" y="3964501"/>
                    <a:pt x="7029688" y="3968970"/>
                    <a:pt x="7034627" y="3975184"/>
                  </a:cubicBezTo>
                  <a:cubicBezTo>
                    <a:pt x="7044383" y="3987543"/>
                    <a:pt x="7043209" y="4002537"/>
                    <a:pt x="7031510" y="4012868"/>
                  </a:cubicBezTo>
                  <a:cubicBezTo>
                    <a:pt x="7024507" y="4019041"/>
                    <a:pt x="7016492" y="4023073"/>
                    <a:pt x="7007141" y="4024510"/>
                  </a:cubicBezTo>
                  <a:cubicBezTo>
                    <a:pt x="6991636" y="4026890"/>
                    <a:pt x="6976172" y="4025931"/>
                    <a:pt x="6961113" y="4022190"/>
                  </a:cubicBezTo>
                  <a:cubicBezTo>
                    <a:pt x="6946864" y="4018648"/>
                    <a:pt x="6932898" y="4013787"/>
                    <a:pt x="6918891" y="4009265"/>
                  </a:cubicBezTo>
                  <a:cubicBezTo>
                    <a:pt x="6912900" y="4007330"/>
                    <a:pt x="6907111" y="4004682"/>
                    <a:pt x="6901161" y="4002606"/>
                  </a:cubicBezTo>
                  <a:cubicBezTo>
                    <a:pt x="6899380" y="4001986"/>
                    <a:pt x="6897274" y="4001994"/>
                    <a:pt x="6895372" y="4002112"/>
                  </a:cubicBezTo>
                  <a:cubicBezTo>
                    <a:pt x="6893834" y="4002205"/>
                    <a:pt x="6893834" y="4005889"/>
                    <a:pt x="6895331" y="4009933"/>
                  </a:cubicBezTo>
                  <a:cubicBezTo>
                    <a:pt x="6898651" y="4019163"/>
                    <a:pt x="6902294" y="4028303"/>
                    <a:pt x="6905371" y="4037638"/>
                  </a:cubicBezTo>
                  <a:cubicBezTo>
                    <a:pt x="6911443" y="4056377"/>
                    <a:pt x="6916422" y="4075419"/>
                    <a:pt x="6916948" y="4095255"/>
                  </a:cubicBezTo>
                  <a:cubicBezTo>
                    <a:pt x="6917191" y="4104363"/>
                    <a:pt x="6916786" y="4113512"/>
                    <a:pt x="6915774" y="4122580"/>
                  </a:cubicBezTo>
                  <a:cubicBezTo>
                    <a:pt x="6914520" y="4133955"/>
                    <a:pt x="6909783" y="4144076"/>
                    <a:pt x="6902618" y="4153103"/>
                  </a:cubicBezTo>
                  <a:cubicBezTo>
                    <a:pt x="6890554" y="4168243"/>
                    <a:pt x="6867763" y="4167352"/>
                    <a:pt x="6855903" y="4155046"/>
                  </a:cubicBezTo>
                  <a:cubicBezTo>
                    <a:pt x="6851449" y="4150431"/>
                    <a:pt x="6847968" y="4145209"/>
                    <a:pt x="6845539" y="4139339"/>
                  </a:cubicBezTo>
                  <a:cubicBezTo>
                    <a:pt x="6842301" y="4131526"/>
                    <a:pt x="6840115" y="4123430"/>
                    <a:pt x="6839305" y="4114970"/>
                  </a:cubicBezTo>
                  <a:cubicBezTo>
                    <a:pt x="6836755" y="4089426"/>
                    <a:pt x="6839386" y="4064449"/>
                    <a:pt x="6846673" y="4039966"/>
                  </a:cubicBezTo>
                  <a:cubicBezTo>
                    <a:pt x="6849466" y="4030558"/>
                    <a:pt x="6852826" y="4021316"/>
                    <a:pt x="6855943" y="4011997"/>
                  </a:cubicBezTo>
                  <a:cubicBezTo>
                    <a:pt x="6856712" y="4009621"/>
                    <a:pt x="6856024" y="4006358"/>
                    <a:pt x="6854769" y="4006285"/>
                  </a:cubicBezTo>
                  <a:cubicBezTo>
                    <a:pt x="6853473" y="4006209"/>
                    <a:pt x="6852097" y="4005844"/>
                    <a:pt x="6850923" y="4006196"/>
                  </a:cubicBezTo>
                  <a:cubicBezTo>
                    <a:pt x="6844204" y="4008233"/>
                    <a:pt x="6837484" y="4010277"/>
                    <a:pt x="6830885" y="4012621"/>
                  </a:cubicBezTo>
                  <a:cubicBezTo>
                    <a:pt x="6816231" y="4017810"/>
                    <a:pt x="6801050" y="4020616"/>
                    <a:pt x="6785748" y="4022818"/>
                  </a:cubicBezTo>
                  <a:cubicBezTo>
                    <a:pt x="6767410" y="4025461"/>
                    <a:pt x="6749234" y="4023393"/>
                    <a:pt x="6731463" y="4018547"/>
                  </a:cubicBezTo>
                  <a:cubicBezTo>
                    <a:pt x="6721950" y="4015948"/>
                    <a:pt x="6713246" y="4011427"/>
                    <a:pt x="6705636" y="4004836"/>
                  </a:cubicBezTo>
                  <a:cubicBezTo>
                    <a:pt x="6690861" y="3992072"/>
                    <a:pt x="6692966" y="3970468"/>
                    <a:pt x="6702721" y="3959242"/>
                  </a:cubicBezTo>
                  <a:cubicBezTo>
                    <a:pt x="6709360" y="3951591"/>
                    <a:pt x="6717659" y="3946677"/>
                    <a:pt x="6727334" y="3943859"/>
                  </a:cubicBezTo>
                  <a:cubicBezTo>
                    <a:pt x="6741826" y="3939657"/>
                    <a:pt x="6756440" y="3939605"/>
                    <a:pt x="6771216" y="3941653"/>
                  </a:cubicBezTo>
                  <a:cubicBezTo>
                    <a:pt x="6790040" y="3944268"/>
                    <a:pt x="6808458" y="3948672"/>
                    <a:pt x="6826513" y="3954502"/>
                  </a:cubicBezTo>
                  <a:cubicBezTo>
                    <a:pt x="6832545" y="3956445"/>
                    <a:pt x="6838415" y="3958781"/>
                    <a:pt x="6844527" y="3960465"/>
                  </a:cubicBezTo>
                  <a:lnTo>
                    <a:pt x="6852281" y="3960691"/>
                  </a:lnTo>
                  <a:lnTo>
                    <a:pt x="6852300" y="3961218"/>
                  </a:lnTo>
                  <a:cubicBezTo>
                    <a:pt x="6852300" y="3961218"/>
                    <a:pt x="6852705" y="3960704"/>
                    <a:pt x="6852705" y="3960704"/>
                  </a:cubicBezTo>
                  <a:cubicBezTo>
                    <a:pt x="6852826" y="3962283"/>
                    <a:pt x="6853109" y="3962352"/>
                    <a:pt x="6853555" y="3960898"/>
                  </a:cubicBezTo>
                  <a:cubicBezTo>
                    <a:pt x="6853109" y="3962351"/>
                    <a:pt x="6852826" y="3962282"/>
                    <a:pt x="6852705" y="3960703"/>
                  </a:cubicBezTo>
                  <a:lnTo>
                    <a:pt x="6852281" y="3960691"/>
                  </a:lnTo>
                  <a:lnTo>
                    <a:pt x="6852016" y="3953121"/>
                  </a:lnTo>
                  <a:cubicBezTo>
                    <a:pt x="6848656" y="3944641"/>
                    <a:pt x="6845135" y="3936208"/>
                    <a:pt x="6841896" y="3927683"/>
                  </a:cubicBezTo>
                  <a:cubicBezTo>
                    <a:pt x="6835905" y="3911887"/>
                    <a:pt x="6831411" y="3895634"/>
                    <a:pt x="6828780" y="3878960"/>
                  </a:cubicBezTo>
                  <a:cubicBezTo>
                    <a:pt x="6826311" y="3863548"/>
                    <a:pt x="6826432" y="3848170"/>
                    <a:pt x="6831452" y="3833123"/>
                  </a:cubicBezTo>
                  <a:cubicBezTo>
                    <a:pt x="6834124" y="3824990"/>
                    <a:pt x="6838415" y="3817845"/>
                    <a:pt x="6844325" y="3811639"/>
                  </a:cubicBezTo>
                  <a:cubicBezTo>
                    <a:pt x="6849750" y="3805950"/>
                    <a:pt x="6856611" y="3803636"/>
                    <a:pt x="6863235" y="3803686"/>
                  </a:cubicBezTo>
                  <a:close/>
                  <a:moveTo>
                    <a:pt x="1590099" y="3803685"/>
                  </a:moveTo>
                  <a:cubicBezTo>
                    <a:pt x="1596021" y="3803409"/>
                    <a:pt x="1602062" y="3805064"/>
                    <a:pt x="1606995" y="3808721"/>
                  </a:cubicBezTo>
                  <a:cubicBezTo>
                    <a:pt x="1619398" y="3817918"/>
                    <a:pt x="1626430" y="3830726"/>
                    <a:pt x="1630615" y="3845174"/>
                  </a:cubicBezTo>
                  <a:cubicBezTo>
                    <a:pt x="1635987" y="3863694"/>
                    <a:pt x="1636291" y="3882567"/>
                    <a:pt x="1633441" y="3901552"/>
                  </a:cubicBezTo>
                  <a:cubicBezTo>
                    <a:pt x="1630725" y="3919643"/>
                    <a:pt x="1626324" y="3937334"/>
                    <a:pt x="1620940" y="3954806"/>
                  </a:cubicBezTo>
                  <a:cubicBezTo>
                    <a:pt x="1620365" y="3956664"/>
                    <a:pt x="1620560" y="3958793"/>
                    <a:pt x="1620633" y="3960789"/>
                  </a:cubicBezTo>
                  <a:cubicBezTo>
                    <a:pt x="1620653" y="3961274"/>
                    <a:pt x="1621657" y="3962165"/>
                    <a:pt x="1622135" y="3962116"/>
                  </a:cubicBezTo>
                  <a:cubicBezTo>
                    <a:pt x="1626272" y="3961700"/>
                    <a:pt x="1630433" y="3961311"/>
                    <a:pt x="1634518" y="3960534"/>
                  </a:cubicBezTo>
                  <a:cubicBezTo>
                    <a:pt x="1644861" y="3958570"/>
                    <a:pt x="1655098" y="3956008"/>
                    <a:pt x="1665494" y="3954405"/>
                  </a:cubicBezTo>
                  <a:cubicBezTo>
                    <a:pt x="1687216" y="3951057"/>
                    <a:pt x="1708878" y="3951324"/>
                    <a:pt x="1730353" y="3956672"/>
                  </a:cubicBezTo>
                  <a:cubicBezTo>
                    <a:pt x="1737923" y="3958554"/>
                    <a:pt x="1745108" y="3961242"/>
                    <a:pt x="1751679" y="3965444"/>
                  </a:cubicBezTo>
                  <a:cubicBezTo>
                    <a:pt x="1758305" y="3969682"/>
                    <a:pt x="1763677" y="3975026"/>
                    <a:pt x="1766899" y="3982422"/>
                  </a:cubicBezTo>
                  <a:cubicBezTo>
                    <a:pt x="1771336" y="3992595"/>
                    <a:pt x="1769466" y="4001816"/>
                    <a:pt x="1762447" y="4009832"/>
                  </a:cubicBezTo>
                  <a:cubicBezTo>
                    <a:pt x="1755290" y="4018005"/>
                    <a:pt x="1746019" y="4022786"/>
                    <a:pt x="1735182" y="4024494"/>
                  </a:cubicBezTo>
                  <a:cubicBezTo>
                    <a:pt x="1719666" y="4026935"/>
                    <a:pt x="1704235" y="4025870"/>
                    <a:pt x="1689155" y="4022203"/>
                  </a:cubicBezTo>
                  <a:cubicBezTo>
                    <a:pt x="1675541" y="4018891"/>
                    <a:pt x="1662223" y="4014329"/>
                    <a:pt x="1648840" y="4010107"/>
                  </a:cubicBezTo>
                  <a:cubicBezTo>
                    <a:pt x="1644173" y="4008630"/>
                    <a:pt x="1639764" y="4006346"/>
                    <a:pt x="1635129" y="4004739"/>
                  </a:cubicBezTo>
                  <a:cubicBezTo>
                    <a:pt x="1631336" y="4003428"/>
                    <a:pt x="1626907" y="3999610"/>
                    <a:pt x="1623616" y="4002339"/>
                  </a:cubicBezTo>
                  <a:cubicBezTo>
                    <a:pt x="1619819" y="4005488"/>
                    <a:pt x="1623661" y="4010038"/>
                    <a:pt x="1624980" y="4013831"/>
                  </a:cubicBezTo>
                  <a:cubicBezTo>
                    <a:pt x="1627980" y="4022450"/>
                    <a:pt x="1631413" y="4030927"/>
                    <a:pt x="1634097" y="4039638"/>
                  </a:cubicBezTo>
                  <a:cubicBezTo>
                    <a:pt x="1639683" y="4057782"/>
                    <a:pt x="1644545" y="4076148"/>
                    <a:pt x="1644978" y="4095296"/>
                  </a:cubicBezTo>
                  <a:cubicBezTo>
                    <a:pt x="1645185" y="4104364"/>
                    <a:pt x="1644893" y="4113553"/>
                    <a:pt x="1643808" y="4122580"/>
                  </a:cubicBezTo>
                  <a:cubicBezTo>
                    <a:pt x="1642359" y="4134684"/>
                    <a:pt x="1637315" y="4145331"/>
                    <a:pt x="1629207" y="4154641"/>
                  </a:cubicBezTo>
                  <a:cubicBezTo>
                    <a:pt x="1618269" y="4167231"/>
                    <a:pt x="1597178" y="4167231"/>
                    <a:pt x="1585471" y="4156503"/>
                  </a:cubicBezTo>
                  <a:cubicBezTo>
                    <a:pt x="1580192" y="4151646"/>
                    <a:pt x="1576277" y="4145857"/>
                    <a:pt x="1573557" y="4139299"/>
                  </a:cubicBezTo>
                  <a:cubicBezTo>
                    <a:pt x="1570315" y="4131526"/>
                    <a:pt x="1568161" y="4123430"/>
                    <a:pt x="1567315" y="4114929"/>
                  </a:cubicBezTo>
                  <a:cubicBezTo>
                    <a:pt x="1564777" y="4089426"/>
                    <a:pt x="1567469" y="4064449"/>
                    <a:pt x="1574715" y="4039942"/>
                  </a:cubicBezTo>
                  <a:cubicBezTo>
                    <a:pt x="1577496" y="4030530"/>
                    <a:pt x="1580880" y="4021296"/>
                    <a:pt x="1583981" y="4011977"/>
                  </a:cubicBezTo>
                  <a:cubicBezTo>
                    <a:pt x="1584770" y="4009601"/>
                    <a:pt x="1584066" y="4006330"/>
                    <a:pt x="1582779" y="4006269"/>
                  </a:cubicBezTo>
                  <a:cubicBezTo>
                    <a:pt x="1581491" y="4006204"/>
                    <a:pt x="1580103" y="4005852"/>
                    <a:pt x="1578937" y="4006209"/>
                  </a:cubicBezTo>
                  <a:cubicBezTo>
                    <a:pt x="1572221" y="4008241"/>
                    <a:pt x="1565505" y="4010293"/>
                    <a:pt x="1558891" y="4012629"/>
                  </a:cubicBezTo>
                  <a:cubicBezTo>
                    <a:pt x="1544240" y="4017806"/>
                    <a:pt x="1529044" y="4020624"/>
                    <a:pt x="1513758" y="4022822"/>
                  </a:cubicBezTo>
                  <a:cubicBezTo>
                    <a:pt x="1495412" y="4025457"/>
                    <a:pt x="1477256" y="4023352"/>
                    <a:pt x="1459481" y="4018551"/>
                  </a:cubicBezTo>
                  <a:cubicBezTo>
                    <a:pt x="1450644" y="4016163"/>
                    <a:pt x="1442475" y="4012034"/>
                    <a:pt x="1435220" y="4006217"/>
                  </a:cubicBezTo>
                  <a:cubicBezTo>
                    <a:pt x="1417826" y="3992267"/>
                    <a:pt x="1420793" y="3969436"/>
                    <a:pt x="1432156" y="3957655"/>
                  </a:cubicBezTo>
                  <a:cubicBezTo>
                    <a:pt x="1438645" y="3950927"/>
                    <a:pt x="1446409" y="3946446"/>
                    <a:pt x="1455396" y="3943843"/>
                  </a:cubicBezTo>
                  <a:cubicBezTo>
                    <a:pt x="1469872" y="3939649"/>
                    <a:pt x="1484490" y="3939609"/>
                    <a:pt x="1499262" y="3941657"/>
                  </a:cubicBezTo>
                  <a:cubicBezTo>
                    <a:pt x="1518098" y="3944264"/>
                    <a:pt x="1536504" y="3948664"/>
                    <a:pt x="1554575" y="3954510"/>
                  </a:cubicBezTo>
                  <a:cubicBezTo>
                    <a:pt x="1560587" y="3956453"/>
                    <a:pt x="1566481" y="3958789"/>
                    <a:pt x="1572557" y="3960469"/>
                  </a:cubicBezTo>
                  <a:lnTo>
                    <a:pt x="1580315" y="3960688"/>
                  </a:lnTo>
                  <a:lnTo>
                    <a:pt x="1580334" y="3961214"/>
                  </a:lnTo>
                  <a:cubicBezTo>
                    <a:pt x="1580334" y="3961214"/>
                    <a:pt x="1580747" y="3960704"/>
                    <a:pt x="1580747" y="3960700"/>
                  </a:cubicBezTo>
                  <a:lnTo>
                    <a:pt x="1580315" y="3960688"/>
                  </a:lnTo>
                  <a:lnTo>
                    <a:pt x="1580046" y="3953121"/>
                  </a:lnTo>
                  <a:cubicBezTo>
                    <a:pt x="1576670" y="3944641"/>
                    <a:pt x="1573164" y="3936212"/>
                    <a:pt x="1569926" y="3927683"/>
                  </a:cubicBezTo>
                  <a:cubicBezTo>
                    <a:pt x="1563922" y="3911887"/>
                    <a:pt x="1559465" y="3895630"/>
                    <a:pt x="1556810" y="3878956"/>
                  </a:cubicBezTo>
                  <a:cubicBezTo>
                    <a:pt x="1554353" y="3863549"/>
                    <a:pt x="1554466" y="3848162"/>
                    <a:pt x="1559470" y="3833119"/>
                  </a:cubicBezTo>
                  <a:cubicBezTo>
                    <a:pt x="1562400" y="3824298"/>
                    <a:pt x="1567011" y="3816542"/>
                    <a:pt x="1573921" y="3810231"/>
                  </a:cubicBezTo>
                  <a:cubicBezTo>
                    <a:pt x="1578376" y="3806167"/>
                    <a:pt x="1584178" y="3803960"/>
                    <a:pt x="1590099" y="3803685"/>
                  </a:cubicBezTo>
                  <a:close/>
                  <a:moveTo>
                    <a:pt x="7295924" y="3672504"/>
                  </a:moveTo>
                  <a:cubicBezTo>
                    <a:pt x="7304688" y="3673295"/>
                    <a:pt x="7313220" y="3676886"/>
                    <a:pt x="7320709" y="3683189"/>
                  </a:cubicBezTo>
                  <a:cubicBezTo>
                    <a:pt x="7333744" y="3694151"/>
                    <a:pt x="7341152" y="3707939"/>
                    <a:pt x="7341557" y="3727087"/>
                  </a:cubicBezTo>
                  <a:cubicBezTo>
                    <a:pt x="7340706" y="3730078"/>
                    <a:pt x="7339897" y="3734956"/>
                    <a:pt x="7338075" y="3739449"/>
                  </a:cubicBezTo>
                  <a:cubicBezTo>
                    <a:pt x="7332408" y="3753585"/>
                    <a:pt x="7322571" y="3764366"/>
                    <a:pt x="7309900" y="3772608"/>
                  </a:cubicBezTo>
                  <a:cubicBezTo>
                    <a:pt x="7298363" y="3780133"/>
                    <a:pt x="7286097" y="3781072"/>
                    <a:pt x="7273953" y="3774624"/>
                  </a:cubicBezTo>
                  <a:cubicBezTo>
                    <a:pt x="7257113" y="3765706"/>
                    <a:pt x="7245292" y="3752371"/>
                    <a:pt x="7239989" y="3733685"/>
                  </a:cubicBezTo>
                  <a:cubicBezTo>
                    <a:pt x="7237115" y="3723662"/>
                    <a:pt x="7238289" y="3714230"/>
                    <a:pt x="7243430" y="3705283"/>
                  </a:cubicBezTo>
                  <a:cubicBezTo>
                    <a:pt x="7249867" y="3694102"/>
                    <a:pt x="7258611" y="3685103"/>
                    <a:pt x="7269743" y="3678614"/>
                  </a:cubicBezTo>
                  <a:cubicBezTo>
                    <a:pt x="7278163" y="3673720"/>
                    <a:pt x="7287160" y="3671712"/>
                    <a:pt x="7295924" y="3672504"/>
                  </a:cubicBezTo>
                  <a:close/>
                  <a:moveTo>
                    <a:pt x="263307" y="3672419"/>
                  </a:moveTo>
                  <a:cubicBezTo>
                    <a:pt x="272574" y="3672535"/>
                    <a:pt x="282302" y="3675639"/>
                    <a:pt x="291109" y="3683196"/>
                  </a:cubicBezTo>
                  <a:cubicBezTo>
                    <a:pt x="303752" y="3694045"/>
                    <a:pt x="311592" y="3708963"/>
                    <a:pt x="311292" y="3723880"/>
                  </a:cubicBezTo>
                  <a:cubicBezTo>
                    <a:pt x="311700" y="3730434"/>
                    <a:pt x="310010" y="3737162"/>
                    <a:pt x="306673" y="3743505"/>
                  </a:cubicBezTo>
                  <a:cubicBezTo>
                    <a:pt x="300336" y="3755561"/>
                    <a:pt x="291505" y="3765365"/>
                    <a:pt x="280018" y="3772705"/>
                  </a:cubicBezTo>
                  <a:cubicBezTo>
                    <a:pt x="268395" y="3780133"/>
                    <a:pt x="256214" y="3780902"/>
                    <a:pt x="244015" y="3774550"/>
                  </a:cubicBezTo>
                  <a:cubicBezTo>
                    <a:pt x="227757" y="3766086"/>
                    <a:pt x="216293" y="3753124"/>
                    <a:pt x="210682" y="3735595"/>
                  </a:cubicBezTo>
                  <a:cubicBezTo>
                    <a:pt x="207100" y="3724402"/>
                    <a:pt x="208192" y="3713399"/>
                    <a:pt x="214722" y="3703267"/>
                  </a:cubicBezTo>
                  <a:cubicBezTo>
                    <a:pt x="220891" y="3693693"/>
                    <a:pt x="228623" y="3685654"/>
                    <a:pt x="238276" y="3679565"/>
                  </a:cubicBezTo>
                  <a:cubicBezTo>
                    <a:pt x="245235" y="3675173"/>
                    <a:pt x="254041" y="3672302"/>
                    <a:pt x="263307" y="3672419"/>
                  </a:cubicBezTo>
                  <a:close/>
                  <a:moveTo>
                    <a:pt x="3782465" y="3672402"/>
                  </a:moveTo>
                  <a:cubicBezTo>
                    <a:pt x="3789811" y="3673226"/>
                    <a:pt x="3796943" y="3676189"/>
                    <a:pt x="3803681" y="3681399"/>
                  </a:cubicBezTo>
                  <a:cubicBezTo>
                    <a:pt x="3815165" y="3690281"/>
                    <a:pt x="3823104" y="3701389"/>
                    <a:pt x="3825662" y="3716112"/>
                  </a:cubicBezTo>
                  <a:cubicBezTo>
                    <a:pt x="3827294" y="3725508"/>
                    <a:pt x="3826152" y="3734369"/>
                    <a:pt x="3822023" y="3742733"/>
                  </a:cubicBezTo>
                  <a:cubicBezTo>
                    <a:pt x="3815999" y="3754938"/>
                    <a:pt x="3807081" y="3764758"/>
                    <a:pt x="3795718" y="3772284"/>
                  </a:cubicBezTo>
                  <a:cubicBezTo>
                    <a:pt x="3784242" y="3779882"/>
                    <a:pt x="3772114" y="3781226"/>
                    <a:pt x="3759759" y="3774887"/>
                  </a:cubicBezTo>
                  <a:cubicBezTo>
                    <a:pt x="3740514" y="3765021"/>
                    <a:pt x="3728321" y="3749501"/>
                    <a:pt x="3723759" y="3728224"/>
                  </a:cubicBezTo>
                  <a:cubicBezTo>
                    <a:pt x="3723463" y="3726864"/>
                    <a:pt x="3723512" y="3725431"/>
                    <a:pt x="3723273" y="3722447"/>
                  </a:cubicBezTo>
                  <a:cubicBezTo>
                    <a:pt x="3723852" y="3719861"/>
                    <a:pt x="3724228" y="3715574"/>
                    <a:pt x="3725767" y="3711752"/>
                  </a:cubicBezTo>
                  <a:cubicBezTo>
                    <a:pt x="3732357" y="3695369"/>
                    <a:pt x="3743975" y="3683278"/>
                    <a:pt x="3759969" y="3676234"/>
                  </a:cubicBezTo>
                  <a:cubicBezTo>
                    <a:pt x="3767560" y="3672891"/>
                    <a:pt x="3775119" y="3671577"/>
                    <a:pt x="3782465" y="3672402"/>
                  </a:cubicBezTo>
                  <a:close/>
                  <a:moveTo>
                    <a:pt x="2021473" y="3672401"/>
                  </a:moveTo>
                  <a:cubicBezTo>
                    <a:pt x="2030477" y="3672582"/>
                    <a:pt x="2040034" y="3675582"/>
                    <a:pt x="2048653" y="3683035"/>
                  </a:cubicBezTo>
                  <a:cubicBezTo>
                    <a:pt x="2061522" y="3694163"/>
                    <a:pt x="2069148" y="3707744"/>
                    <a:pt x="2069577" y="3726949"/>
                  </a:cubicBezTo>
                  <a:cubicBezTo>
                    <a:pt x="2068788" y="3729896"/>
                    <a:pt x="2067978" y="3734782"/>
                    <a:pt x="2066189" y="3739279"/>
                  </a:cubicBezTo>
                  <a:cubicBezTo>
                    <a:pt x="2060267" y="3754152"/>
                    <a:pt x="2049891" y="3765414"/>
                    <a:pt x="2036330" y="3773628"/>
                  </a:cubicBezTo>
                  <a:cubicBezTo>
                    <a:pt x="2025283" y="3780319"/>
                    <a:pt x="2013547" y="3780712"/>
                    <a:pt x="2002132" y="3774712"/>
                  </a:cubicBezTo>
                  <a:cubicBezTo>
                    <a:pt x="1985247" y="3765831"/>
                    <a:pt x="1973463" y="3752480"/>
                    <a:pt x="1968050" y="3733867"/>
                  </a:cubicBezTo>
                  <a:cubicBezTo>
                    <a:pt x="1965148" y="3723876"/>
                    <a:pt x="1966229" y="3714428"/>
                    <a:pt x="1971370" y="3705441"/>
                  </a:cubicBezTo>
                  <a:cubicBezTo>
                    <a:pt x="1977778" y="3694240"/>
                    <a:pt x="1986546" y="3685302"/>
                    <a:pt x="1997618" y="3678687"/>
                  </a:cubicBezTo>
                  <a:cubicBezTo>
                    <a:pt x="2004020" y="3674860"/>
                    <a:pt x="2012469" y="3672220"/>
                    <a:pt x="2021473" y="3672401"/>
                  </a:cubicBezTo>
                  <a:close/>
                  <a:moveTo>
                    <a:pt x="5538471" y="3672257"/>
                  </a:moveTo>
                  <a:cubicBezTo>
                    <a:pt x="5545849" y="3672701"/>
                    <a:pt x="5553075" y="3675268"/>
                    <a:pt x="5559977" y="3680128"/>
                  </a:cubicBezTo>
                  <a:cubicBezTo>
                    <a:pt x="5575117" y="3690807"/>
                    <a:pt x="5584306" y="3705174"/>
                    <a:pt x="5584144" y="3724418"/>
                  </a:cubicBezTo>
                  <a:cubicBezTo>
                    <a:pt x="5584185" y="3732320"/>
                    <a:pt x="5582242" y="3739684"/>
                    <a:pt x="5578193" y="3746477"/>
                  </a:cubicBezTo>
                  <a:cubicBezTo>
                    <a:pt x="5572323" y="3756237"/>
                    <a:pt x="5564875" y="3764624"/>
                    <a:pt x="5555483" y="3771020"/>
                  </a:cubicBezTo>
                  <a:cubicBezTo>
                    <a:pt x="5551475" y="3773741"/>
                    <a:pt x="5546820" y="3775583"/>
                    <a:pt x="5542287" y="3777400"/>
                  </a:cubicBezTo>
                  <a:cubicBezTo>
                    <a:pt x="5536902" y="3779562"/>
                    <a:pt x="5531275" y="3779477"/>
                    <a:pt x="5525770" y="3777680"/>
                  </a:cubicBezTo>
                  <a:cubicBezTo>
                    <a:pt x="5502453" y="3770053"/>
                    <a:pt x="5488365" y="3753727"/>
                    <a:pt x="5482334" y="3730337"/>
                  </a:cubicBezTo>
                  <a:cubicBezTo>
                    <a:pt x="5480391" y="3722698"/>
                    <a:pt x="5481605" y="3715031"/>
                    <a:pt x="5485329" y="3707858"/>
                  </a:cubicBezTo>
                  <a:cubicBezTo>
                    <a:pt x="5492373" y="3694373"/>
                    <a:pt x="5502372" y="3683747"/>
                    <a:pt x="5516054" y="3677128"/>
                  </a:cubicBezTo>
                  <a:cubicBezTo>
                    <a:pt x="5523564" y="3673493"/>
                    <a:pt x="5531093" y="3671813"/>
                    <a:pt x="5538471" y="3672257"/>
                  </a:cubicBezTo>
                  <a:close/>
                  <a:moveTo>
                    <a:pt x="3751789" y="3542071"/>
                  </a:moveTo>
                  <a:cubicBezTo>
                    <a:pt x="3762229" y="3540322"/>
                    <a:pt x="3771370" y="3542885"/>
                    <a:pt x="3778676" y="3550617"/>
                  </a:cubicBezTo>
                  <a:cubicBezTo>
                    <a:pt x="3788003" y="3560486"/>
                    <a:pt x="3791801" y="3571776"/>
                    <a:pt x="3787740" y="3585394"/>
                  </a:cubicBezTo>
                  <a:cubicBezTo>
                    <a:pt x="3784886" y="3594952"/>
                    <a:pt x="3780725" y="3603765"/>
                    <a:pt x="3774932" y="3611760"/>
                  </a:cubicBezTo>
                  <a:cubicBezTo>
                    <a:pt x="3767933" y="3621418"/>
                    <a:pt x="3760792" y="3631000"/>
                    <a:pt x="3753266" y="3640254"/>
                  </a:cubicBezTo>
                  <a:cubicBezTo>
                    <a:pt x="3728881" y="3670235"/>
                    <a:pt x="3702904" y="3698810"/>
                    <a:pt x="3675951" y="3726500"/>
                  </a:cubicBezTo>
                  <a:cubicBezTo>
                    <a:pt x="3669086" y="3733552"/>
                    <a:pt x="3661969" y="3740296"/>
                    <a:pt x="3653561" y="3745570"/>
                  </a:cubicBezTo>
                  <a:cubicBezTo>
                    <a:pt x="3646813" y="3749801"/>
                    <a:pt x="3639461" y="3751671"/>
                    <a:pt x="3633207" y="3752027"/>
                  </a:cubicBezTo>
                  <a:cubicBezTo>
                    <a:pt x="3612752" y="3751861"/>
                    <a:pt x="3597086" y="3734640"/>
                    <a:pt x="3601563" y="3714914"/>
                  </a:cubicBezTo>
                  <a:cubicBezTo>
                    <a:pt x="3602943" y="3708822"/>
                    <a:pt x="3605255" y="3702778"/>
                    <a:pt x="3608141" y="3697236"/>
                  </a:cubicBezTo>
                  <a:cubicBezTo>
                    <a:pt x="3612991" y="3687917"/>
                    <a:pt x="3618282" y="3678780"/>
                    <a:pt x="3624034" y="3669992"/>
                  </a:cubicBezTo>
                  <a:cubicBezTo>
                    <a:pt x="3634430" y="3654107"/>
                    <a:pt x="3646485" y="3639461"/>
                    <a:pt x="3658763" y="3624997"/>
                  </a:cubicBezTo>
                  <a:cubicBezTo>
                    <a:pt x="3676040" y="3604643"/>
                    <a:pt x="3694176" y="3585082"/>
                    <a:pt x="3713149" y="3566295"/>
                  </a:cubicBezTo>
                  <a:cubicBezTo>
                    <a:pt x="3720153" y="3559361"/>
                    <a:pt x="3727613" y="3553005"/>
                    <a:pt x="3736102" y="3547900"/>
                  </a:cubicBezTo>
                  <a:cubicBezTo>
                    <a:pt x="3740988" y="3544966"/>
                    <a:pt x="3746174" y="3543006"/>
                    <a:pt x="3751789" y="3542071"/>
                  </a:cubicBezTo>
                  <a:close/>
                  <a:moveTo>
                    <a:pt x="237174" y="3541978"/>
                  </a:moveTo>
                  <a:cubicBezTo>
                    <a:pt x="254107" y="3539136"/>
                    <a:pt x="271350" y="3551952"/>
                    <a:pt x="273489" y="3569197"/>
                  </a:cubicBezTo>
                  <a:cubicBezTo>
                    <a:pt x="273834" y="3571970"/>
                    <a:pt x="273860" y="3574783"/>
                    <a:pt x="274101" y="3578662"/>
                  </a:cubicBezTo>
                  <a:cubicBezTo>
                    <a:pt x="273106" y="3582447"/>
                    <a:pt x="272454" y="3587430"/>
                    <a:pt x="270492" y="3591822"/>
                  </a:cubicBezTo>
                  <a:cubicBezTo>
                    <a:pt x="267362" y="3598834"/>
                    <a:pt x="263810" y="3605752"/>
                    <a:pt x="259611" y="3612168"/>
                  </a:cubicBezTo>
                  <a:cubicBezTo>
                    <a:pt x="254627" y="3619786"/>
                    <a:pt x="248961" y="3626984"/>
                    <a:pt x="243252" y="3634093"/>
                  </a:cubicBezTo>
                  <a:cubicBezTo>
                    <a:pt x="216867" y="3666955"/>
                    <a:pt x="188672" y="3698215"/>
                    <a:pt x="159105" y="3728240"/>
                  </a:cubicBezTo>
                  <a:cubicBezTo>
                    <a:pt x="152693" y="3734753"/>
                    <a:pt x="146054" y="3740959"/>
                    <a:pt x="138211" y="3745801"/>
                  </a:cubicBezTo>
                  <a:cubicBezTo>
                    <a:pt x="132706" y="3749201"/>
                    <a:pt x="126774" y="3751181"/>
                    <a:pt x="120414" y="3751768"/>
                  </a:cubicBezTo>
                  <a:cubicBezTo>
                    <a:pt x="107292" y="3752982"/>
                    <a:pt x="97256" y="3747748"/>
                    <a:pt x="90053" y="3736826"/>
                  </a:cubicBezTo>
                  <a:cubicBezTo>
                    <a:pt x="87240" y="3732563"/>
                    <a:pt x="86308" y="3727746"/>
                    <a:pt x="86200" y="3722811"/>
                  </a:cubicBezTo>
                  <a:cubicBezTo>
                    <a:pt x="86061" y="3716440"/>
                    <a:pt x="87105" y="3710177"/>
                    <a:pt x="89800" y="3704368"/>
                  </a:cubicBezTo>
                  <a:cubicBezTo>
                    <a:pt x="92744" y="3698017"/>
                    <a:pt x="95602" y="3691560"/>
                    <a:pt x="99245" y="3685605"/>
                  </a:cubicBezTo>
                  <a:cubicBezTo>
                    <a:pt x="105096" y="3676039"/>
                    <a:pt x="111152" y="3666546"/>
                    <a:pt x="117838" y="3657556"/>
                  </a:cubicBezTo>
                  <a:cubicBezTo>
                    <a:pt x="142602" y="3624264"/>
                    <a:pt x="170373" y="3593567"/>
                    <a:pt x="199992" y="3564554"/>
                  </a:cubicBezTo>
                  <a:cubicBezTo>
                    <a:pt x="205966" y="3558704"/>
                    <a:pt x="212875" y="3553741"/>
                    <a:pt x="219687" y="3548831"/>
                  </a:cubicBezTo>
                  <a:cubicBezTo>
                    <a:pt x="224836" y="3545119"/>
                    <a:pt x="230824" y="3543046"/>
                    <a:pt x="237174" y="3541978"/>
                  </a:cubicBezTo>
                  <a:close/>
                  <a:moveTo>
                    <a:pt x="7267759" y="3541910"/>
                  </a:moveTo>
                  <a:cubicBezTo>
                    <a:pt x="7277394" y="3540509"/>
                    <a:pt x="7285854" y="3543120"/>
                    <a:pt x="7292776" y="3549982"/>
                  </a:cubicBezTo>
                  <a:cubicBezTo>
                    <a:pt x="7299496" y="3556608"/>
                    <a:pt x="7303990" y="3564356"/>
                    <a:pt x="7303909" y="3574149"/>
                  </a:cubicBezTo>
                  <a:cubicBezTo>
                    <a:pt x="7303990" y="3579828"/>
                    <a:pt x="7302856" y="3585241"/>
                    <a:pt x="7300913" y="3590600"/>
                  </a:cubicBezTo>
                  <a:cubicBezTo>
                    <a:pt x="7297998" y="3598587"/>
                    <a:pt x="7293950" y="3605943"/>
                    <a:pt x="7289012" y="3612800"/>
                  </a:cubicBezTo>
                  <a:cubicBezTo>
                    <a:pt x="7283708" y="3620204"/>
                    <a:pt x="7278325" y="3627580"/>
                    <a:pt x="7272576" y="3634676"/>
                  </a:cubicBezTo>
                  <a:cubicBezTo>
                    <a:pt x="7246101" y="3667482"/>
                    <a:pt x="7217967" y="3698819"/>
                    <a:pt x="7188375" y="3728816"/>
                  </a:cubicBezTo>
                  <a:cubicBezTo>
                    <a:pt x="7181939" y="3735325"/>
                    <a:pt x="7175218" y="3741409"/>
                    <a:pt x="7167284" y="3746158"/>
                  </a:cubicBezTo>
                  <a:cubicBezTo>
                    <a:pt x="7161698" y="3749505"/>
                    <a:pt x="7155747" y="3751343"/>
                    <a:pt x="7149392" y="3751902"/>
                  </a:cubicBezTo>
                  <a:cubicBezTo>
                    <a:pt x="7134009" y="3753262"/>
                    <a:pt x="7120205" y="3743211"/>
                    <a:pt x="7116400" y="3728281"/>
                  </a:cubicBezTo>
                  <a:cubicBezTo>
                    <a:pt x="7115347" y="3724108"/>
                    <a:pt x="7115023" y="3719893"/>
                    <a:pt x="7116319" y="3715813"/>
                  </a:cubicBezTo>
                  <a:cubicBezTo>
                    <a:pt x="7118424" y="3709150"/>
                    <a:pt x="7120124" y="3702187"/>
                    <a:pt x="7123403" y="3696082"/>
                  </a:cubicBezTo>
                  <a:cubicBezTo>
                    <a:pt x="7128989" y="3685582"/>
                    <a:pt x="7135061" y="3675235"/>
                    <a:pt x="7141943" y="3665531"/>
                  </a:cubicBezTo>
                  <a:cubicBezTo>
                    <a:pt x="7168418" y="3628187"/>
                    <a:pt x="7199103" y="3594458"/>
                    <a:pt x="7231892" y="3562620"/>
                  </a:cubicBezTo>
                  <a:cubicBezTo>
                    <a:pt x="7237884" y="3556811"/>
                    <a:pt x="7245130" y="3552277"/>
                    <a:pt x="7251971" y="3547374"/>
                  </a:cubicBezTo>
                  <a:cubicBezTo>
                    <a:pt x="7256627" y="3544031"/>
                    <a:pt x="7262173" y="3542723"/>
                    <a:pt x="7267759" y="3541910"/>
                  </a:cubicBezTo>
                  <a:close/>
                  <a:moveTo>
                    <a:pt x="2000436" y="3541395"/>
                  </a:moveTo>
                  <a:cubicBezTo>
                    <a:pt x="2007929" y="3542031"/>
                    <a:pt x="2014527" y="3543957"/>
                    <a:pt x="2019940" y="3549050"/>
                  </a:cubicBezTo>
                  <a:cubicBezTo>
                    <a:pt x="2031319" y="3559749"/>
                    <a:pt x="2034655" y="3572574"/>
                    <a:pt x="2030036" y="3587394"/>
                  </a:cubicBezTo>
                  <a:cubicBezTo>
                    <a:pt x="2027522" y="3595470"/>
                    <a:pt x="2023879" y="3603084"/>
                    <a:pt x="2018960" y="3609991"/>
                  </a:cubicBezTo>
                  <a:cubicBezTo>
                    <a:pt x="2013665" y="3617419"/>
                    <a:pt x="2008386" y="3624875"/>
                    <a:pt x="2002703" y="3632000"/>
                  </a:cubicBezTo>
                  <a:cubicBezTo>
                    <a:pt x="1975540" y="3666069"/>
                    <a:pt x="1946406" y="3698385"/>
                    <a:pt x="1915814" y="3729402"/>
                  </a:cubicBezTo>
                  <a:cubicBezTo>
                    <a:pt x="1909390" y="3735920"/>
                    <a:pt x="1902601" y="3741927"/>
                    <a:pt x="1894602" y="3746558"/>
                  </a:cubicBezTo>
                  <a:cubicBezTo>
                    <a:pt x="1888971" y="3749821"/>
                    <a:pt x="1882959" y="3751558"/>
                    <a:pt x="1876620" y="3751934"/>
                  </a:cubicBezTo>
                  <a:cubicBezTo>
                    <a:pt x="1859229" y="3752966"/>
                    <a:pt x="1846753" y="3740567"/>
                    <a:pt x="1844340" y="3727467"/>
                  </a:cubicBezTo>
                  <a:cubicBezTo>
                    <a:pt x="1843721" y="3724095"/>
                    <a:pt x="1843591" y="3720452"/>
                    <a:pt x="1844122" y="3717072"/>
                  </a:cubicBezTo>
                  <a:cubicBezTo>
                    <a:pt x="1845555" y="3707971"/>
                    <a:pt x="1849230" y="3699632"/>
                    <a:pt x="1853594" y="3691548"/>
                  </a:cubicBezTo>
                  <a:cubicBezTo>
                    <a:pt x="1861286" y="3677295"/>
                    <a:pt x="1870248" y="3663851"/>
                    <a:pt x="1880368" y="3651265"/>
                  </a:cubicBezTo>
                  <a:cubicBezTo>
                    <a:pt x="1893120" y="3635405"/>
                    <a:pt x="1906135" y="3619734"/>
                    <a:pt x="1919631" y="3604509"/>
                  </a:cubicBezTo>
                  <a:cubicBezTo>
                    <a:pt x="1931270" y="3591385"/>
                    <a:pt x="1943616" y="3578881"/>
                    <a:pt x="1955886" y="3566336"/>
                  </a:cubicBezTo>
                  <a:cubicBezTo>
                    <a:pt x="1963258" y="3558794"/>
                    <a:pt x="1971387" y="3552123"/>
                    <a:pt x="1980661" y="3546900"/>
                  </a:cubicBezTo>
                  <a:cubicBezTo>
                    <a:pt x="1986960" y="3543354"/>
                    <a:pt x="1993716" y="3541945"/>
                    <a:pt x="2000436" y="3541395"/>
                  </a:cubicBezTo>
                  <a:close/>
                  <a:moveTo>
                    <a:pt x="5515002" y="3541354"/>
                  </a:moveTo>
                  <a:cubicBezTo>
                    <a:pt x="5529899" y="3542265"/>
                    <a:pt x="5539575" y="3550143"/>
                    <a:pt x="5544918" y="3563052"/>
                  </a:cubicBezTo>
                  <a:cubicBezTo>
                    <a:pt x="5547387" y="3568926"/>
                    <a:pt x="5547873" y="3575164"/>
                    <a:pt x="5546537" y="3581645"/>
                  </a:cubicBezTo>
                  <a:cubicBezTo>
                    <a:pt x="5544837" y="3590033"/>
                    <a:pt x="5541882" y="3597862"/>
                    <a:pt x="5537227" y="3604954"/>
                  </a:cubicBezTo>
                  <a:cubicBezTo>
                    <a:pt x="5532207" y="3612569"/>
                    <a:pt x="5527106" y="3620159"/>
                    <a:pt x="5521520" y="3627340"/>
                  </a:cubicBezTo>
                  <a:cubicBezTo>
                    <a:pt x="5493466" y="3663389"/>
                    <a:pt x="5462782" y="3697158"/>
                    <a:pt x="5430720" y="3729669"/>
                  </a:cubicBezTo>
                  <a:cubicBezTo>
                    <a:pt x="5424851" y="3735616"/>
                    <a:pt x="5417969" y="3740639"/>
                    <a:pt x="5411249" y="3745651"/>
                  </a:cubicBezTo>
                  <a:cubicBezTo>
                    <a:pt x="5405460" y="3749950"/>
                    <a:pt x="5398538" y="3751545"/>
                    <a:pt x="5391413" y="3751938"/>
                  </a:cubicBezTo>
                  <a:cubicBezTo>
                    <a:pt x="5373278" y="3752946"/>
                    <a:pt x="5356964" y="3737631"/>
                    <a:pt x="5359230" y="3718731"/>
                  </a:cubicBezTo>
                  <a:cubicBezTo>
                    <a:pt x="5359757" y="3714598"/>
                    <a:pt x="5360526" y="3710319"/>
                    <a:pt x="5362185" y="3706550"/>
                  </a:cubicBezTo>
                  <a:cubicBezTo>
                    <a:pt x="5365869" y="3698223"/>
                    <a:pt x="5369513" y="3689750"/>
                    <a:pt x="5374370" y="3682116"/>
                  </a:cubicBezTo>
                  <a:cubicBezTo>
                    <a:pt x="5382264" y="3669708"/>
                    <a:pt x="5390725" y="3657572"/>
                    <a:pt x="5399752" y="3645946"/>
                  </a:cubicBezTo>
                  <a:cubicBezTo>
                    <a:pt x="5420843" y="3618738"/>
                    <a:pt x="5444160" y="3593421"/>
                    <a:pt x="5468368" y="3568958"/>
                  </a:cubicBezTo>
                  <a:cubicBezTo>
                    <a:pt x="5476302" y="3560959"/>
                    <a:pt x="5484722" y="3553604"/>
                    <a:pt x="5494397" y="3547722"/>
                  </a:cubicBezTo>
                  <a:cubicBezTo>
                    <a:pt x="5501198" y="3543585"/>
                    <a:pt x="5508606" y="3541941"/>
                    <a:pt x="5515002" y="3541354"/>
                  </a:cubicBezTo>
                  <a:close/>
                  <a:moveTo>
                    <a:pt x="1869414" y="3514106"/>
                  </a:moveTo>
                  <a:cubicBezTo>
                    <a:pt x="1871475" y="3514402"/>
                    <a:pt x="1873568" y="3514888"/>
                    <a:pt x="1875495" y="3515665"/>
                  </a:cubicBezTo>
                  <a:cubicBezTo>
                    <a:pt x="1893177" y="3522789"/>
                    <a:pt x="1910438" y="3542285"/>
                    <a:pt x="1910062" y="3564975"/>
                  </a:cubicBezTo>
                  <a:cubicBezTo>
                    <a:pt x="1910466" y="3572241"/>
                    <a:pt x="1908487" y="3579621"/>
                    <a:pt x="1904585" y="3586470"/>
                  </a:cubicBezTo>
                  <a:cubicBezTo>
                    <a:pt x="1898585" y="3596996"/>
                    <a:pt x="1890619" y="3605808"/>
                    <a:pt x="1880632" y="3612662"/>
                  </a:cubicBezTo>
                  <a:cubicBezTo>
                    <a:pt x="1867868" y="3621426"/>
                    <a:pt x="1854424" y="3622211"/>
                    <a:pt x="1840944" y="3614637"/>
                  </a:cubicBezTo>
                  <a:cubicBezTo>
                    <a:pt x="1826367" y="3606444"/>
                    <a:pt x="1815838" y="3594482"/>
                    <a:pt x="1810146" y="3578633"/>
                  </a:cubicBezTo>
                  <a:cubicBezTo>
                    <a:pt x="1805875" y="3566732"/>
                    <a:pt x="1806656" y="3555130"/>
                    <a:pt x="1813575" y="3544330"/>
                  </a:cubicBezTo>
                  <a:cubicBezTo>
                    <a:pt x="1819708" y="3534756"/>
                    <a:pt x="1827468" y="3526752"/>
                    <a:pt x="1837143" y="3520636"/>
                  </a:cubicBezTo>
                  <a:cubicBezTo>
                    <a:pt x="1847101" y="3514341"/>
                    <a:pt x="1857898" y="3512451"/>
                    <a:pt x="1869414" y="3514106"/>
                  </a:cubicBezTo>
                  <a:close/>
                  <a:moveTo>
                    <a:pt x="7134090" y="3513677"/>
                  </a:moveTo>
                  <a:cubicBezTo>
                    <a:pt x="7142024" y="3513252"/>
                    <a:pt x="7148663" y="3515462"/>
                    <a:pt x="7154735" y="3519231"/>
                  </a:cubicBezTo>
                  <a:cubicBezTo>
                    <a:pt x="7163803" y="3524882"/>
                    <a:pt x="7171373" y="3532221"/>
                    <a:pt x="7176271" y="3541816"/>
                  </a:cubicBezTo>
                  <a:cubicBezTo>
                    <a:pt x="7184529" y="3558045"/>
                    <a:pt x="7184529" y="3574197"/>
                    <a:pt x="7174571" y="3589806"/>
                  </a:cubicBezTo>
                  <a:cubicBezTo>
                    <a:pt x="7168823" y="3598752"/>
                    <a:pt x="7161657" y="3606419"/>
                    <a:pt x="7152873" y="3612496"/>
                  </a:cubicBezTo>
                  <a:cubicBezTo>
                    <a:pt x="7139312" y="3621871"/>
                    <a:pt x="7125265" y="3622118"/>
                    <a:pt x="7111339" y="3613779"/>
                  </a:cubicBezTo>
                  <a:cubicBezTo>
                    <a:pt x="7098385" y="3606007"/>
                    <a:pt x="7088670" y="3595154"/>
                    <a:pt x="7082962" y="3580904"/>
                  </a:cubicBezTo>
                  <a:cubicBezTo>
                    <a:pt x="7077659" y="3567566"/>
                    <a:pt x="7078388" y="3554891"/>
                    <a:pt x="7086524" y="3542852"/>
                  </a:cubicBezTo>
                  <a:cubicBezTo>
                    <a:pt x="7092516" y="3534027"/>
                    <a:pt x="7099762" y="3526497"/>
                    <a:pt x="7108870" y="3520850"/>
                  </a:cubicBezTo>
                  <a:cubicBezTo>
                    <a:pt x="7116804" y="3515932"/>
                    <a:pt x="7125265" y="3512908"/>
                    <a:pt x="7134090" y="3513677"/>
                  </a:cubicBezTo>
                  <a:close/>
                  <a:moveTo>
                    <a:pt x="103202" y="3513649"/>
                  </a:moveTo>
                  <a:cubicBezTo>
                    <a:pt x="111945" y="3513054"/>
                    <a:pt x="119768" y="3515681"/>
                    <a:pt x="126976" y="3520539"/>
                  </a:cubicBezTo>
                  <a:cubicBezTo>
                    <a:pt x="135906" y="3526555"/>
                    <a:pt x="143091" y="3534161"/>
                    <a:pt x="147502" y="3544006"/>
                  </a:cubicBezTo>
                  <a:cubicBezTo>
                    <a:pt x="154222" y="3559012"/>
                    <a:pt x="154316" y="3574015"/>
                    <a:pt x="145657" y="3588345"/>
                  </a:cubicBezTo>
                  <a:cubicBezTo>
                    <a:pt x="139043" y="3599291"/>
                    <a:pt x="130479" y="3608517"/>
                    <a:pt x="119189" y="3614897"/>
                  </a:cubicBezTo>
                  <a:cubicBezTo>
                    <a:pt x="108689" y="3620823"/>
                    <a:pt x="97788" y="3621516"/>
                    <a:pt x="86897" y="3616346"/>
                  </a:cubicBezTo>
                  <a:cubicBezTo>
                    <a:pt x="68050" y="3607396"/>
                    <a:pt x="55831" y="3592661"/>
                    <a:pt x="50491" y="3572521"/>
                  </a:cubicBezTo>
                  <a:cubicBezTo>
                    <a:pt x="48466" y="3564882"/>
                    <a:pt x="49286" y="3557260"/>
                    <a:pt x="52853" y="3549969"/>
                  </a:cubicBezTo>
                  <a:cubicBezTo>
                    <a:pt x="59559" y="3536270"/>
                    <a:pt x="69835" y="3526049"/>
                    <a:pt x="82984" y="3518608"/>
                  </a:cubicBezTo>
                  <a:cubicBezTo>
                    <a:pt x="89213" y="3515082"/>
                    <a:pt x="95976" y="3513354"/>
                    <a:pt x="103202" y="3513649"/>
                  </a:cubicBezTo>
                  <a:close/>
                  <a:moveTo>
                    <a:pt x="5380579" y="3513290"/>
                  </a:moveTo>
                  <a:cubicBezTo>
                    <a:pt x="5386393" y="3513791"/>
                    <a:pt x="5392121" y="3515651"/>
                    <a:pt x="5397566" y="3518992"/>
                  </a:cubicBezTo>
                  <a:cubicBezTo>
                    <a:pt x="5412786" y="3528287"/>
                    <a:pt x="5422300" y="3541581"/>
                    <a:pt x="5425255" y="3559316"/>
                  </a:cubicBezTo>
                  <a:cubicBezTo>
                    <a:pt x="5425619" y="3561384"/>
                    <a:pt x="5425659" y="3563501"/>
                    <a:pt x="5425781" y="3564926"/>
                  </a:cubicBezTo>
                  <a:cubicBezTo>
                    <a:pt x="5425619" y="3572043"/>
                    <a:pt x="5423959" y="3578192"/>
                    <a:pt x="5421125" y="3583839"/>
                  </a:cubicBezTo>
                  <a:cubicBezTo>
                    <a:pt x="5414649" y="3596635"/>
                    <a:pt x="5405378" y="3607136"/>
                    <a:pt x="5392991" y="3614476"/>
                  </a:cubicBezTo>
                  <a:cubicBezTo>
                    <a:pt x="5381939" y="3621001"/>
                    <a:pt x="5370362" y="3621701"/>
                    <a:pt x="5358784" y="3615852"/>
                  </a:cubicBezTo>
                  <a:cubicBezTo>
                    <a:pt x="5339394" y="3606051"/>
                    <a:pt x="5327411" y="3590409"/>
                    <a:pt x="5322756" y="3569197"/>
                  </a:cubicBezTo>
                  <a:cubicBezTo>
                    <a:pt x="5321703" y="3564295"/>
                    <a:pt x="5322270" y="3559401"/>
                    <a:pt x="5324133" y="3554709"/>
                  </a:cubicBezTo>
                  <a:cubicBezTo>
                    <a:pt x="5331419" y="3536039"/>
                    <a:pt x="5344252" y="3522542"/>
                    <a:pt x="5363075" y="3515746"/>
                  </a:cubicBezTo>
                  <a:cubicBezTo>
                    <a:pt x="5368864" y="3513649"/>
                    <a:pt x="5374764" y="3512790"/>
                    <a:pt x="5380579" y="3513290"/>
                  </a:cubicBezTo>
                  <a:close/>
                  <a:moveTo>
                    <a:pt x="3619463" y="3512815"/>
                  </a:moveTo>
                  <a:cubicBezTo>
                    <a:pt x="3626884" y="3513236"/>
                    <a:pt x="3633543" y="3515284"/>
                    <a:pt x="3639635" y="3519065"/>
                  </a:cubicBezTo>
                  <a:cubicBezTo>
                    <a:pt x="3652666" y="3527153"/>
                    <a:pt x="3661726" y="3538286"/>
                    <a:pt x="3665997" y="3553240"/>
                  </a:cubicBezTo>
                  <a:cubicBezTo>
                    <a:pt x="3668830" y="3563170"/>
                    <a:pt x="3668138" y="3572723"/>
                    <a:pt x="3663900" y="3581998"/>
                  </a:cubicBezTo>
                  <a:cubicBezTo>
                    <a:pt x="3657597" y="3595802"/>
                    <a:pt x="3647784" y="3606687"/>
                    <a:pt x="3634871" y="3614504"/>
                  </a:cubicBezTo>
                  <a:cubicBezTo>
                    <a:pt x="3623892" y="3621151"/>
                    <a:pt x="3612221" y="3621669"/>
                    <a:pt x="3600672" y="3615807"/>
                  </a:cubicBezTo>
                  <a:cubicBezTo>
                    <a:pt x="3583573" y="3607132"/>
                    <a:pt x="3572056" y="3593753"/>
                    <a:pt x="3566279" y="3575257"/>
                  </a:cubicBezTo>
                  <a:cubicBezTo>
                    <a:pt x="3563356" y="3565894"/>
                    <a:pt x="3564122" y="3557025"/>
                    <a:pt x="3568465" y="3548718"/>
                  </a:cubicBezTo>
                  <a:cubicBezTo>
                    <a:pt x="3576173" y="3533979"/>
                    <a:pt x="3587398" y="3522518"/>
                    <a:pt x="3603174" y="3516430"/>
                  </a:cubicBezTo>
                  <a:cubicBezTo>
                    <a:pt x="3608303" y="3514450"/>
                    <a:pt x="3614015" y="3513981"/>
                    <a:pt x="3619463" y="3512815"/>
                  </a:cubicBezTo>
                  <a:close/>
                  <a:moveTo>
                    <a:pt x="2406556" y="3233373"/>
                  </a:moveTo>
                  <a:cubicBezTo>
                    <a:pt x="2413580" y="3231474"/>
                    <a:pt x="2420381" y="3232033"/>
                    <a:pt x="2427129" y="3234850"/>
                  </a:cubicBezTo>
                  <a:cubicBezTo>
                    <a:pt x="2441281" y="3240761"/>
                    <a:pt x="2451863" y="3256309"/>
                    <a:pt x="2451600" y="3271627"/>
                  </a:cubicBezTo>
                  <a:cubicBezTo>
                    <a:pt x="2450681" y="3278821"/>
                    <a:pt x="2449373" y="3286347"/>
                    <a:pt x="2446212" y="3293540"/>
                  </a:cubicBezTo>
                  <a:cubicBezTo>
                    <a:pt x="2442512" y="3301948"/>
                    <a:pt x="2437978" y="3309838"/>
                    <a:pt x="2432480" y="3317120"/>
                  </a:cubicBezTo>
                  <a:cubicBezTo>
                    <a:pt x="2423611" y="3328880"/>
                    <a:pt x="2414738" y="3340660"/>
                    <a:pt x="2405346" y="3351999"/>
                  </a:cubicBezTo>
                  <a:cubicBezTo>
                    <a:pt x="2378483" y="3384441"/>
                    <a:pt x="2350311" y="3415729"/>
                    <a:pt x="2320683" y="3445673"/>
                  </a:cubicBezTo>
                  <a:cubicBezTo>
                    <a:pt x="2314295" y="3452133"/>
                    <a:pt x="2307304" y="3458036"/>
                    <a:pt x="2300273" y="3463808"/>
                  </a:cubicBezTo>
                  <a:cubicBezTo>
                    <a:pt x="2294820" y="3468285"/>
                    <a:pt x="2288306" y="3470824"/>
                    <a:pt x="2281607" y="3473188"/>
                  </a:cubicBezTo>
                  <a:cubicBezTo>
                    <a:pt x="2265313" y="3478932"/>
                    <a:pt x="2243757" y="3469342"/>
                    <a:pt x="2237102" y="3451077"/>
                  </a:cubicBezTo>
                  <a:cubicBezTo>
                    <a:pt x="2234863" y="3444928"/>
                    <a:pt x="2234284" y="3438787"/>
                    <a:pt x="2235741" y="3432492"/>
                  </a:cubicBezTo>
                  <a:cubicBezTo>
                    <a:pt x="2237648" y="3424262"/>
                    <a:pt x="2240449" y="3416283"/>
                    <a:pt x="2244542" y="3408904"/>
                  </a:cubicBezTo>
                  <a:cubicBezTo>
                    <a:pt x="2249639" y="3399714"/>
                    <a:pt x="2254820" y="3390517"/>
                    <a:pt x="2260714" y="3381834"/>
                  </a:cubicBezTo>
                  <a:cubicBezTo>
                    <a:pt x="2268195" y="3370815"/>
                    <a:pt x="2276109" y="3360055"/>
                    <a:pt x="2284392" y="3349623"/>
                  </a:cubicBezTo>
                  <a:cubicBezTo>
                    <a:pt x="2308413" y="3319371"/>
                    <a:pt x="2334281" y="3290727"/>
                    <a:pt x="2361743" y="3263568"/>
                  </a:cubicBezTo>
                  <a:cubicBezTo>
                    <a:pt x="2369192" y="3256200"/>
                    <a:pt x="2377507" y="3249666"/>
                    <a:pt x="2385733" y="3243137"/>
                  </a:cubicBezTo>
                  <a:cubicBezTo>
                    <a:pt x="2391829" y="3238299"/>
                    <a:pt x="2399043" y="3235401"/>
                    <a:pt x="2406556" y="3233373"/>
                  </a:cubicBezTo>
                  <a:close/>
                  <a:moveTo>
                    <a:pt x="5937910" y="3233148"/>
                  </a:moveTo>
                  <a:cubicBezTo>
                    <a:pt x="5943436" y="3234535"/>
                    <a:pt x="5948557" y="3237479"/>
                    <a:pt x="5953252" y="3241806"/>
                  </a:cubicBezTo>
                  <a:cubicBezTo>
                    <a:pt x="5964384" y="3252092"/>
                    <a:pt x="5967542" y="3263168"/>
                    <a:pt x="5966408" y="3276260"/>
                  </a:cubicBezTo>
                  <a:cubicBezTo>
                    <a:pt x="5966044" y="3277749"/>
                    <a:pt x="5965316" y="3281882"/>
                    <a:pt x="5964142" y="3285894"/>
                  </a:cubicBezTo>
                  <a:cubicBezTo>
                    <a:pt x="5961187" y="3296111"/>
                    <a:pt x="5956207" y="3305402"/>
                    <a:pt x="5949933" y="3313895"/>
                  </a:cubicBezTo>
                  <a:cubicBezTo>
                    <a:pt x="5941189" y="3325732"/>
                    <a:pt x="5932364" y="3337556"/>
                    <a:pt x="5923053" y="3348948"/>
                  </a:cubicBezTo>
                  <a:cubicBezTo>
                    <a:pt x="5896376" y="3381547"/>
                    <a:pt x="5868120" y="3412754"/>
                    <a:pt x="5838690" y="3442868"/>
                  </a:cubicBezTo>
                  <a:cubicBezTo>
                    <a:pt x="5832820" y="3448880"/>
                    <a:pt x="5826708" y="3454705"/>
                    <a:pt x="5820352" y="3460194"/>
                  </a:cubicBezTo>
                  <a:cubicBezTo>
                    <a:pt x="5813390" y="3466189"/>
                    <a:pt x="5805455" y="3470347"/>
                    <a:pt x="5796590" y="3473286"/>
                  </a:cubicBezTo>
                  <a:cubicBezTo>
                    <a:pt x="5782259" y="3478042"/>
                    <a:pt x="5762747" y="3471683"/>
                    <a:pt x="5753963" y="3454648"/>
                  </a:cubicBezTo>
                  <a:cubicBezTo>
                    <a:pt x="5752425" y="3451616"/>
                    <a:pt x="5751534" y="3448078"/>
                    <a:pt x="5751048" y="3444670"/>
                  </a:cubicBezTo>
                  <a:cubicBezTo>
                    <a:pt x="5749955" y="3436889"/>
                    <a:pt x="5750886" y="3429165"/>
                    <a:pt x="5754125" y="3422016"/>
                  </a:cubicBezTo>
                  <a:cubicBezTo>
                    <a:pt x="5758133" y="3413094"/>
                    <a:pt x="5762302" y="3404180"/>
                    <a:pt x="5767200" y="3395695"/>
                  </a:cubicBezTo>
                  <a:cubicBezTo>
                    <a:pt x="5776268" y="3379851"/>
                    <a:pt x="5787158" y="3365201"/>
                    <a:pt x="5798533" y="3350911"/>
                  </a:cubicBezTo>
                  <a:cubicBezTo>
                    <a:pt x="5822579" y="3320675"/>
                    <a:pt x="5848486" y="3292120"/>
                    <a:pt x="5875690" y="3264702"/>
                  </a:cubicBezTo>
                  <a:cubicBezTo>
                    <a:pt x="5883584" y="3256727"/>
                    <a:pt x="5891802" y="3249101"/>
                    <a:pt x="5901234" y="3242858"/>
                  </a:cubicBezTo>
                  <a:cubicBezTo>
                    <a:pt x="5907144" y="3238952"/>
                    <a:pt x="5913337" y="3235879"/>
                    <a:pt x="5920139" y="3233835"/>
                  </a:cubicBezTo>
                  <a:cubicBezTo>
                    <a:pt x="5926454" y="3231933"/>
                    <a:pt x="5932385" y="3231762"/>
                    <a:pt x="5937910" y="3233148"/>
                  </a:cubicBezTo>
                  <a:close/>
                  <a:moveTo>
                    <a:pt x="7694694" y="3233136"/>
                  </a:moveTo>
                  <a:cubicBezTo>
                    <a:pt x="7699916" y="3234459"/>
                    <a:pt x="7704774" y="3237186"/>
                    <a:pt x="7709247" y="3241161"/>
                  </a:cubicBezTo>
                  <a:cubicBezTo>
                    <a:pt x="7721190" y="3251804"/>
                    <a:pt x="7726169" y="3265086"/>
                    <a:pt x="7722040" y="3280934"/>
                  </a:cubicBezTo>
                  <a:cubicBezTo>
                    <a:pt x="7720420" y="3286998"/>
                    <a:pt x="7718558" y="3293127"/>
                    <a:pt x="7715724" y="3298693"/>
                  </a:cubicBezTo>
                  <a:cubicBezTo>
                    <a:pt x="7712284" y="3305543"/>
                    <a:pt x="7708073" y="3312101"/>
                    <a:pt x="7703539" y="3318315"/>
                  </a:cubicBezTo>
                  <a:cubicBezTo>
                    <a:pt x="7696091" y="3328508"/>
                    <a:pt x="7688359" y="3338503"/>
                    <a:pt x="7680344" y="3348267"/>
                  </a:cubicBezTo>
                  <a:cubicBezTo>
                    <a:pt x="7652331" y="3382485"/>
                    <a:pt x="7622577" y="3415178"/>
                    <a:pt x="7591690" y="3446843"/>
                  </a:cubicBezTo>
                  <a:cubicBezTo>
                    <a:pt x="7584808" y="3453898"/>
                    <a:pt x="7577602" y="3460549"/>
                    <a:pt x="7569385" y="3465978"/>
                  </a:cubicBezTo>
                  <a:cubicBezTo>
                    <a:pt x="7561612" y="3471083"/>
                    <a:pt x="7553030" y="3473965"/>
                    <a:pt x="7545298" y="3474892"/>
                  </a:cubicBezTo>
                  <a:cubicBezTo>
                    <a:pt x="7518986" y="3474718"/>
                    <a:pt x="7502145" y="3451599"/>
                    <a:pt x="7508015" y="3431031"/>
                  </a:cubicBezTo>
                  <a:cubicBezTo>
                    <a:pt x="7510525" y="3422214"/>
                    <a:pt x="7513885" y="3413814"/>
                    <a:pt x="7518176" y="3405714"/>
                  </a:cubicBezTo>
                  <a:cubicBezTo>
                    <a:pt x="7525746" y="3391408"/>
                    <a:pt x="7534733" y="3377992"/>
                    <a:pt x="7544408" y="3365091"/>
                  </a:cubicBezTo>
                  <a:cubicBezTo>
                    <a:pt x="7572704" y="3327435"/>
                    <a:pt x="7604280" y="3292605"/>
                    <a:pt x="7637757" y="3259540"/>
                  </a:cubicBezTo>
                  <a:cubicBezTo>
                    <a:pt x="7644235" y="3253168"/>
                    <a:pt x="7651643" y="3247727"/>
                    <a:pt x="7658930" y="3242283"/>
                  </a:cubicBezTo>
                  <a:cubicBezTo>
                    <a:pt x="7664596" y="3238065"/>
                    <a:pt x="7671114" y="3235421"/>
                    <a:pt x="7677955" y="3233535"/>
                  </a:cubicBezTo>
                  <a:cubicBezTo>
                    <a:pt x="7683886" y="3231894"/>
                    <a:pt x="7689472" y="3231813"/>
                    <a:pt x="7694694" y="3233136"/>
                  </a:cubicBezTo>
                  <a:close/>
                  <a:moveTo>
                    <a:pt x="4179465" y="3233081"/>
                  </a:moveTo>
                  <a:cubicBezTo>
                    <a:pt x="4184687" y="3234352"/>
                    <a:pt x="4189565" y="3237022"/>
                    <a:pt x="4194099" y="3240910"/>
                  </a:cubicBezTo>
                  <a:cubicBezTo>
                    <a:pt x="4202964" y="3248513"/>
                    <a:pt x="4208551" y="3258001"/>
                    <a:pt x="4208469" y="3270130"/>
                  </a:cubicBezTo>
                  <a:cubicBezTo>
                    <a:pt x="4208469" y="3276481"/>
                    <a:pt x="4207538" y="3282610"/>
                    <a:pt x="4205272" y="3288658"/>
                  </a:cubicBezTo>
                  <a:cubicBezTo>
                    <a:pt x="4201871" y="3297960"/>
                    <a:pt x="4197256" y="3306595"/>
                    <a:pt x="4191427" y="3314533"/>
                  </a:cubicBezTo>
                  <a:cubicBezTo>
                    <a:pt x="4183938" y="3324702"/>
                    <a:pt x="4176449" y="3334879"/>
                    <a:pt x="4168514" y="3344672"/>
                  </a:cubicBezTo>
                  <a:cubicBezTo>
                    <a:pt x="4139773" y="3380101"/>
                    <a:pt x="4109141" y="3413891"/>
                    <a:pt x="4077156" y="3446426"/>
                  </a:cubicBezTo>
                  <a:cubicBezTo>
                    <a:pt x="4071274" y="3452409"/>
                    <a:pt x="4064850" y="3457902"/>
                    <a:pt x="4058353" y="3463225"/>
                  </a:cubicBezTo>
                  <a:cubicBezTo>
                    <a:pt x="4052337" y="3468152"/>
                    <a:pt x="4045285" y="3471131"/>
                    <a:pt x="4037796" y="3473467"/>
                  </a:cubicBezTo>
                  <a:cubicBezTo>
                    <a:pt x="4022231" y="3478321"/>
                    <a:pt x="4002477" y="3470265"/>
                    <a:pt x="3994651" y="3452089"/>
                  </a:cubicBezTo>
                  <a:cubicBezTo>
                    <a:pt x="3991194" y="3444061"/>
                    <a:pt x="3991749" y="3435471"/>
                    <a:pt x="3994283" y="3427314"/>
                  </a:cubicBezTo>
                  <a:cubicBezTo>
                    <a:pt x="3996352" y="3420651"/>
                    <a:pt x="3999100" y="3414121"/>
                    <a:pt x="4002278" y="3407903"/>
                  </a:cubicBezTo>
                  <a:cubicBezTo>
                    <a:pt x="4006100" y="3400427"/>
                    <a:pt x="4010293" y="3393067"/>
                    <a:pt x="4015046" y="3386149"/>
                  </a:cubicBezTo>
                  <a:cubicBezTo>
                    <a:pt x="4023381" y="3374017"/>
                    <a:pt x="4031878" y="3361957"/>
                    <a:pt x="4040986" y="3350404"/>
                  </a:cubicBezTo>
                  <a:cubicBezTo>
                    <a:pt x="4064899" y="3320071"/>
                    <a:pt x="4090904" y="3291577"/>
                    <a:pt x="4118148" y="3264207"/>
                  </a:cubicBezTo>
                  <a:cubicBezTo>
                    <a:pt x="4126090" y="3256236"/>
                    <a:pt x="4134348" y="3248691"/>
                    <a:pt x="4143781" y="3242453"/>
                  </a:cubicBezTo>
                  <a:cubicBezTo>
                    <a:pt x="4149650" y="3238546"/>
                    <a:pt x="4155965" y="3235607"/>
                    <a:pt x="4162766" y="3233644"/>
                  </a:cubicBezTo>
                  <a:cubicBezTo>
                    <a:pt x="4168677" y="3231938"/>
                    <a:pt x="4174243" y="3231810"/>
                    <a:pt x="4179465" y="3233081"/>
                  </a:cubicBezTo>
                  <a:close/>
                  <a:moveTo>
                    <a:pt x="663330" y="3232868"/>
                  </a:moveTo>
                  <a:cubicBezTo>
                    <a:pt x="668291" y="3233877"/>
                    <a:pt x="672992" y="3236115"/>
                    <a:pt x="677435" y="3239465"/>
                  </a:cubicBezTo>
                  <a:cubicBezTo>
                    <a:pt x="691207" y="3249840"/>
                    <a:pt x="696314" y="3265555"/>
                    <a:pt x="692084" y="3282392"/>
                  </a:cubicBezTo>
                  <a:cubicBezTo>
                    <a:pt x="689483" y="3292751"/>
                    <a:pt x="684846" y="3302142"/>
                    <a:pt x="678913" y="3310886"/>
                  </a:cubicBezTo>
                  <a:cubicBezTo>
                    <a:pt x="673791" y="3318424"/>
                    <a:pt x="668435" y="3325824"/>
                    <a:pt x="662794" y="3332981"/>
                  </a:cubicBezTo>
                  <a:cubicBezTo>
                    <a:pt x="630613" y="3373806"/>
                    <a:pt x="595797" y="3412304"/>
                    <a:pt x="559340" y="3449332"/>
                  </a:cubicBezTo>
                  <a:cubicBezTo>
                    <a:pt x="552430" y="3456356"/>
                    <a:pt x="545074" y="3462812"/>
                    <a:pt x="536484" y="3467779"/>
                  </a:cubicBezTo>
                  <a:cubicBezTo>
                    <a:pt x="529056" y="3472075"/>
                    <a:pt x="521095" y="3474455"/>
                    <a:pt x="513518" y="3474961"/>
                  </a:cubicBezTo>
                  <a:cubicBezTo>
                    <a:pt x="495589" y="3473928"/>
                    <a:pt x="480328" y="3462258"/>
                    <a:pt x="477612" y="3444082"/>
                  </a:cubicBezTo>
                  <a:cubicBezTo>
                    <a:pt x="477103" y="3440697"/>
                    <a:pt x="477438" y="3437090"/>
                    <a:pt x="477968" y="3433678"/>
                  </a:cubicBezTo>
                  <a:cubicBezTo>
                    <a:pt x="479276" y="3425294"/>
                    <a:pt x="482405" y="3417485"/>
                    <a:pt x="486189" y="3409920"/>
                  </a:cubicBezTo>
                  <a:cubicBezTo>
                    <a:pt x="492485" y="3397334"/>
                    <a:pt x="500118" y="3385578"/>
                    <a:pt x="508160" y="3374065"/>
                  </a:cubicBezTo>
                  <a:cubicBezTo>
                    <a:pt x="522652" y="3353327"/>
                    <a:pt x="538784" y="3333880"/>
                    <a:pt x="555614" y="3315044"/>
                  </a:cubicBezTo>
                  <a:cubicBezTo>
                    <a:pt x="570106" y="3298831"/>
                    <a:pt x="585003" y="3282958"/>
                    <a:pt x="600128" y="3267332"/>
                  </a:cubicBezTo>
                  <a:cubicBezTo>
                    <a:pt x="607424" y="3259795"/>
                    <a:pt x="615426" y="3252881"/>
                    <a:pt x="623539" y="3246201"/>
                  </a:cubicBezTo>
                  <a:cubicBezTo>
                    <a:pt x="630610" y="3240384"/>
                    <a:pt x="638707" y="3236202"/>
                    <a:pt x="647643" y="3233652"/>
                  </a:cubicBezTo>
                  <a:cubicBezTo>
                    <a:pt x="653142" y="3232082"/>
                    <a:pt x="658367" y="3231860"/>
                    <a:pt x="663330" y="3232868"/>
                  </a:cubicBezTo>
                  <a:close/>
                  <a:moveTo>
                    <a:pt x="5824805" y="3121779"/>
                  </a:moveTo>
                  <a:cubicBezTo>
                    <a:pt x="5826870" y="3122054"/>
                    <a:pt x="5829056" y="3122382"/>
                    <a:pt x="5830918" y="3123216"/>
                  </a:cubicBezTo>
                  <a:cubicBezTo>
                    <a:pt x="5847434" y="3130503"/>
                    <a:pt x="5857028" y="3147950"/>
                    <a:pt x="5854842" y="3163867"/>
                  </a:cubicBezTo>
                  <a:cubicBezTo>
                    <a:pt x="5853587" y="3172988"/>
                    <a:pt x="5850956" y="3181736"/>
                    <a:pt x="5846179" y="3189613"/>
                  </a:cubicBezTo>
                  <a:cubicBezTo>
                    <a:pt x="5841443" y="3197394"/>
                    <a:pt x="5836747" y="3205292"/>
                    <a:pt x="5831080" y="3212376"/>
                  </a:cubicBezTo>
                  <a:cubicBezTo>
                    <a:pt x="5815333" y="3232090"/>
                    <a:pt x="5799585" y="3251861"/>
                    <a:pt x="5782907" y="3270770"/>
                  </a:cubicBezTo>
                  <a:cubicBezTo>
                    <a:pt x="5762950" y="3293363"/>
                    <a:pt x="5742062" y="3315166"/>
                    <a:pt x="5721416" y="3337135"/>
                  </a:cubicBezTo>
                  <a:cubicBezTo>
                    <a:pt x="5713725" y="3345324"/>
                    <a:pt x="5705224" y="3352656"/>
                    <a:pt x="5695063" y="3357837"/>
                  </a:cubicBezTo>
                  <a:cubicBezTo>
                    <a:pt x="5687776" y="3361566"/>
                    <a:pt x="5682959" y="3362788"/>
                    <a:pt x="5674903" y="3362833"/>
                  </a:cubicBezTo>
                  <a:cubicBezTo>
                    <a:pt x="5659035" y="3363084"/>
                    <a:pt x="5648469" y="3355060"/>
                    <a:pt x="5641587" y="3341422"/>
                  </a:cubicBezTo>
                  <a:cubicBezTo>
                    <a:pt x="5638308" y="3334929"/>
                    <a:pt x="5637498" y="3327950"/>
                    <a:pt x="5639442" y="3320951"/>
                  </a:cubicBezTo>
                  <a:cubicBezTo>
                    <a:pt x="5641142" y="3314899"/>
                    <a:pt x="5643004" y="3308811"/>
                    <a:pt x="5645635" y="3303123"/>
                  </a:cubicBezTo>
                  <a:cubicBezTo>
                    <a:pt x="5649197" y="3295512"/>
                    <a:pt x="5653003" y="3287938"/>
                    <a:pt x="5657618" y="3280947"/>
                  </a:cubicBezTo>
                  <a:cubicBezTo>
                    <a:pt x="5666078" y="3268070"/>
                    <a:pt x="5674701" y="3255246"/>
                    <a:pt x="5684173" y="3243085"/>
                  </a:cubicBezTo>
                  <a:cubicBezTo>
                    <a:pt x="5709596" y="3210364"/>
                    <a:pt x="5737447" y="3179784"/>
                    <a:pt x="5766796" y="3150545"/>
                  </a:cubicBezTo>
                  <a:cubicBezTo>
                    <a:pt x="5775782" y="3141603"/>
                    <a:pt x="5785336" y="3133450"/>
                    <a:pt x="5796428" y="3127147"/>
                  </a:cubicBezTo>
                  <a:cubicBezTo>
                    <a:pt x="5805293" y="3122091"/>
                    <a:pt x="5814766" y="3120443"/>
                    <a:pt x="5824805" y="3121779"/>
                  </a:cubicBezTo>
                  <a:close/>
                  <a:moveTo>
                    <a:pt x="4065802" y="3121645"/>
                  </a:moveTo>
                  <a:cubicBezTo>
                    <a:pt x="4067886" y="3121884"/>
                    <a:pt x="4070073" y="3122066"/>
                    <a:pt x="4071983" y="3122839"/>
                  </a:cubicBezTo>
                  <a:cubicBezTo>
                    <a:pt x="4089592" y="3129952"/>
                    <a:pt x="4099855" y="3149715"/>
                    <a:pt x="4096903" y="3164928"/>
                  </a:cubicBezTo>
                  <a:cubicBezTo>
                    <a:pt x="4095159" y="3173910"/>
                    <a:pt x="4092511" y="3182671"/>
                    <a:pt x="4087658" y="3190512"/>
                  </a:cubicBezTo>
                  <a:cubicBezTo>
                    <a:pt x="4083237" y="3197657"/>
                    <a:pt x="4078881" y="3204923"/>
                    <a:pt x="4073695" y="3211501"/>
                  </a:cubicBezTo>
                  <a:cubicBezTo>
                    <a:pt x="4060236" y="3228564"/>
                    <a:pt x="4046613" y="3245518"/>
                    <a:pt x="4032550" y="3262087"/>
                  </a:cubicBezTo>
                  <a:cubicBezTo>
                    <a:pt x="4010310" y="3288302"/>
                    <a:pt x="3986867" y="3313437"/>
                    <a:pt x="3962684" y="3337880"/>
                  </a:cubicBezTo>
                  <a:cubicBezTo>
                    <a:pt x="3955251" y="3345389"/>
                    <a:pt x="3947333" y="3352299"/>
                    <a:pt x="3938002" y="3357359"/>
                  </a:cubicBezTo>
                  <a:cubicBezTo>
                    <a:pt x="3931121" y="3361096"/>
                    <a:pt x="3923846" y="3363537"/>
                    <a:pt x="3918252" y="3362861"/>
                  </a:cubicBezTo>
                  <a:cubicBezTo>
                    <a:pt x="3899804" y="3362638"/>
                    <a:pt x="3886097" y="3351979"/>
                    <a:pt x="3881827" y="3336483"/>
                  </a:cubicBezTo>
                  <a:cubicBezTo>
                    <a:pt x="3880491" y="3331650"/>
                    <a:pt x="3880321" y="3326869"/>
                    <a:pt x="3881308" y="3321938"/>
                  </a:cubicBezTo>
                  <a:cubicBezTo>
                    <a:pt x="3882839" y="3314320"/>
                    <a:pt x="3885106" y="3306920"/>
                    <a:pt x="3888809" y="3300135"/>
                  </a:cubicBezTo>
                  <a:cubicBezTo>
                    <a:pt x="3894178" y="3290302"/>
                    <a:pt x="3899448" y="3280323"/>
                    <a:pt x="3905840" y="3271159"/>
                  </a:cubicBezTo>
                  <a:cubicBezTo>
                    <a:pt x="3915859" y="3256792"/>
                    <a:pt x="3926437" y="3242785"/>
                    <a:pt x="3937387" y="3229111"/>
                  </a:cubicBezTo>
                  <a:cubicBezTo>
                    <a:pt x="3958891" y="3202264"/>
                    <a:pt x="3982325" y="3177116"/>
                    <a:pt x="4006513" y="3152674"/>
                  </a:cubicBezTo>
                  <a:cubicBezTo>
                    <a:pt x="4015913" y="3143177"/>
                    <a:pt x="4025912" y="3134421"/>
                    <a:pt x="4037518" y="3127624"/>
                  </a:cubicBezTo>
                  <a:cubicBezTo>
                    <a:pt x="4046314" y="3122475"/>
                    <a:pt x="4055718" y="3120475"/>
                    <a:pt x="4065802" y="3121645"/>
                  </a:cubicBezTo>
                  <a:close/>
                  <a:moveTo>
                    <a:pt x="2308685" y="3121625"/>
                  </a:moveTo>
                  <a:cubicBezTo>
                    <a:pt x="2312935" y="3122127"/>
                    <a:pt x="2316882" y="3123273"/>
                    <a:pt x="2320461" y="3125722"/>
                  </a:cubicBezTo>
                  <a:cubicBezTo>
                    <a:pt x="2339103" y="3138465"/>
                    <a:pt x="2342721" y="3154901"/>
                    <a:pt x="2338293" y="3171198"/>
                  </a:cubicBezTo>
                  <a:cubicBezTo>
                    <a:pt x="2336297" y="3178554"/>
                    <a:pt x="2332929" y="3185654"/>
                    <a:pt x="2329342" y="3192427"/>
                  </a:cubicBezTo>
                  <a:cubicBezTo>
                    <a:pt x="2326080" y="3198588"/>
                    <a:pt x="2322036" y="3204421"/>
                    <a:pt x="2317712" y="3209915"/>
                  </a:cubicBezTo>
                  <a:cubicBezTo>
                    <a:pt x="2305143" y="3225889"/>
                    <a:pt x="2292561" y="3241879"/>
                    <a:pt x="2279433" y="3257391"/>
                  </a:cubicBezTo>
                  <a:cubicBezTo>
                    <a:pt x="2256323" y="3284700"/>
                    <a:pt x="2232070" y="3310984"/>
                    <a:pt x="2206972" y="3336487"/>
                  </a:cubicBezTo>
                  <a:cubicBezTo>
                    <a:pt x="2199564" y="3344017"/>
                    <a:pt x="2191771" y="3351081"/>
                    <a:pt x="2182614" y="3356400"/>
                  </a:cubicBezTo>
                  <a:cubicBezTo>
                    <a:pt x="2175247" y="3360683"/>
                    <a:pt x="2167332" y="3363436"/>
                    <a:pt x="2159208" y="3362804"/>
                  </a:cubicBezTo>
                  <a:cubicBezTo>
                    <a:pt x="2141505" y="3363748"/>
                    <a:pt x="2122006" y="3347219"/>
                    <a:pt x="2123868" y="3326015"/>
                  </a:cubicBezTo>
                  <a:cubicBezTo>
                    <a:pt x="2124358" y="3320392"/>
                    <a:pt x="2125523" y="3315016"/>
                    <a:pt x="2127552" y="3309693"/>
                  </a:cubicBezTo>
                  <a:cubicBezTo>
                    <a:pt x="2131571" y="3299148"/>
                    <a:pt x="2136976" y="3289355"/>
                    <a:pt x="2142902" y="3279826"/>
                  </a:cubicBezTo>
                  <a:cubicBezTo>
                    <a:pt x="2153290" y="3263127"/>
                    <a:pt x="2165090" y="3247445"/>
                    <a:pt x="2177481" y="3232196"/>
                  </a:cubicBezTo>
                  <a:cubicBezTo>
                    <a:pt x="2199620" y="3204964"/>
                    <a:pt x="2223298" y="3179117"/>
                    <a:pt x="2247890" y="3154095"/>
                  </a:cubicBezTo>
                  <a:cubicBezTo>
                    <a:pt x="2257245" y="3144578"/>
                    <a:pt x="2267143" y="3135713"/>
                    <a:pt x="2278599" y="3128681"/>
                  </a:cubicBezTo>
                  <a:cubicBezTo>
                    <a:pt x="2287898" y="3122969"/>
                    <a:pt x="2297787" y="3120338"/>
                    <a:pt x="2308685" y="3121625"/>
                  </a:cubicBezTo>
                  <a:close/>
                  <a:moveTo>
                    <a:pt x="7576712" y="3121422"/>
                  </a:moveTo>
                  <a:cubicBezTo>
                    <a:pt x="7584687" y="3121111"/>
                    <a:pt x="7591610" y="3124102"/>
                    <a:pt x="7597560" y="3129494"/>
                  </a:cubicBezTo>
                  <a:cubicBezTo>
                    <a:pt x="7610838" y="3141525"/>
                    <a:pt x="7614927" y="3156163"/>
                    <a:pt x="7609745" y="3173311"/>
                  </a:cubicBezTo>
                  <a:cubicBezTo>
                    <a:pt x="7606911" y="3182780"/>
                    <a:pt x="7602621" y="3191617"/>
                    <a:pt x="7596953" y="3199681"/>
                  </a:cubicBezTo>
                  <a:cubicBezTo>
                    <a:pt x="7590881" y="3208271"/>
                    <a:pt x="7584728" y="3216812"/>
                    <a:pt x="7578170" y="3225038"/>
                  </a:cubicBezTo>
                  <a:cubicBezTo>
                    <a:pt x="7547161" y="3264046"/>
                    <a:pt x="7513724" y="3300916"/>
                    <a:pt x="7478869" y="3336532"/>
                  </a:cubicBezTo>
                  <a:cubicBezTo>
                    <a:pt x="7471502" y="3344086"/>
                    <a:pt x="7463648" y="3351085"/>
                    <a:pt x="7454540" y="3356436"/>
                  </a:cubicBezTo>
                  <a:cubicBezTo>
                    <a:pt x="7447132" y="3360760"/>
                    <a:pt x="7439198" y="3362719"/>
                    <a:pt x="7430494" y="3362966"/>
                  </a:cubicBezTo>
                  <a:cubicBezTo>
                    <a:pt x="7413613" y="3363444"/>
                    <a:pt x="7393778" y="3347263"/>
                    <a:pt x="7395923" y="3325954"/>
                  </a:cubicBezTo>
                  <a:cubicBezTo>
                    <a:pt x="7396449" y="3321125"/>
                    <a:pt x="7397138" y="3316085"/>
                    <a:pt x="7398959" y="3311660"/>
                  </a:cubicBezTo>
                  <a:cubicBezTo>
                    <a:pt x="7402724" y="3302641"/>
                    <a:pt x="7406651" y="3293516"/>
                    <a:pt x="7411792" y="3285258"/>
                  </a:cubicBezTo>
                  <a:cubicBezTo>
                    <a:pt x="7420333" y="3271612"/>
                    <a:pt x="7429401" y="3258213"/>
                    <a:pt x="7439157" y="3245416"/>
                  </a:cubicBezTo>
                  <a:cubicBezTo>
                    <a:pt x="7464701" y="3211918"/>
                    <a:pt x="7493240" y="3180966"/>
                    <a:pt x="7522913" y="3151091"/>
                  </a:cubicBezTo>
                  <a:cubicBezTo>
                    <a:pt x="7532305" y="3141618"/>
                    <a:pt x="7542384" y="3132947"/>
                    <a:pt x="7554286" y="3126592"/>
                  </a:cubicBezTo>
                  <a:cubicBezTo>
                    <a:pt x="7561249" y="3122868"/>
                    <a:pt x="7568616" y="3120993"/>
                    <a:pt x="7576712" y="3121422"/>
                  </a:cubicBezTo>
                  <a:close/>
                  <a:moveTo>
                    <a:pt x="545480" y="3121296"/>
                  </a:moveTo>
                  <a:cubicBezTo>
                    <a:pt x="563034" y="3121357"/>
                    <a:pt x="579362" y="3135797"/>
                    <a:pt x="581415" y="3153410"/>
                  </a:cubicBezTo>
                  <a:cubicBezTo>
                    <a:pt x="582401" y="3161899"/>
                    <a:pt x="581883" y="3170307"/>
                    <a:pt x="578204" y="3178124"/>
                  </a:cubicBezTo>
                  <a:cubicBezTo>
                    <a:pt x="574637" y="3185710"/>
                    <a:pt x="571029" y="3193353"/>
                    <a:pt x="566573" y="3200425"/>
                  </a:cubicBezTo>
                  <a:cubicBezTo>
                    <a:pt x="561724" y="3208113"/>
                    <a:pt x="556083" y="3215330"/>
                    <a:pt x="550426" y="3222475"/>
                  </a:cubicBezTo>
                  <a:cubicBezTo>
                    <a:pt x="518183" y="3263207"/>
                    <a:pt x="483453" y="3301733"/>
                    <a:pt x="446868" y="3338604"/>
                  </a:cubicBezTo>
                  <a:cubicBezTo>
                    <a:pt x="439422" y="3346109"/>
                    <a:pt x="431485" y="3352918"/>
                    <a:pt x="422051" y="3357861"/>
                  </a:cubicBezTo>
                  <a:cubicBezTo>
                    <a:pt x="415709" y="3361188"/>
                    <a:pt x="409047" y="3363026"/>
                    <a:pt x="402813" y="3362832"/>
                  </a:cubicBezTo>
                  <a:cubicBezTo>
                    <a:pt x="385813" y="3363500"/>
                    <a:pt x="373061" y="3353088"/>
                    <a:pt x="367641" y="3339559"/>
                  </a:cubicBezTo>
                  <a:cubicBezTo>
                    <a:pt x="364673" y="3332151"/>
                    <a:pt x="365032" y="3324302"/>
                    <a:pt x="367394" y="3316825"/>
                  </a:cubicBezTo>
                  <a:cubicBezTo>
                    <a:pt x="369496" y="3310170"/>
                    <a:pt x="372101" y="3303596"/>
                    <a:pt x="375237" y="3297366"/>
                  </a:cubicBezTo>
                  <a:cubicBezTo>
                    <a:pt x="379010" y="3289864"/>
                    <a:pt x="383199" y="3282513"/>
                    <a:pt x="387886" y="3275554"/>
                  </a:cubicBezTo>
                  <a:cubicBezTo>
                    <a:pt x="395320" y="3264511"/>
                    <a:pt x="402974" y="3253581"/>
                    <a:pt x="411137" y="3243072"/>
                  </a:cubicBezTo>
                  <a:cubicBezTo>
                    <a:pt x="436553" y="3210351"/>
                    <a:pt x="464464" y="3179828"/>
                    <a:pt x="493780" y="3150568"/>
                  </a:cubicBezTo>
                  <a:cubicBezTo>
                    <a:pt x="502742" y="3141622"/>
                    <a:pt x="512256" y="3133356"/>
                    <a:pt x="523384" y="3127166"/>
                  </a:cubicBezTo>
                  <a:cubicBezTo>
                    <a:pt x="530235" y="3123353"/>
                    <a:pt x="537524" y="3121268"/>
                    <a:pt x="545480" y="3121296"/>
                  </a:cubicBezTo>
                  <a:close/>
                  <a:moveTo>
                    <a:pt x="6697433" y="2778945"/>
                  </a:moveTo>
                  <a:cubicBezTo>
                    <a:pt x="6703409" y="2778676"/>
                    <a:pt x="6709461" y="2780273"/>
                    <a:pt x="6715473" y="2783683"/>
                  </a:cubicBezTo>
                  <a:cubicBezTo>
                    <a:pt x="6720857" y="2786752"/>
                    <a:pt x="6725836" y="2790889"/>
                    <a:pt x="6730330" y="2795257"/>
                  </a:cubicBezTo>
                  <a:cubicBezTo>
                    <a:pt x="6743446" y="2808085"/>
                    <a:pt x="6754375" y="2822650"/>
                    <a:pt x="6762876" y="2838985"/>
                  </a:cubicBezTo>
                  <a:cubicBezTo>
                    <a:pt x="6764779" y="2842697"/>
                    <a:pt x="6766074" y="2846830"/>
                    <a:pt x="6770649" y="2849530"/>
                  </a:cubicBezTo>
                  <a:cubicBezTo>
                    <a:pt x="6773928" y="2845166"/>
                    <a:pt x="6777328" y="2840810"/>
                    <a:pt x="6780526" y="2836297"/>
                  </a:cubicBezTo>
                  <a:cubicBezTo>
                    <a:pt x="6789068" y="2824233"/>
                    <a:pt x="6798459" y="2812903"/>
                    <a:pt x="6808944" y="2802503"/>
                  </a:cubicBezTo>
                  <a:cubicBezTo>
                    <a:pt x="6816028" y="2795504"/>
                    <a:pt x="6823963" y="2789938"/>
                    <a:pt x="6833557" y="2786825"/>
                  </a:cubicBezTo>
                  <a:cubicBezTo>
                    <a:pt x="6840560" y="2784558"/>
                    <a:pt x="6847280" y="2784622"/>
                    <a:pt x="6854040" y="2787630"/>
                  </a:cubicBezTo>
                  <a:cubicBezTo>
                    <a:pt x="6865375" y="2792666"/>
                    <a:pt x="6874119" y="2800613"/>
                    <a:pt x="6879584" y="2811644"/>
                  </a:cubicBezTo>
                  <a:cubicBezTo>
                    <a:pt x="6884523" y="2821626"/>
                    <a:pt x="6883632" y="2832156"/>
                    <a:pt x="6879989" y="2842365"/>
                  </a:cubicBezTo>
                  <a:cubicBezTo>
                    <a:pt x="6876588" y="2851736"/>
                    <a:pt x="6871123" y="2859962"/>
                    <a:pt x="6863918" y="2866811"/>
                  </a:cubicBezTo>
                  <a:cubicBezTo>
                    <a:pt x="6854283" y="2875993"/>
                    <a:pt x="6844284" y="2884842"/>
                    <a:pt x="6834407" y="2893796"/>
                  </a:cubicBezTo>
                  <a:cubicBezTo>
                    <a:pt x="6831290" y="2896622"/>
                    <a:pt x="6828052" y="2899302"/>
                    <a:pt x="6824934" y="2902095"/>
                  </a:cubicBezTo>
                  <a:cubicBezTo>
                    <a:pt x="6823356" y="2903487"/>
                    <a:pt x="6823639" y="2906236"/>
                    <a:pt x="6825501" y="2907325"/>
                  </a:cubicBezTo>
                  <a:cubicBezTo>
                    <a:pt x="6830926" y="2910511"/>
                    <a:pt x="6836431" y="2913616"/>
                    <a:pt x="6841855" y="2916786"/>
                  </a:cubicBezTo>
                  <a:cubicBezTo>
                    <a:pt x="6855255" y="2924550"/>
                    <a:pt x="6868168" y="2932942"/>
                    <a:pt x="6879908" y="2943086"/>
                  </a:cubicBezTo>
                  <a:cubicBezTo>
                    <a:pt x="6886304" y="2948624"/>
                    <a:pt x="6892174" y="2954652"/>
                    <a:pt x="6896708" y="2961849"/>
                  </a:cubicBezTo>
                  <a:cubicBezTo>
                    <a:pt x="6900877" y="2968484"/>
                    <a:pt x="6903387" y="2975641"/>
                    <a:pt x="6903711" y="2983608"/>
                  </a:cubicBezTo>
                  <a:cubicBezTo>
                    <a:pt x="6904034" y="2992384"/>
                    <a:pt x="6901687" y="3000302"/>
                    <a:pt x="6896789" y="3007415"/>
                  </a:cubicBezTo>
                  <a:cubicBezTo>
                    <a:pt x="6891162" y="3015592"/>
                    <a:pt x="6884077" y="3022401"/>
                    <a:pt x="6875657" y="3027652"/>
                  </a:cubicBezTo>
                  <a:cubicBezTo>
                    <a:pt x="6862622" y="3035748"/>
                    <a:pt x="6849183" y="3035979"/>
                    <a:pt x="6835621" y="3029052"/>
                  </a:cubicBezTo>
                  <a:cubicBezTo>
                    <a:pt x="6826756" y="3024530"/>
                    <a:pt x="6819388" y="3018054"/>
                    <a:pt x="6812506" y="3010961"/>
                  </a:cubicBezTo>
                  <a:cubicBezTo>
                    <a:pt x="6800767" y="2998829"/>
                    <a:pt x="6790201" y="2985758"/>
                    <a:pt x="6780121" y="2972212"/>
                  </a:cubicBezTo>
                  <a:cubicBezTo>
                    <a:pt x="6777247" y="2968334"/>
                    <a:pt x="6773968" y="2964756"/>
                    <a:pt x="6770244" y="2960270"/>
                  </a:cubicBezTo>
                  <a:cubicBezTo>
                    <a:pt x="6767249" y="2964420"/>
                    <a:pt x="6764698" y="2967654"/>
                    <a:pt x="6762512" y="2971128"/>
                  </a:cubicBezTo>
                  <a:cubicBezTo>
                    <a:pt x="6753080" y="2986053"/>
                    <a:pt x="6741988" y="2999586"/>
                    <a:pt x="6729156" y="3011670"/>
                  </a:cubicBezTo>
                  <a:cubicBezTo>
                    <a:pt x="6722436" y="3017973"/>
                    <a:pt x="6715068" y="3023069"/>
                    <a:pt x="6706081" y="3025850"/>
                  </a:cubicBezTo>
                  <a:cubicBezTo>
                    <a:pt x="6696649" y="3028761"/>
                    <a:pt x="6687905" y="3027449"/>
                    <a:pt x="6679809" y="3022531"/>
                  </a:cubicBezTo>
                  <a:cubicBezTo>
                    <a:pt x="6669972" y="3016576"/>
                    <a:pt x="6662645" y="3008221"/>
                    <a:pt x="6657990" y="2997586"/>
                  </a:cubicBezTo>
                  <a:cubicBezTo>
                    <a:pt x="6653861" y="2988146"/>
                    <a:pt x="6653496" y="2978653"/>
                    <a:pt x="6656735" y="2968881"/>
                  </a:cubicBezTo>
                  <a:cubicBezTo>
                    <a:pt x="6659649" y="2960028"/>
                    <a:pt x="6664507" y="2952450"/>
                    <a:pt x="6670903" y="2945750"/>
                  </a:cubicBezTo>
                  <a:cubicBezTo>
                    <a:pt x="6680578" y="2935557"/>
                    <a:pt x="6691144" y="2926299"/>
                    <a:pt x="6702317" y="2917794"/>
                  </a:cubicBezTo>
                  <a:cubicBezTo>
                    <a:pt x="6705110" y="2915672"/>
                    <a:pt x="6707903" y="2913523"/>
                    <a:pt x="6710615" y="2911325"/>
                  </a:cubicBezTo>
                  <a:cubicBezTo>
                    <a:pt x="6712923" y="2909467"/>
                    <a:pt x="6712923" y="2906552"/>
                    <a:pt x="6710534" y="2904103"/>
                  </a:cubicBezTo>
                  <a:cubicBezTo>
                    <a:pt x="6706608" y="2900083"/>
                    <a:pt x="6702560" y="2896189"/>
                    <a:pt x="6698673" y="2892133"/>
                  </a:cubicBezTo>
                  <a:cubicBezTo>
                    <a:pt x="6689930" y="2882988"/>
                    <a:pt x="6681631" y="2873487"/>
                    <a:pt x="6674506" y="2863006"/>
                  </a:cubicBezTo>
                  <a:cubicBezTo>
                    <a:pt x="6668110" y="2853635"/>
                    <a:pt x="6663374" y="2843563"/>
                    <a:pt x="6660419" y="2832613"/>
                  </a:cubicBezTo>
                  <a:cubicBezTo>
                    <a:pt x="6656654" y="2818619"/>
                    <a:pt x="6659730" y="2806171"/>
                    <a:pt x="6669041" y="2795326"/>
                  </a:cubicBezTo>
                  <a:cubicBezTo>
                    <a:pt x="6672239" y="2791634"/>
                    <a:pt x="6675882" y="2788209"/>
                    <a:pt x="6679849" y="2785392"/>
                  </a:cubicBezTo>
                  <a:cubicBezTo>
                    <a:pt x="6685557" y="2781346"/>
                    <a:pt x="6691457" y="2779213"/>
                    <a:pt x="6697433" y="2778945"/>
                  </a:cubicBezTo>
                  <a:close/>
                  <a:moveTo>
                    <a:pt x="1425653" y="2778944"/>
                  </a:moveTo>
                  <a:cubicBezTo>
                    <a:pt x="1431630" y="2778702"/>
                    <a:pt x="1437676" y="2780323"/>
                    <a:pt x="1443665" y="2783772"/>
                  </a:cubicBezTo>
                  <a:cubicBezTo>
                    <a:pt x="1449057" y="2786877"/>
                    <a:pt x="1454021" y="2791014"/>
                    <a:pt x="1458486" y="2795386"/>
                  </a:cubicBezTo>
                  <a:cubicBezTo>
                    <a:pt x="1471597" y="2808239"/>
                    <a:pt x="1482544" y="2822792"/>
                    <a:pt x="1490988" y="2839143"/>
                  </a:cubicBezTo>
                  <a:cubicBezTo>
                    <a:pt x="1492895" y="2842835"/>
                    <a:pt x="1494101" y="2846992"/>
                    <a:pt x="1498837" y="2849457"/>
                  </a:cubicBezTo>
                  <a:cubicBezTo>
                    <a:pt x="1502080" y="2845081"/>
                    <a:pt x="1505484" y="2840685"/>
                    <a:pt x="1508682" y="2836143"/>
                  </a:cubicBezTo>
                  <a:cubicBezTo>
                    <a:pt x="1517191" y="2824063"/>
                    <a:pt x="1526603" y="2812741"/>
                    <a:pt x="1537108" y="2802349"/>
                  </a:cubicBezTo>
                  <a:cubicBezTo>
                    <a:pt x="1544172" y="2795362"/>
                    <a:pt x="1552171" y="2789832"/>
                    <a:pt x="1561786" y="2786764"/>
                  </a:cubicBezTo>
                  <a:cubicBezTo>
                    <a:pt x="1568793" y="2784529"/>
                    <a:pt x="1575497" y="2784671"/>
                    <a:pt x="1582261" y="2787699"/>
                  </a:cubicBezTo>
                  <a:cubicBezTo>
                    <a:pt x="1593600" y="2792771"/>
                    <a:pt x="1602307" y="2800746"/>
                    <a:pt x="1607691" y="2811806"/>
                  </a:cubicBezTo>
                  <a:cubicBezTo>
                    <a:pt x="1612553" y="2821792"/>
                    <a:pt x="1611671" y="2832326"/>
                    <a:pt x="1607942" y="2842535"/>
                  </a:cubicBezTo>
                  <a:cubicBezTo>
                    <a:pt x="1604522" y="2851898"/>
                    <a:pt x="1599032" y="2860096"/>
                    <a:pt x="1591843" y="2866945"/>
                  </a:cubicBezTo>
                  <a:cubicBezTo>
                    <a:pt x="1582192" y="2876138"/>
                    <a:pt x="1572157" y="2884927"/>
                    <a:pt x="1562340" y="2893942"/>
                  </a:cubicBezTo>
                  <a:cubicBezTo>
                    <a:pt x="1558762" y="2897225"/>
                    <a:pt x="1554110" y="2899419"/>
                    <a:pt x="1551665" y="2904597"/>
                  </a:cubicBezTo>
                  <a:cubicBezTo>
                    <a:pt x="1552823" y="2905880"/>
                    <a:pt x="1553855" y="2907698"/>
                    <a:pt x="1555418" y="2908633"/>
                  </a:cubicBezTo>
                  <a:cubicBezTo>
                    <a:pt x="1562037" y="2912600"/>
                    <a:pt x="1568870" y="2916195"/>
                    <a:pt x="1575509" y="2920121"/>
                  </a:cubicBezTo>
                  <a:cubicBezTo>
                    <a:pt x="1587613" y="2927278"/>
                    <a:pt x="1599150" y="2935249"/>
                    <a:pt x="1609675" y="2944621"/>
                  </a:cubicBezTo>
                  <a:cubicBezTo>
                    <a:pt x="1616002" y="2950260"/>
                    <a:pt x="1621698" y="2956429"/>
                    <a:pt x="1625912" y="2963825"/>
                  </a:cubicBezTo>
                  <a:cubicBezTo>
                    <a:pt x="1634194" y="2978349"/>
                    <a:pt x="1634433" y="2996319"/>
                    <a:pt x="1622220" y="3010973"/>
                  </a:cubicBezTo>
                  <a:cubicBezTo>
                    <a:pt x="1616792" y="3017483"/>
                    <a:pt x="1610748" y="3023328"/>
                    <a:pt x="1603497" y="3027769"/>
                  </a:cubicBezTo>
                  <a:cubicBezTo>
                    <a:pt x="1590414" y="3035780"/>
                    <a:pt x="1576962" y="3035963"/>
                    <a:pt x="1563461" y="3028963"/>
                  </a:cubicBezTo>
                  <a:cubicBezTo>
                    <a:pt x="1554005" y="3024061"/>
                    <a:pt x="1545885" y="3017248"/>
                    <a:pt x="1538991" y="3009253"/>
                  </a:cubicBezTo>
                  <a:cubicBezTo>
                    <a:pt x="1527996" y="2996509"/>
                    <a:pt x="1517495" y="2983345"/>
                    <a:pt x="1506808" y="2970338"/>
                  </a:cubicBezTo>
                  <a:cubicBezTo>
                    <a:pt x="1504181" y="2967144"/>
                    <a:pt x="1502452" y="2963084"/>
                    <a:pt x="1497400" y="2961287"/>
                  </a:cubicBezTo>
                  <a:cubicBezTo>
                    <a:pt x="1494753" y="2965080"/>
                    <a:pt x="1491830" y="2968950"/>
                    <a:pt x="1489243" y="2973030"/>
                  </a:cubicBezTo>
                  <a:cubicBezTo>
                    <a:pt x="1480183" y="2987352"/>
                    <a:pt x="1469359" y="3000201"/>
                    <a:pt x="1457036" y="3011795"/>
                  </a:cubicBezTo>
                  <a:cubicBezTo>
                    <a:pt x="1450341" y="3018094"/>
                    <a:pt x="1442929" y="3023146"/>
                    <a:pt x="1433918" y="3025907"/>
                  </a:cubicBezTo>
                  <a:cubicBezTo>
                    <a:pt x="1424469" y="3028797"/>
                    <a:pt x="1415770" y="3027388"/>
                    <a:pt x="1407682" y="3022421"/>
                  </a:cubicBezTo>
                  <a:cubicBezTo>
                    <a:pt x="1397901" y="3016410"/>
                    <a:pt x="1390546" y="3008099"/>
                    <a:pt x="1385943" y="2997412"/>
                  </a:cubicBezTo>
                  <a:cubicBezTo>
                    <a:pt x="1381859" y="2987931"/>
                    <a:pt x="1381575" y="2978455"/>
                    <a:pt x="1384810" y="2968699"/>
                  </a:cubicBezTo>
                  <a:cubicBezTo>
                    <a:pt x="1387741" y="2959850"/>
                    <a:pt x="1392663" y="2952292"/>
                    <a:pt x="1399051" y="2945608"/>
                  </a:cubicBezTo>
                  <a:cubicBezTo>
                    <a:pt x="1408766" y="2935439"/>
                    <a:pt x="1419296" y="2926173"/>
                    <a:pt x="1430505" y="2917672"/>
                  </a:cubicBezTo>
                  <a:cubicBezTo>
                    <a:pt x="1433298" y="2915555"/>
                    <a:pt x="1436055" y="2913389"/>
                    <a:pt x="1438800" y="2911203"/>
                  </a:cubicBezTo>
                  <a:cubicBezTo>
                    <a:pt x="1440342" y="2909981"/>
                    <a:pt x="1440852" y="2906876"/>
                    <a:pt x="1439690" y="2905637"/>
                  </a:cubicBezTo>
                  <a:cubicBezTo>
                    <a:pt x="1436330" y="2902063"/>
                    <a:pt x="1432962" y="2898500"/>
                    <a:pt x="1429521" y="2895003"/>
                  </a:cubicBezTo>
                  <a:cubicBezTo>
                    <a:pt x="1420158" y="2885478"/>
                    <a:pt x="1411292" y="2875535"/>
                    <a:pt x="1403593" y="2864597"/>
                  </a:cubicBezTo>
                  <a:cubicBezTo>
                    <a:pt x="1396663" y="2854752"/>
                    <a:pt x="1391489" y="2844102"/>
                    <a:pt x="1388396" y="2832427"/>
                  </a:cubicBezTo>
                  <a:cubicBezTo>
                    <a:pt x="1384680" y="2818392"/>
                    <a:pt x="1387866" y="2805984"/>
                    <a:pt x="1397201" y="2795172"/>
                  </a:cubicBezTo>
                  <a:cubicBezTo>
                    <a:pt x="1400379" y="2791488"/>
                    <a:pt x="1404067" y="2788072"/>
                    <a:pt x="1408050" y="2785286"/>
                  </a:cubicBezTo>
                  <a:cubicBezTo>
                    <a:pt x="1413766" y="2781289"/>
                    <a:pt x="1419675" y="2779186"/>
                    <a:pt x="1425653" y="2778944"/>
                  </a:cubicBezTo>
                  <a:close/>
                  <a:moveTo>
                    <a:pt x="4941034" y="2778900"/>
                  </a:moveTo>
                  <a:cubicBezTo>
                    <a:pt x="4947020" y="2778736"/>
                    <a:pt x="4953082" y="2780439"/>
                    <a:pt x="4959073" y="2783841"/>
                  </a:cubicBezTo>
                  <a:cubicBezTo>
                    <a:pt x="4963891" y="2786574"/>
                    <a:pt x="4968303" y="2790258"/>
                    <a:pt x="4972311" y="2794099"/>
                  </a:cubicBezTo>
                  <a:cubicBezTo>
                    <a:pt x="4985103" y="2806272"/>
                    <a:pt x="4995790" y="2820129"/>
                    <a:pt x="5004331" y="2835605"/>
                  </a:cubicBezTo>
                  <a:cubicBezTo>
                    <a:pt x="5006679" y="2839872"/>
                    <a:pt x="5008825" y="2844243"/>
                    <a:pt x="5011010" y="2848421"/>
                  </a:cubicBezTo>
                  <a:cubicBezTo>
                    <a:pt x="5012954" y="2847992"/>
                    <a:pt x="5014694" y="2848142"/>
                    <a:pt x="5015464" y="2847340"/>
                  </a:cubicBezTo>
                  <a:cubicBezTo>
                    <a:pt x="5017771" y="2844782"/>
                    <a:pt x="5019835" y="2841944"/>
                    <a:pt x="5021819" y="2839086"/>
                  </a:cubicBezTo>
                  <a:cubicBezTo>
                    <a:pt x="5031049" y="2825808"/>
                    <a:pt x="5041210" y="2813332"/>
                    <a:pt x="5052747" y="2801961"/>
                  </a:cubicBezTo>
                  <a:cubicBezTo>
                    <a:pt x="5059871" y="2794945"/>
                    <a:pt x="5067968" y="2789606"/>
                    <a:pt x="5077521" y="2786574"/>
                  </a:cubicBezTo>
                  <a:cubicBezTo>
                    <a:pt x="5084524" y="2784355"/>
                    <a:pt x="5091285" y="2784845"/>
                    <a:pt x="5098005" y="2787902"/>
                  </a:cubicBezTo>
                  <a:cubicBezTo>
                    <a:pt x="5107194" y="2792087"/>
                    <a:pt x="5114602" y="2798342"/>
                    <a:pt x="5120067" y="2806762"/>
                  </a:cubicBezTo>
                  <a:cubicBezTo>
                    <a:pt x="5126058" y="2816004"/>
                    <a:pt x="5128123" y="2825853"/>
                    <a:pt x="5124965" y="2836839"/>
                  </a:cubicBezTo>
                  <a:cubicBezTo>
                    <a:pt x="5121767" y="2847927"/>
                    <a:pt x="5116383" y="2857683"/>
                    <a:pt x="5108246" y="2865613"/>
                  </a:cubicBezTo>
                  <a:cubicBezTo>
                    <a:pt x="5097681" y="2875876"/>
                    <a:pt x="5086589" y="2885542"/>
                    <a:pt x="5075659" y="2895440"/>
                  </a:cubicBezTo>
                  <a:cubicBezTo>
                    <a:pt x="5072583" y="2898233"/>
                    <a:pt x="5069425" y="2900925"/>
                    <a:pt x="5066510" y="2903496"/>
                  </a:cubicBezTo>
                  <a:cubicBezTo>
                    <a:pt x="5067846" y="2907921"/>
                    <a:pt x="5071287" y="2908997"/>
                    <a:pt x="5074080" y="2910730"/>
                  </a:cubicBezTo>
                  <a:cubicBezTo>
                    <a:pt x="5086022" y="2918077"/>
                    <a:pt x="5098329" y="2924898"/>
                    <a:pt x="5109825" y="2932853"/>
                  </a:cubicBezTo>
                  <a:cubicBezTo>
                    <a:pt x="5117840" y="2938395"/>
                    <a:pt x="5125087" y="2945179"/>
                    <a:pt x="5132171" y="2951936"/>
                  </a:cubicBezTo>
                  <a:cubicBezTo>
                    <a:pt x="5138324" y="2957793"/>
                    <a:pt x="5142453" y="2965080"/>
                    <a:pt x="5145206" y="2973257"/>
                  </a:cubicBezTo>
                  <a:cubicBezTo>
                    <a:pt x="5149092" y="2984774"/>
                    <a:pt x="5147311" y="2995348"/>
                    <a:pt x="5141198" y="3005497"/>
                  </a:cubicBezTo>
                  <a:cubicBezTo>
                    <a:pt x="5135693" y="3014714"/>
                    <a:pt x="5128042" y="3021900"/>
                    <a:pt x="5119015" y="3027543"/>
                  </a:cubicBezTo>
                  <a:cubicBezTo>
                    <a:pt x="5106061" y="3035639"/>
                    <a:pt x="5092702" y="3036137"/>
                    <a:pt x="5079060" y="3029113"/>
                  </a:cubicBezTo>
                  <a:cubicBezTo>
                    <a:pt x="5071490" y="3025215"/>
                    <a:pt x="5065013" y="3019900"/>
                    <a:pt x="5058940" y="3014002"/>
                  </a:cubicBezTo>
                  <a:cubicBezTo>
                    <a:pt x="5045825" y="3001238"/>
                    <a:pt x="5034490" y="2986985"/>
                    <a:pt x="5023479" y="2972403"/>
                  </a:cubicBezTo>
                  <a:cubicBezTo>
                    <a:pt x="5020969" y="2969067"/>
                    <a:pt x="5018297" y="2965805"/>
                    <a:pt x="5015423" y="2962797"/>
                  </a:cubicBezTo>
                  <a:cubicBezTo>
                    <a:pt x="5014775" y="2962141"/>
                    <a:pt x="5012225" y="2962170"/>
                    <a:pt x="5011699" y="2962821"/>
                  </a:cubicBezTo>
                  <a:cubicBezTo>
                    <a:pt x="5009067" y="2966072"/>
                    <a:pt x="5006720" y="2969569"/>
                    <a:pt x="5004452" y="2973095"/>
                  </a:cubicBezTo>
                  <a:cubicBezTo>
                    <a:pt x="4995344" y="2987341"/>
                    <a:pt x="4984576" y="3000266"/>
                    <a:pt x="4972229" y="3011804"/>
                  </a:cubicBezTo>
                  <a:cubicBezTo>
                    <a:pt x="4965550" y="3018058"/>
                    <a:pt x="4958142" y="3023158"/>
                    <a:pt x="4949115" y="3025931"/>
                  </a:cubicBezTo>
                  <a:cubicBezTo>
                    <a:pt x="4939642" y="3028842"/>
                    <a:pt x="4930979" y="3027417"/>
                    <a:pt x="4922924" y="3022345"/>
                  </a:cubicBezTo>
                  <a:cubicBezTo>
                    <a:pt x="4918268" y="3019382"/>
                    <a:pt x="4913936" y="3015609"/>
                    <a:pt x="4910172" y="3011544"/>
                  </a:cubicBezTo>
                  <a:cubicBezTo>
                    <a:pt x="4893696" y="2993830"/>
                    <a:pt x="4896125" y="2971233"/>
                    <a:pt x="4905435" y="2957146"/>
                  </a:cubicBezTo>
                  <a:cubicBezTo>
                    <a:pt x="4908876" y="2951916"/>
                    <a:pt x="4912884" y="2946880"/>
                    <a:pt x="4917337" y="2942512"/>
                  </a:cubicBezTo>
                  <a:cubicBezTo>
                    <a:pt x="4924867" y="2935180"/>
                    <a:pt x="4932882" y="2928351"/>
                    <a:pt x="4940897" y="2921518"/>
                  </a:cubicBezTo>
                  <a:cubicBezTo>
                    <a:pt x="4945674" y="2917438"/>
                    <a:pt x="4950774" y="2913754"/>
                    <a:pt x="4956118" y="2909592"/>
                  </a:cubicBezTo>
                  <a:cubicBezTo>
                    <a:pt x="4954053" y="2902435"/>
                    <a:pt x="4949357" y="2900022"/>
                    <a:pt x="4946200" y="2896379"/>
                  </a:cubicBezTo>
                  <a:cubicBezTo>
                    <a:pt x="4938347" y="2887404"/>
                    <a:pt x="4930129" y="2878742"/>
                    <a:pt x="4922559" y="2869560"/>
                  </a:cubicBezTo>
                  <a:cubicBezTo>
                    <a:pt x="4918592" y="2864727"/>
                    <a:pt x="4915273" y="2859242"/>
                    <a:pt x="4912236" y="2853748"/>
                  </a:cubicBezTo>
                  <a:cubicBezTo>
                    <a:pt x="4909524" y="2848870"/>
                    <a:pt x="4906893" y="2843758"/>
                    <a:pt x="4905354" y="2838430"/>
                  </a:cubicBezTo>
                  <a:cubicBezTo>
                    <a:pt x="4898999" y="2816368"/>
                    <a:pt x="4902763" y="2799888"/>
                    <a:pt x="4923449" y="2785149"/>
                  </a:cubicBezTo>
                  <a:cubicBezTo>
                    <a:pt x="4929137" y="2781091"/>
                    <a:pt x="4935048" y="2779063"/>
                    <a:pt x="4941034" y="2778900"/>
                  </a:cubicBezTo>
                  <a:close/>
                  <a:moveTo>
                    <a:pt x="3183615" y="2778848"/>
                  </a:moveTo>
                  <a:cubicBezTo>
                    <a:pt x="3189617" y="2778764"/>
                    <a:pt x="3195662" y="2780568"/>
                    <a:pt x="3201584" y="2784177"/>
                  </a:cubicBezTo>
                  <a:cubicBezTo>
                    <a:pt x="3206915" y="2787428"/>
                    <a:pt x="3211866" y="2791557"/>
                    <a:pt x="3216303" y="2795977"/>
                  </a:cubicBezTo>
                  <a:cubicBezTo>
                    <a:pt x="3228297" y="2807927"/>
                    <a:pt x="3238551" y="2821270"/>
                    <a:pt x="3246603" y="2836240"/>
                  </a:cubicBezTo>
                  <a:cubicBezTo>
                    <a:pt x="3248591" y="2839932"/>
                    <a:pt x="3250680" y="2843591"/>
                    <a:pt x="3253060" y="2847028"/>
                  </a:cubicBezTo>
                  <a:cubicBezTo>
                    <a:pt x="3253562" y="2847753"/>
                    <a:pt x="3256177" y="2848077"/>
                    <a:pt x="3256752" y="2847510"/>
                  </a:cubicBezTo>
                  <a:cubicBezTo>
                    <a:pt x="3259217" y="2845069"/>
                    <a:pt x="3261472" y="2842357"/>
                    <a:pt x="3263464" y="2839507"/>
                  </a:cubicBezTo>
                  <a:cubicBezTo>
                    <a:pt x="3272742" y="2826237"/>
                    <a:pt x="3282826" y="2813668"/>
                    <a:pt x="3294395" y="2802289"/>
                  </a:cubicBezTo>
                  <a:cubicBezTo>
                    <a:pt x="3301520" y="2795281"/>
                    <a:pt x="3309531" y="2789812"/>
                    <a:pt x="3319097" y="2786703"/>
                  </a:cubicBezTo>
                  <a:cubicBezTo>
                    <a:pt x="3326084" y="2784432"/>
                    <a:pt x="3332800" y="2784805"/>
                    <a:pt x="3339605" y="2787748"/>
                  </a:cubicBezTo>
                  <a:cubicBezTo>
                    <a:pt x="3348260" y="2791488"/>
                    <a:pt x="3355133" y="2797329"/>
                    <a:pt x="3360647" y="2804766"/>
                  </a:cubicBezTo>
                  <a:cubicBezTo>
                    <a:pt x="3368237" y="2814999"/>
                    <a:pt x="3370395" y="2826193"/>
                    <a:pt x="3366448" y="2838600"/>
                  </a:cubicBezTo>
                  <a:cubicBezTo>
                    <a:pt x="3363177" y="2848882"/>
                    <a:pt x="3358011" y="2857999"/>
                    <a:pt x="3350349" y="2865419"/>
                  </a:cubicBezTo>
                  <a:cubicBezTo>
                    <a:pt x="3339759" y="2875665"/>
                    <a:pt x="3328642" y="2885368"/>
                    <a:pt x="3317806" y="2895367"/>
                  </a:cubicBezTo>
                  <a:cubicBezTo>
                    <a:pt x="3314749" y="2898188"/>
                    <a:pt x="3310592" y="2899901"/>
                    <a:pt x="3308888" y="2904107"/>
                  </a:cubicBezTo>
                  <a:cubicBezTo>
                    <a:pt x="3309252" y="2907317"/>
                    <a:pt x="3312005" y="2908386"/>
                    <a:pt x="3314223" y="2909734"/>
                  </a:cubicBezTo>
                  <a:cubicBezTo>
                    <a:pt x="3325614" y="2916656"/>
                    <a:pt x="3337245" y="2923202"/>
                    <a:pt x="3348478" y="2930367"/>
                  </a:cubicBezTo>
                  <a:cubicBezTo>
                    <a:pt x="3357971" y="2936419"/>
                    <a:pt x="3366577" y="2943677"/>
                    <a:pt x="3374309" y="2951919"/>
                  </a:cubicBezTo>
                  <a:cubicBezTo>
                    <a:pt x="3380669" y="2958696"/>
                    <a:pt x="3385328" y="2966440"/>
                    <a:pt x="3387887" y="2975394"/>
                  </a:cubicBezTo>
                  <a:cubicBezTo>
                    <a:pt x="3390081" y="2983070"/>
                    <a:pt x="3389886" y="2990611"/>
                    <a:pt x="3386757" y="2998064"/>
                  </a:cubicBezTo>
                  <a:cubicBezTo>
                    <a:pt x="3379835" y="3014532"/>
                    <a:pt x="3367646" y="3025810"/>
                    <a:pt x="3351304" y="3032109"/>
                  </a:cubicBezTo>
                  <a:cubicBezTo>
                    <a:pt x="3342657" y="3035444"/>
                    <a:pt x="3333391" y="3034671"/>
                    <a:pt x="3324594" y="3030789"/>
                  </a:cubicBezTo>
                  <a:cubicBezTo>
                    <a:pt x="3315437" y="3026749"/>
                    <a:pt x="3307730" y="3020774"/>
                    <a:pt x="3300650" y="3013864"/>
                  </a:cubicBezTo>
                  <a:cubicBezTo>
                    <a:pt x="3289056" y="3002545"/>
                    <a:pt x="3278903" y="2989984"/>
                    <a:pt x="3269034" y="2977176"/>
                  </a:cubicBezTo>
                  <a:cubicBezTo>
                    <a:pt x="3265609" y="2972731"/>
                    <a:pt x="3262298" y="2968193"/>
                    <a:pt x="3258877" y="2963736"/>
                  </a:cubicBezTo>
                  <a:cubicBezTo>
                    <a:pt x="3257205" y="2961558"/>
                    <a:pt x="3253440" y="2961955"/>
                    <a:pt x="3251797" y="2964481"/>
                  </a:cubicBezTo>
                  <a:cubicBezTo>
                    <a:pt x="3249117" y="2968602"/>
                    <a:pt x="3246591" y="2972816"/>
                    <a:pt x="3243862" y="2976900"/>
                  </a:cubicBezTo>
                  <a:cubicBezTo>
                    <a:pt x="3235248" y="2989806"/>
                    <a:pt x="3225310" y="3001630"/>
                    <a:pt x="3213902" y="3012139"/>
                  </a:cubicBezTo>
                  <a:cubicBezTo>
                    <a:pt x="3207158" y="3018349"/>
                    <a:pt x="3199714" y="3023405"/>
                    <a:pt x="3190622" y="3026036"/>
                  </a:cubicBezTo>
                  <a:cubicBezTo>
                    <a:pt x="3181100" y="3028797"/>
                    <a:pt x="3172539" y="3027146"/>
                    <a:pt x="3164406" y="3022175"/>
                  </a:cubicBezTo>
                  <a:cubicBezTo>
                    <a:pt x="3154512" y="3016127"/>
                    <a:pt x="3147137" y="3007646"/>
                    <a:pt x="3142918" y="2996922"/>
                  </a:cubicBezTo>
                  <a:cubicBezTo>
                    <a:pt x="3138644" y="2986045"/>
                    <a:pt x="3139178" y="2974933"/>
                    <a:pt x="3143760" y="2964104"/>
                  </a:cubicBezTo>
                  <a:cubicBezTo>
                    <a:pt x="3147096" y="2956222"/>
                    <a:pt x="3151938" y="2949296"/>
                    <a:pt x="3158208" y="2943576"/>
                  </a:cubicBezTo>
                  <a:cubicBezTo>
                    <a:pt x="3168053" y="2934589"/>
                    <a:pt x="3178218" y="2925951"/>
                    <a:pt x="3188314" y="2917239"/>
                  </a:cubicBezTo>
                  <a:cubicBezTo>
                    <a:pt x="3191484" y="2914502"/>
                    <a:pt x="3194868" y="2912017"/>
                    <a:pt x="3197888" y="2909620"/>
                  </a:cubicBezTo>
                  <a:cubicBezTo>
                    <a:pt x="3197455" y="2905248"/>
                    <a:pt x="3194641" y="2903054"/>
                    <a:pt x="3192281" y="2900516"/>
                  </a:cubicBezTo>
                  <a:cubicBezTo>
                    <a:pt x="3184157" y="2891776"/>
                    <a:pt x="3175858" y="2883182"/>
                    <a:pt x="3168102" y="2874126"/>
                  </a:cubicBezTo>
                  <a:cubicBezTo>
                    <a:pt x="3163560" y="2868819"/>
                    <a:pt x="3159544" y="2862962"/>
                    <a:pt x="3155982" y="2856942"/>
                  </a:cubicBezTo>
                  <a:cubicBezTo>
                    <a:pt x="3152784" y="2851542"/>
                    <a:pt x="3150023" y="2845761"/>
                    <a:pt x="3147950" y="2839839"/>
                  </a:cubicBezTo>
                  <a:cubicBezTo>
                    <a:pt x="3139316" y="2815222"/>
                    <a:pt x="3146825" y="2797892"/>
                    <a:pt x="3165904" y="2784837"/>
                  </a:cubicBezTo>
                  <a:cubicBezTo>
                    <a:pt x="3171654" y="2780900"/>
                    <a:pt x="3177613" y="2778931"/>
                    <a:pt x="3183615" y="2778848"/>
                  </a:cubicBezTo>
                  <a:close/>
                  <a:moveTo>
                    <a:pt x="1899796" y="2460622"/>
                  </a:moveTo>
                  <a:cubicBezTo>
                    <a:pt x="1928141" y="2454502"/>
                    <a:pt x="1945900" y="2483903"/>
                    <a:pt x="1941738" y="2502452"/>
                  </a:cubicBezTo>
                  <a:cubicBezTo>
                    <a:pt x="1939573" y="2512094"/>
                    <a:pt x="1936537" y="2521417"/>
                    <a:pt x="1931246" y="2529833"/>
                  </a:cubicBezTo>
                  <a:cubicBezTo>
                    <a:pt x="1927513" y="2535764"/>
                    <a:pt x="1923753" y="2541706"/>
                    <a:pt x="1919563" y="2547313"/>
                  </a:cubicBezTo>
                  <a:cubicBezTo>
                    <a:pt x="1894311" y="2581094"/>
                    <a:pt x="1866646" y="2612816"/>
                    <a:pt x="1837183" y="2642990"/>
                  </a:cubicBezTo>
                  <a:cubicBezTo>
                    <a:pt x="1830293" y="2650046"/>
                    <a:pt x="1822934" y="2656511"/>
                    <a:pt x="1814457" y="2661620"/>
                  </a:cubicBezTo>
                  <a:cubicBezTo>
                    <a:pt x="1807685" y="2665700"/>
                    <a:pt x="1800358" y="2667793"/>
                    <a:pt x="1793249" y="2667737"/>
                  </a:cubicBezTo>
                  <a:cubicBezTo>
                    <a:pt x="1771887" y="2668664"/>
                    <a:pt x="1753667" y="2648937"/>
                    <a:pt x="1758727" y="2626891"/>
                  </a:cubicBezTo>
                  <a:cubicBezTo>
                    <a:pt x="1760593" y="2618766"/>
                    <a:pt x="1763771" y="2610808"/>
                    <a:pt x="1767341" y="2603242"/>
                  </a:cubicBezTo>
                  <a:cubicBezTo>
                    <a:pt x="1774239" y="2588612"/>
                    <a:pt x="1783003" y="2575014"/>
                    <a:pt x="1792711" y="2562085"/>
                  </a:cubicBezTo>
                  <a:cubicBezTo>
                    <a:pt x="1813830" y="2533958"/>
                    <a:pt x="1837370" y="2507937"/>
                    <a:pt x="1862699" y="2483575"/>
                  </a:cubicBezTo>
                  <a:cubicBezTo>
                    <a:pt x="1869224" y="2477301"/>
                    <a:pt x="1876738" y="2471912"/>
                    <a:pt x="1884344" y="2466958"/>
                  </a:cubicBezTo>
                  <a:cubicBezTo>
                    <a:pt x="1888939" y="2463962"/>
                    <a:pt x="1894416" y="2461784"/>
                    <a:pt x="1899796" y="2460622"/>
                  </a:cubicBezTo>
                  <a:close/>
                  <a:moveTo>
                    <a:pt x="7171819" y="2460614"/>
                  </a:moveTo>
                  <a:cubicBezTo>
                    <a:pt x="7200156" y="2454502"/>
                    <a:pt x="7217886" y="2483988"/>
                    <a:pt x="7213676" y="2502500"/>
                  </a:cubicBezTo>
                  <a:cubicBezTo>
                    <a:pt x="7211531" y="2512139"/>
                    <a:pt x="7208454" y="2521458"/>
                    <a:pt x="7203192" y="2529878"/>
                  </a:cubicBezTo>
                  <a:cubicBezTo>
                    <a:pt x="7199468" y="2535812"/>
                    <a:pt x="7195703" y="2541755"/>
                    <a:pt x="7191533" y="2547362"/>
                  </a:cubicBezTo>
                  <a:cubicBezTo>
                    <a:pt x="7166273" y="2581155"/>
                    <a:pt x="7138543" y="2612820"/>
                    <a:pt x="7109154" y="2643059"/>
                  </a:cubicBezTo>
                  <a:cubicBezTo>
                    <a:pt x="7102272" y="2650131"/>
                    <a:pt x="7094864" y="2656552"/>
                    <a:pt x="7086363" y="2661644"/>
                  </a:cubicBezTo>
                  <a:cubicBezTo>
                    <a:pt x="7079602" y="2665709"/>
                    <a:pt x="7072275" y="2667797"/>
                    <a:pt x="7065151" y="2667737"/>
                  </a:cubicBezTo>
                  <a:cubicBezTo>
                    <a:pt x="7043655" y="2668640"/>
                    <a:pt x="7025600" y="2648707"/>
                    <a:pt x="7030701" y="2626847"/>
                  </a:cubicBezTo>
                  <a:cubicBezTo>
                    <a:pt x="7032604" y="2618722"/>
                    <a:pt x="7035761" y="2610755"/>
                    <a:pt x="7039324" y="2603194"/>
                  </a:cubicBezTo>
                  <a:cubicBezTo>
                    <a:pt x="7046246" y="2588572"/>
                    <a:pt x="7054990" y="2574970"/>
                    <a:pt x="7064705" y="2562044"/>
                  </a:cubicBezTo>
                  <a:cubicBezTo>
                    <a:pt x="7085837" y="2533930"/>
                    <a:pt x="7109356" y="2507892"/>
                    <a:pt x="7134698" y="2483547"/>
                  </a:cubicBezTo>
                  <a:cubicBezTo>
                    <a:pt x="7141256" y="2477281"/>
                    <a:pt x="7148745" y="2471884"/>
                    <a:pt x="7156355" y="2466934"/>
                  </a:cubicBezTo>
                  <a:cubicBezTo>
                    <a:pt x="7160970" y="2463942"/>
                    <a:pt x="7166435" y="2461776"/>
                    <a:pt x="7171819" y="2460614"/>
                  </a:cubicBezTo>
                  <a:close/>
                  <a:moveTo>
                    <a:pt x="5426469" y="2460145"/>
                  </a:moveTo>
                  <a:cubicBezTo>
                    <a:pt x="5429222" y="2460477"/>
                    <a:pt x="5432096" y="2460999"/>
                    <a:pt x="5434606" y="2462104"/>
                  </a:cubicBezTo>
                  <a:cubicBezTo>
                    <a:pt x="5447236" y="2467682"/>
                    <a:pt x="5458166" y="2481851"/>
                    <a:pt x="5456911" y="2497185"/>
                  </a:cubicBezTo>
                  <a:cubicBezTo>
                    <a:pt x="5456466" y="2502715"/>
                    <a:pt x="5455454" y="2508318"/>
                    <a:pt x="5453835" y="2513609"/>
                  </a:cubicBezTo>
                  <a:cubicBezTo>
                    <a:pt x="5450030" y="2525813"/>
                    <a:pt x="5443067" y="2536355"/>
                    <a:pt x="5435456" y="2546516"/>
                  </a:cubicBezTo>
                  <a:cubicBezTo>
                    <a:pt x="5413192" y="2576330"/>
                    <a:pt x="5388984" y="2604541"/>
                    <a:pt x="5363400" y="2631563"/>
                  </a:cubicBezTo>
                  <a:cubicBezTo>
                    <a:pt x="5357611" y="2637676"/>
                    <a:pt x="5351822" y="2643841"/>
                    <a:pt x="5345547" y="2649427"/>
                  </a:cubicBezTo>
                  <a:cubicBezTo>
                    <a:pt x="5340366" y="2654062"/>
                    <a:pt x="5334577" y="2658131"/>
                    <a:pt x="5328788" y="2662005"/>
                  </a:cubicBezTo>
                  <a:cubicBezTo>
                    <a:pt x="5322149" y="2666409"/>
                    <a:pt x="5314620" y="2667943"/>
                    <a:pt x="5308305" y="2667765"/>
                  </a:cubicBezTo>
                  <a:cubicBezTo>
                    <a:pt x="5287457" y="2668097"/>
                    <a:pt x="5270697" y="2650135"/>
                    <a:pt x="5273815" y="2630004"/>
                  </a:cubicBezTo>
                  <a:cubicBezTo>
                    <a:pt x="5274665" y="2624511"/>
                    <a:pt x="5276001" y="2618953"/>
                    <a:pt x="5278065" y="2613828"/>
                  </a:cubicBezTo>
                  <a:cubicBezTo>
                    <a:pt x="5281223" y="2606055"/>
                    <a:pt x="5284664" y="2598279"/>
                    <a:pt x="5289036" y="2591150"/>
                  </a:cubicBezTo>
                  <a:cubicBezTo>
                    <a:pt x="5296403" y="2579216"/>
                    <a:pt x="5304013" y="2567376"/>
                    <a:pt x="5312474" y="2556231"/>
                  </a:cubicBezTo>
                  <a:cubicBezTo>
                    <a:pt x="5331177" y="2531619"/>
                    <a:pt x="5352146" y="2508969"/>
                    <a:pt x="5374006" y="2487122"/>
                  </a:cubicBezTo>
                  <a:cubicBezTo>
                    <a:pt x="5382466" y="2478665"/>
                    <a:pt x="5391615" y="2471030"/>
                    <a:pt x="5402181" y="2465237"/>
                  </a:cubicBezTo>
                  <a:cubicBezTo>
                    <a:pt x="5409750" y="2461076"/>
                    <a:pt x="5417847" y="2459105"/>
                    <a:pt x="5426469" y="2460145"/>
                  </a:cubicBezTo>
                  <a:close/>
                  <a:moveTo>
                    <a:pt x="3667288" y="2459946"/>
                  </a:moveTo>
                  <a:cubicBezTo>
                    <a:pt x="3672356" y="2460278"/>
                    <a:pt x="3676975" y="2461695"/>
                    <a:pt x="3681096" y="2464493"/>
                  </a:cubicBezTo>
                  <a:cubicBezTo>
                    <a:pt x="3692961" y="2472532"/>
                    <a:pt x="3699552" y="2483462"/>
                    <a:pt x="3698815" y="2498153"/>
                  </a:cubicBezTo>
                  <a:cubicBezTo>
                    <a:pt x="3698495" y="2504488"/>
                    <a:pt x="3697220" y="2510580"/>
                    <a:pt x="3694844" y="2516551"/>
                  </a:cubicBezTo>
                  <a:cubicBezTo>
                    <a:pt x="3691188" y="2525757"/>
                    <a:pt x="3686407" y="2534270"/>
                    <a:pt x="3680566" y="2542208"/>
                  </a:cubicBezTo>
                  <a:cubicBezTo>
                    <a:pt x="3653500" y="2579010"/>
                    <a:pt x="3623560" y="2613358"/>
                    <a:pt x="3591467" y="2645844"/>
                  </a:cubicBezTo>
                  <a:cubicBezTo>
                    <a:pt x="3585046" y="2652342"/>
                    <a:pt x="3577994" y="2658074"/>
                    <a:pt x="3569926" y="2662547"/>
                  </a:cubicBezTo>
                  <a:cubicBezTo>
                    <a:pt x="3563603" y="2666045"/>
                    <a:pt x="3556920" y="2667640"/>
                    <a:pt x="3545549" y="2667834"/>
                  </a:cubicBezTo>
                  <a:cubicBezTo>
                    <a:pt x="3535695" y="2668077"/>
                    <a:pt x="3525737" y="2661239"/>
                    <a:pt x="3518973" y="2649427"/>
                  </a:cubicBezTo>
                  <a:cubicBezTo>
                    <a:pt x="3517289" y="2646488"/>
                    <a:pt x="3516394" y="2642901"/>
                    <a:pt x="3515921" y="2639505"/>
                  </a:cubicBezTo>
                  <a:cubicBezTo>
                    <a:pt x="3514840" y="2631745"/>
                    <a:pt x="3515633" y="2624037"/>
                    <a:pt x="3518738" y="2616799"/>
                  </a:cubicBezTo>
                  <a:cubicBezTo>
                    <a:pt x="3522045" y="2609079"/>
                    <a:pt x="3525389" y="2601335"/>
                    <a:pt x="3529376" y="2593955"/>
                  </a:cubicBezTo>
                  <a:cubicBezTo>
                    <a:pt x="3537392" y="2579115"/>
                    <a:pt x="3546958" y="2565254"/>
                    <a:pt x="3557491" y="2552082"/>
                  </a:cubicBezTo>
                  <a:cubicBezTo>
                    <a:pt x="3575914" y="2529048"/>
                    <a:pt x="3595729" y="2507257"/>
                    <a:pt x="3616695" y="2486510"/>
                  </a:cubicBezTo>
                  <a:cubicBezTo>
                    <a:pt x="3625200" y="2478098"/>
                    <a:pt x="3634292" y="2470419"/>
                    <a:pt x="3644983" y="2464849"/>
                  </a:cubicBezTo>
                  <a:cubicBezTo>
                    <a:pt x="3651970" y="2461209"/>
                    <a:pt x="3659321" y="2459424"/>
                    <a:pt x="3667288" y="2459946"/>
                  </a:cubicBezTo>
                  <a:close/>
                  <a:moveTo>
                    <a:pt x="152151" y="2459922"/>
                  </a:moveTo>
                  <a:cubicBezTo>
                    <a:pt x="158001" y="2460258"/>
                    <a:pt x="163226" y="2462161"/>
                    <a:pt x="167743" y="2465598"/>
                  </a:cubicBezTo>
                  <a:cubicBezTo>
                    <a:pt x="181329" y="2475929"/>
                    <a:pt x="187732" y="2490923"/>
                    <a:pt x="182588" y="2508322"/>
                  </a:cubicBezTo>
                  <a:cubicBezTo>
                    <a:pt x="179985" y="2517131"/>
                    <a:pt x="176384" y="2525478"/>
                    <a:pt x="171552" y="2533266"/>
                  </a:cubicBezTo>
                  <a:cubicBezTo>
                    <a:pt x="168966" y="2537436"/>
                    <a:pt x="166175" y="2541496"/>
                    <a:pt x="163237" y="2545427"/>
                  </a:cubicBezTo>
                  <a:cubicBezTo>
                    <a:pt x="137138" y="2580338"/>
                    <a:pt x="108625" y="2613176"/>
                    <a:pt x="78106" y="2644286"/>
                  </a:cubicBezTo>
                  <a:cubicBezTo>
                    <a:pt x="71198" y="2651330"/>
                    <a:pt x="63701" y="2657588"/>
                    <a:pt x="55050" y="2662474"/>
                  </a:cubicBezTo>
                  <a:cubicBezTo>
                    <a:pt x="48750" y="2666033"/>
                    <a:pt x="42034" y="2667547"/>
                    <a:pt x="32339" y="2667887"/>
                  </a:cubicBezTo>
                  <a:cubicBezTo>
                    <a:pt x="16166" y="2668377"/>
                    <a:pt x="2443" y="2654301"/>
                    <a:pt x="190" y="2637619"/>
                  </a:cubicBezTo>
                  <a:cubicBezTo>
                    <a:pt x="-267" y="2634231"/>
                    <a:pt x="157" y="2630587"/>
                    <a:pt x="852" y="2627203"/>
                  </a:cubicBezTo>
                  <a:cubicBezTo>
                    <a:pt x="2689" y="2618220"/>
                    <a:pt x="6104" y="2609776"/>
                    <a:pt x="10269" y="2601607"/>
                  </a:cubicBezTo>
                  <a:cubicBezTo>
                    <a:pt x="17940" y="2586552"/>
                    <a:pt x="26970" y="2572355"/>
                    <a:pt x="37229" y="2558956"/>
                  </a:cubicBezTo>
                  <a:cubicBezTo>
                    <a:pt x="57322" y="2532716"/>
                    <a:pt x="79530" y="2508338"/>
                    <a:pt x="103028" y="2485126"/>
                  </a:cubicBezTo>
                  <a:cubicBezTo>
                    <a:pt x="111049" y="2477204"/>
                    <a:pt x="119835" y="2470209"/>
                    <a:pt x="129847" y="2464922"/>
                  </a:cubicBezTo>
                  <a:cubicBezTo>
                    <a:pt x="136794" y="2461250"/>
                    <a:pt x="144179" y="2459465"/>
                    <a:pt x="152151" y="2459922"/>
                  </a:cubicBezTo>
                  <a:close/>
                  <a:moveTo>
                    <a:pt x="7459195" y="2048989"/>
                  </a:moveTo>
                  <a:cubicBezTo>
                    <a:pt x="7464417" y="2051171"/>
                    <a:pt x="7468789" y="2054754"/>
                    <a:pt x="7472554" y="2059053"/>
                  </a:cubicBezTo>
                  <a:cubicBezTo>
                    <a:pt x="7480569" y="2068218"/>
                    <a:pt x="7485993" y="2078759"/>
                    <a:pt x="7488908" y="2090491"/>
                  </a:cubicBezTo>
                  <a:cubicBezTo>
                    <a:pt x="7493037" y="2106991"/>
                    <a:pt x="7494211" y="2123705"/>
                    <a:pt x="7491742" y="2140606"/>
                  </a:cubicBezTo>
                  <a:cubicBezTo>
                    <a:pt x="7489394" y="2156584"/>
                    <a:pt x="7486560" y="2172437"/>
                    <a:pt x="7481581" y="2187852"/>
                  </a:cubicBezTo>
                  <a:cubicBezTo>
                    <a:pt x="7479840" y="2193143"/>
                    <a:pt x="7478666" y="2198604"/>
                    <a:pt x="7477250" y="2203854"/>
                  </a:cubicBezTo>
                  <a:cubicBezTo>
                    <a:pt x="7478909" y="2204781"/>
                    <a:pt x="7480042" y="2205963"/>
                    <a:pt x="7481257" y="2206000"/>
                  </a:cubicBezTo>
                  <a:cubicBezTo>
                    <a:pt x="7483281" y="2206069"/>
                    <a:pt x="7485386" y="2205591"/>
                    <a:pt x="7487410" y="2205048"/>
                  </a:cubicBezTo>
                  <a:cubicBezTo>
                    <a:pt x="7502348" y="2201025"/>
                    <a:pt x="7517569" y="2198729"/>
                    <a:pt x="7532871" y="2196628"/>
                  </a:cubicBezTo>
                  <a:cubicBezTo>
                    <a:pt x="7551289" y="2194106"/>
                    <a:pt x="7569344" y="2196058"/>
                    <a:pt x="7587237" y="2199814"/>
                  </a:cubicBezTo>
                  <a:cubicBezTo>
                    <a:pt x="7595455" y="2201539"/>
                    <a:pt x="7603389" y="2204652"/>
                    <a:pt x="7610432" y="2209433"/>
                  </a:cubicBezTo>
                  <a:cubicBezTo>
                    <a:pt x="7616343" y="2213428"/>
                    <a:pt x="7621322" y="2218302"/>
                    <a:pt x="7624237" y="2224941"/>
                  </a:cubicBezTo>
                  <a:cubicBezTo>
                    <a:pt x="7629459" y="2236628"/>
                    <a:pt x="7626504" y="2248788"/>
                    <a:pt x="7616464" y="2257111"/>
                  </a:cubicBezTo>
                  <a:cubicBezTo>
                    <a:pt x="7606263" y="2265544"/>
                    <a:pt x="7594280" y="2268871"/>
                    <a:pt x="7581367" y="2269531"/>
                  </a:cubicBezTo>
                  <a:cubicBezTo>
                    <a:pt x="7567199" y="2270256"/>
                    <a:pt x="7553435" y="2267309"/>
                    <a:pt x="7539793" y="2263977"/>
                  </a:cubicBezTo>
                  <a:cubicBezTo>
                    <a:pt x="7523438" y="2259973"/>
                    <a:pt x="7507691" y="2253946"/>
                    <a:pt x="7491984" y="2247914"/>
                  </a:cubicBezTo>
                  <a:cubicBezTo>
                    <a:pt x="7489394" y="2246922"/>
                    <a:pt x="7486722" y="2246153"/>
                    <a:pt x="7484091" y="2245327"/>
                  </a:cubicBezTo>
                  <a:cubicBezTo>
                    <a:pt x="7482148" y="2244728"/>
                    <a:pt x="7479678" y="2247044"/>
                    <a:pt x="7480286" y="2248963"/>
                  </a:cubicBezTo>
                  <a:cubicBezTo>
                    <a:pt x="7481540" y="2252958"/>
                    <a:pt x="7482755" y="2256974"/>
                    <a:pt x="7484212" y="2260900"/>
                  </a:cubicBezTo>
                  <a:cubicBezTo>
                    <a:pt x="7490770" y="2278692"/>
                    <a:pt x="7496438" y="2296726"/>
                    <a:pt x="7500080" y="2315364"/>
                  </a:cubicBezTo>
                  <a:cubicBezTo>
                    <a:pt x="7503198" y="2331326"/>
                    <a:pt x="7503845" y="2347417"/>
                    <a:pt x="7502065" y="2363549"/>
                  </a:cubicBezTo>
                  <a:cubicBezTo>
                    <a:pt x="7500728" y="2375649"/>
                    <a:pt x="7496357" y="2386639"/>
                    <a:pt x="7488584" y="2396140"/>
                  </a:cubicBezTo>
                  <a:cubicBezTo>
                    <a:pt x="7475792" y="2411754"/>
                    <a:pt x="7454823" y="2412215"/>
                    <a:pt x="7440735" y="2397359"/>
                  </a:cubicBezTo>
                  <a:cubicBezTo>
                    <a:pt x="7432194" y="2388372"/>
                    <a:pt x="7428348" y="2377142"/>
                    <a:pt x="7426081" y="2365265"/>
                  </a:cubicBezTo>
                  <a:cubicBezTo>
                    <a:pt x="7421952" y="2343519"/>
                    <a:pt x="7424138" y="2321934"/>
                    <a:pt x="7428146" y="2300451"/>
                  </a:cubicBezTo>
                  <a:cubicBezTo>
                    <a:pt x="7431141" y="2284546"/>
                    <a:pt x="7436809" y="2269422"/>
                    <a:pt x="7441828" y="2254116"/>
                  </a:cubicBezTo>
                  <a:cubicBezTo>
                    <a:pt x="7442193" y="2253124"/>
                    <a:pt x="7441585" y="2251335"/>
                    <a:pt x="7440776" y="2250598"/>
                  </a:cubicBezTo>
                  <a:cubicBezTo>
                    <a:pt x="7439925" y="2249813"/>
                    <a:pt x="7438266" y="2249444"/>
                    <a:pt x="7437051" y="2249602"/>
                  </a:cubicBezTo>
                  <a:cubicBezTo>
                    <a:pt x="7435027" y="2249865"/>
                    <a:pt x="7433003" y="2250622"/>
                    <a:pt x="7431020" y="2251278"/>
                  </a:cubicBezTo>
                  <a:cubicBezTo>
                    <a:pt x="7425029" y="2253266"/>
                    <a:pt x="7419118" y="2255436"/>
                    <a:pt x="7413086" y="2257298"/>
                  </a:cubicBezTo>
                  <a:cubicBezTo>
                    <a:pt x="7389405" y="2264617"/>
                    <a:pt x="7365278" y="2268228"/>
                    <a:pt x="7340423" y="2266232"/>
                  </a:cubicBezTo>
                  <a:cubicBezTo>
                    <a:pt x="7329817" y="2265386"/>
                    <a:pt x="7319656" y="2263046"/>
                    <a:pt x="7309779" y="2259249"/>
                  </a:cubicBezTo>
                  <a:cubicBezTo>
                    <a:pt x="7303180" y="2256711"/>
                    <a:pt x="7297188" y="2253156"/>
                    <a:pt x="7291805" y="2248505"/>
                  </a:cubicBezTo>
                  <a:cubicBezTo>
                    <a:pt x="7276179" y="2234997"/>
                    <a:pt x="7278000" y="2214254"/>
                    <a:pt x="7289457" y="2201559"/>
                  </a:cubicBezTo>
                  <a:cubicBezTo>
                    <a:pt x="7297270" y="2192916"/>
                    <a:pt x="7307147" y="2187848"/>
                    <a:pt x="7318603" y="2185970"/>
                  </a:cubicBezTo>
                  <a:cubicBezTo>
                    <a:pt x="7328319" y="2184375"/>
                    <a:pt x="7338075" y="2183857"/>
                    <a:pt x="7347952" y="2184480"/>
                  </a:cubicBezTo>
                  <a:cubicBezTo>
                    <a:pt x="7368436" y="2185771"/>
                    <a:pt x="7388150" y="2190491"/>
                    <a:pt x="7407621" y="2196487"/>
                  </a:cubicBezTo>
                  <a:cubicBezTo>
                    <a:pt x="7417013" y="2199369"/>
                    <a:pt x="7426283" y="2202575"/>
                    <a:pt x="7435594" y="2205644"/>
                  </a:cubicBezTo>
                  <a:cubicBezTo>
                    <a:pt x="7437213" y="2206182"/>
                    <a:pt x="7438428" y="2205733"/>
                    <a:pt x="7439116" y="2204166"/>
                  </a:cubicBezTo>
                  <a:cubicBezTo>
                    <a:pt x="7439359" y="2203587"/>
                    <a:pt x="7439602" y="2202802"/>
                    <a:pt x="7439399" y="2202255"/>
                  </a:cubicBezTo>
                  <a:cubicBezTo>
                    <a:pt x="7437537" y="2196981"/>
                    <a:pt x="7435797" y="2191661"/>
                    <a:pt x="7433692" y="2186500"/>
                  </a:cubicBezTo>
                  <a:cubicBezTo>
                    <a:pt x="7425919" y="2167648"/>
                    <a:pt x="7419604" y="2148387"/>
                    <a:pt x="7415556" y="2128361"/>
                  </a:cubicBezTo>
                  <a:cubicBezTo>
                    <a:pt x="7413167" y="2116532"/>
                    <a:pt x="7412844" y="2104667"/>
                    <a:pt x="7413734" y="2092750"/>
                  </a:cubicBezTo>
                  <a:cubicBezTo>
                    <a:pt x="7414544" y="2082111"/>
                    <a:pt x="7417782" y="2072116"/>
                    <a:pt x="7423612" y="2063105"/>
                  </a:cubicBezTo>
                  <a:cubicBezTo>
                    <a:pt x="7426688" y="2058373"/>
                    <a:pt x="7430412" y="2054236"/>
                    <a:pt x="7435189" y="2051025"/>
                  </a:cubicBezTo>
                  <a:cubicBezTo>
                    <a:pt x="7442881" y="2045844"/>
                    <a:pt x="7450937" y="2045540"/>
                    <a:pt x="7459195" y="2048989"/>
                  </a:cubicBezTo>
                  <a:close/>
                  <a:moveTo>
                    <a:pt x="2175269" y="2046857"/>
                  </a:moveTo>
                  <a:cubicBezTo>
                    <a:pt x="2180072" y="2046551"/>
                    <a:pt x="2185007" y="2047644"/>
                    <a:pt x="2189503" y="2050130"/>
                  </a:cubicBezTo>
                  <a:cubicBezTo>
                    <a:pt x="2194519" y="2052903"/>
                    <a:pt x="2198616" y="2056623"/>
                    <a:pt x="2202210" y="2060999"/>
                  </a:cubicBezTo>
                  <a:cubicBezTo>
                    <a:pt x="2209460" y="2069832"/>
                    <a:pt x="2214298" y="2079896"/>
                    <a:pt x="2217035" y="2090919"/>
                  </a:cubicBezTo>
                  <a:cubicBezTo>
                    <a:pt x="2221135" y="2107431"/>
                    <a:pt x="2222184" y="2124138"/>
                    <a:pt x="2219702" y="2141039"/>
                  </a:cubicBezTo>
                  <a:cubicBezTo>
                    <a:pt x="2217359" y="2157017"/>
                    <a:pt x="2214411" y="2172849"/>
                    <a:pt x="2209497" y="2188276"/>
                  </a:cubicBezTo>
                  <a:cubicBezTo>
                    <a:pt x="2208015" y="2192924"/>
                    <a:pt x="2206971" y="2197717"/>
                    <a:pt x="2205769" y="2202453"/>
                  </a:cubicBezTo>
                  <a:cubicBezTo>
                    <a:pt x="2205323" y="2204210"/>
                    <a:pt x="2207772" y="2206457"/>
                    <a:pt x="2209716" y="2206108"/>
                  </a:cubicBezTo>
                  <a:cubicBezTo>
                    <a:pt x="2211772" y="2205740"/>
                    <a:pt x="2213845" y="2205424"/>
                    <a:pt x="2215869" y="2204922"/>
                  </a:cubicBezTo>
                  <a:cubicBezTo>
                    <a:pt x="2229495" y="2201538"/>
                    <a:pt x="2243262" y="2199093"/>
                    <a:pt x="2257180" y="2197093"/>
                  </a:cubicBezTo>
                  <a:cubicBezTo>
                    <a:pt x="2275530" y="2194462"/>
                    <a:pt x="2293577" y="2195595"/>
                    <a:pt x="2311607" y="2198988"/>
                  </a:cubicBezTo>
                  <a:cubicBezTo>
                    <a:pt x="2319926" y="2200554"/>
                    <a:pt x="2327840" y="2203396"/>
                    <a:pt x="2335272" y="2207493"/>
                  </a:cubicBezTo>
                  <a:cubicBezTo>
                    <a:pt x="2340239" y="2210229"/>
                    <a:pt x="2344567" y="2213743"/>
                    <a:pt x="2348149" y="2218168"/>
                  </a:cubicBezTo>
                  <a:cubicBezTo>
                    <a:pt x="2358427" y="2230871"/>
                    <a:pt x="2356760" y="2247132"/>
                    <a:pt x="2344130" y="2257386"/>
                  </a:cubicBezTo>
                  <a:cubicBezTo>
                    <a:pt x="2333880" y="2265705"/>
                    <a:pt x="2321853" y="2268976"/>
                    <a:pt x="2308963" y="2269546"/>
                  </a:cubicBezTo>
                  <a:cubicBezTo>
                    <a:pt x="2294787" y="2270170"/>
                    <a:pt x="2281027" y="2267312"/>
                    <a:pt x="2267418" y="2263831"/>
                  </a:cubicBezTo>
                  <a:cubicBezTo>
                    <a:pt x="2249723" y="2259309"/>
                    <a:pt x="2232587" y="2253115"/>
                    <a:pt x="2215743" y="2246072"/>
                  </a:cubicBezTo>
                  <a:cubicBezTo>
                    <a:pt x="2213999" y="2245343"/>
                    <a:pt x="2211732" y="2245748"/>
                    <a:pt x="2209720" y="2245865"/>
                  </a:cubicBezTo>
                  <a:cubicBezTo>
                    <a:pt x="2209234" y="2245893"/>
                    <a:pt x="2208359" y="2246918"/>
                    <a:pt x="2208420" y="2247379"/>
                  </a:cubicBezTo>
                  <a:cubicBezTo>
                    <a:pt x="2208801" y="2250107"/>
                    <a:pt x="2209117" y="2252897"/>
                    <a:pt x="2209975" y="2255491"/>
                  </a:cubicBezTo>
                  <a:cubicBezTo>
                    <a:pt x="2214581" y="2269466"/>
                    <a:pt x="2219824" y="2283249"/>
                    <a:pt x="2223937" y="2297361"/>
                  </a:cubicBezTo>
                  <a:cubicBezTo>
                    <a:pt x="2230069" y="2318407"/>
                    <a:pt x="2232511" y="2339968"/>
                    <a:pt x="2230312" y="2361900"/>
                  </a:cubicBezTo>
                  <a:cubicBezTo>
                    <a:pt x="2229021" y="2374765"/>
                    <a:pt x="2224653" y="2386456"/>
                    <a:pt x="2216318" y="2396476"/>
                  </a:cubicBezTo>
                  <a:cubicBezTo>
                    <a:pt x="2213157" y="2400273"/>
                    <a:pt x="2209440" y="2403390"/>
                    <a:pt x="2204813" y="2405442"/>
                  </a:cubicBezTo>
                  <a:cubicBezTo>
                    <a:pt x="2193345" y="2410531"/>
                    <a:pt x="2182848" y="2408425"/>
                    <a:pt x="2173125" y="2401260"/>
                  </a:cubicBezTo>
                  <a:cubicBezTo>
                    <a:pt x="2166142" y="2396119"/>
                    <a:pt x="2161656" y="2388991"/>
                    <a:pt x="2158604" y="2380995"/>
                  </a:cubicBezTo>
                  <a:cubicBezTo>
                    <a:pt x="2152750" y="2365649"/>
                    <a:pt x="2151196" y="2349663"/>
                    <a:pt x="2152090" y="2333402"/>
                  </a:cubicBezTo>
                  <a:cubicBezTo>
                    <a:pt x="2153329" y="2310854"/>
                    <a:pt x="2157604" y="2288901"/>
                    <a:pt x="2165384" y="2267656"/>
                  </a:cubicBezTo>
                  <a:cubicBezTo>
                    <a:pt x="2167299" y="2262422"/>
                    <a:pt x="2168894" y="2257070"/>
                    <a:pt x="2170809" y="2251257"/>
                  </a:cubicBezTo>
                  <a:cubicBezTo>
                    <a:pt x="2168421" y="2250581"/>
                    <a:pt x="2166308" y="2249213"/>
                    <a:pt x="2164708" y="2249662"/>
                  </a:cubicBezTo>
                  <a:cubicBezTo>
                    <a:pt x="2157972" y="2251552"/>
                    <a:pt x="2151419" y="2254087"/>
                    <a:pt x="2144743" y="2256204"/>
                  </a:cubicBezTo>
                  <a:cubicBezTo>
                    <a:pt x="2119778" y="2264122"/>
                    <a:pt x="2094348" y="2268445"/>
                    <a:pt x="2068031" y="2266191"/>
                  </a:cubicBezTo>
                  <a:cubicBezTo>
                    <a:pt x="2056749" y="2265223"/>
                    <a:pt x="2045908" y="2262665"/>
                    <a:pt x="2035468" y="2258297"/>
                  </a:cubicBezTo>
                  <a:cubicBezTo>
                    <a:pt x="2029578" y="2255831"/>
                    <a:pt x="2024348" y="2252423"/>
                    <a:pt x="2019547" y="2248221"/>
                  </a:cubicBezTo>
                  <a:cubicBezTo>
                    <a:pt x="2003662" y="2234324"/>
                    <a:pt x="2006589" y="2213217"/>
                    <a:pt x="2017778" y="2201255"/>
                  </a:cubicBezTo>
                  <a:cubicBezTo>
                    <a:pt x="2025712" y="2192770"/>
                    <a:pt x="2035581" y="2187787"/>
                    <a:pt x="2047025" y="2185872"/>
                  </a:cubicBezTo>
                  <a:cubicBezTo>
                    <a:pt x="2066011" y="2182694"/>
                    <a:pt x="2084791" y="2184495"/>
                    <a:pt x="2103501" y="2188143"/>
                  </a:cubicBezTo>
                  <a:cubicBezTo>
                    <a:pt x="2124195" y="2192179"/>
                    <a:pt x="2144015" y="2199255"/>
                    <a:pt x="2164041" y="2205610"/>
                  </a:cubicBezTo>
                  <a:cubicBezTo>
                    <a:pt x="2164616" y="2205793"/>
                    <a:pt x="2165725" y="2205716"/>
                    <a:pt x="2165943" y="2205363"/>
                  </a:cubicBezTo>
                  <a:cubicBezTo>
                    <a:pt x="2166603" y="2204287"/>
                    <a:pt x="2167575" y="2202854"/>
                    <a:pt x="2167311" y="2201854"/>
                  </a:cubicBezTo>
                  <a:cubicBezTo>
                    <a:pt x="2166425" y="2198494"/>
                    <a:pt x="2165081" y="2195251"/>
                    <a:pt x="2163862" y="2191984"/>
                  </a:cubicBezTo>
                  <a:cubicBezTo>
                    <a:pt x="2159936" y="2181479"/>
                    <a:pt x="2155523" y="2171124"/>
                    <a:pt x="2152172" y="2160437"/>
                  </a:cubicBezTo>
                  <a:cubicBezTo>
                    <a:pt x="2148613" y="2149087"/>
                    <a:pt x="2145363" y="2137545"/>
                    <a:pt x="2143229" y="2125862"/>
                  </a:cubicBezTo>
                  <a:cubicBezTo>
                    <a:pt x="2140185" y="2109180"/>
                    <a:pt x="2139805" y="2092368"/>
                    <a:pt x="2145464" y="2075945"/>
                  </a:cubicBezTo>
                  <a:cubicBezTo>
                    <a:pt x="2148739" y="2066452"/>
                    <a:pt x="2153851" y="2058234"/>
                    <a:pt x="2161834" y="2051976"/>
                  </a:cubicBezTo>
                  <a:cubicBezTo>
                    <a:pt x="2165797" y="2048867"/>
                    <a:pt x="2170467" y="2047163"/>
                    <a:pt x="2175269" y="2046857"/>
                  </a:cubicBezTo>
                  <a:close/>
                  <a:moveTo>
                    <a:pt x="3932326" y="2046817"/>
                  </a:moveTo>
                  <a:cubicBezTo>
                    <a:pt x="3939113" y="2046285"/>
                    <a:pt x="3946107" y="2048691"/>
                    <a:pt x="3952511" y="2054077"/>
                  </a:cubicBezTo>
                  <a:cubicBezTo>
                    <a:pt x="3957947" y="2058647"/>
                    <a:pt x="3962315" y="2064108"/>
                    <a:pt x="3965813" y="2070253"/>
                  </a:cubicBezTo>
                  <a:cubicBezTo>
                    <a:pt x="3971067" y="2079483"/>
                    <a:pt x="3974824" y="2089316"/>
                    <a:pt x="3976030" y="2099890"/>
                  </a:cubicBezTo>
                  <a:cubicBezTo>
                    <a:pt x="3977063" y="2108929"/>
                    <a:pt x="3977467" y="2118045"/>
                    <a:pt x="3978147" y="2127129"/>
                  </a:cubicBezTo>
                  <a:cubicBezTo>
                    <a:pt x="3977119" y="2149839"/>
                    <a:pt x="3971950" y="2171618"/>
                    <a:pt x="3965295" y="2193142"/>
                  </a:cubicBezTo>
                  <a:cubicBezTo>
                    <a:pt x="3964278" y="2196433"/>
                    <a:pt x="3963841" y="2199951"/>
                    <a:pt x="3963606" y="2203396"/>
                  </a:cubicBezTo>
                  <a:cubicBezTo>
                    <a:pt x="3963550" y="2204242"/>
                    <a:pt x="3965513" y="2206112"/>
                    <a:pt x="3966286" y="2205979"/>
                  </a:cubicBezTo>
                  <a:cubicBezTo>
                    <a:pt x="3973180" y="2204809"/>
                    <a:pt x="3980111" y="2203635"/>
                    <a:pt x="3986851" y="2201805"/>
                  </a:cubicBezTo>
                  <a:cubicBezTo>
                    <a:pt x="3999813" y="2198291"/>
                    <a:pt x="4013119" y="2197065"/>
                    <a:pt x="4026360" y="2195907"/>
                  </a:cubicBezTo>
                  <a:cubicBezTo>
                    <a:pt x="4045423" y="2194239"/>
                    <a:pt x="4064174" y="2196870"/>
                    <a:pt x="4082362" y="2202914"/>
                  </a:cubicBezTo>
                  <a:cubicBezTo>
                    <a:pt x="4090463" y="2205606"/>
                    <a:pt x="4097656" y="2209897"/>
                    <a:pt x="4103579" y="2216148"/>
                  </a:cubicBezTo>
                  <a:cubicBezTo>
                    <a:pt x="4110930" y="2223900"/>
                    <a:pt x="4113290" y="2233109"/>
                    <a:pt x="4110776" y="2243339"/>
                  </a:cubicBezTo>
                  <a:cubicBezTo>
                    <a:pt x="4109970" y="2246610"/>
                    <a:pt x="4108129" y="2249869"/>
                    <a:pt x="4106003" y="2252524"/>
                  </a:cubicBezTo>
                  <a:cubicBezTo>
                    <a:pt x="4100607" y="2259272"/>
                    <a:pt x="4093397" y="2263547"/>
                    <a:pt x="4085204" y="2266179"/>
                  </a:cubicBezTo>
                  <a:cubicBezTo>
                    <a:pt x="4072910" y="2270125"/>
                    <a:pt x="4060393" y="2270453"/>
                    <a:pt x="4047727" y="2268527"/>
                  </a:cubicBezTo>
                  <a:cubicBezTo>
                    <a:pt x="4030332" y="2265879"/>
                    <a:pt x="4013419" y="2261385"/>
                    <a:pt x="3996943" y="2255236"/>
                  </a:cubicBezTo>
                  <a:cubicBezTo>
                    <a:pt x="3988405" y="2252055"/>
                    <a:pt x="3979904" y="2248784"/>
                    <a:pt x="3971375" y="2245582"/>
                  </a:cubicBezTo>
                  <a:cubicBezTo>
                    <a:pt x="3969213" y="2244772"/>
                    <a:pt x="3965744" y="2245517"/>
                    <a:pt x="3965639" y="2246748"/>
                  </a:cubicBezTo>
                  <a:cubicBezTo>
                    <a:pt x="3965529" y="2248031"/>
                    <a:pt x="3965100" y="2249468"/>
                    <a:pt x="3965509" y="2250581"/>
                  </a:cubicBezTo>
                  <a:cubicBezTo>
                    <a:pt x="3971561" y="2267033"/>
                    <a:pt x="3977726" y="2283428"/>
                    <a:pt x="3981932" y="2300498"/>
                  </a:cubicBezTo>
                  <a:cubicBezTo>
                    <a:pt x="3986321" y="2318282"/>
                    <a:pt x="3989567" y="2336175"/>
                    <a:pt x="3988462" y="2354594"/>
                  </a:cubicBezTo>
                  <a:cubicBezTo>
                    <a:pt x="3987648" y="2368110"/>
                    <a:pt x="3984325" y="2380890"/>
                    <a:pt x="3976710" y="2392294"/>
                  </a:cubicBezTo>
                  <a:cubicBezTo>
                    <a:pt x="3973164" y="2397605"/>
                    <a:pt x="3968865" y="2402147"/>
                    <a:pt x="3962979" y="2404997"/>
                  </a:cubicBezTo>
                  <a:cubicBezTo>
                    <a:pt x="3949908" y="2411328"/>
                    <a:pt x="3937233" y="2407632"/>
                    <a:pt x="3927882" y="2399285"/>
                  </a:cubicBezTo>
                  <a:cubicBezTo>
                    <a:pt x="3920866" y="2393022"/>
                    <a:pt x="3916616" y="2384882"/>
                    <a:pt x="3914013" y="2376069"/>
                  </a:cubicBezTo>
                  <a:cubicBezTo>
                    <a:pt x="3911038" y="2365981"/>
                    <a:pt x="3909050" y="2355674"/>
                    <a:pt x="3908908" y="2345024"/>
                  </a:cubicBezTo>
                  <a:cubicBezTo>
                    <a:pt x="3908596" y="2321630"/>
                    <a:pt x="3912681" y="2298968"/>
                    <a:pt x="3919599" y="2276736"/>
                  </a:cubicBezTo>
                  <a:cubicBezTo>
                    <a:pt x="3922101" y="2268709"/>
                    <a:pt x="3924789" y="2260742"/>
                    <a:pt x="3927351" y="2252735"/>
                  </a:cubicBezTo>
                  <a:cubicBezTo>
                    <a:pt x="3927886" y="2251067"/>
                    <a:pt x="3925206" y="2248974"/>
                    <a:pt x="3923198" y="2249492"/>
                  </a:cubicBezTo>
                  <a:cubicBezTo>
                    <a:pt x="3920506" y="2250184"/>
                    <a:pt x="3917778" y="2250788"/>
                    <a:pt x="3915167" y="2251719"/>
                  </a:cubicBezTo>
                  <a:cubicBezTo>
                    <a:pt x="3899942" y="2257135"/>
                    <a:pt x="3884490" y="2261855"/>
                    <a:pt x="3868540" y="2264418"/>
                  </a:cubicBezTo>
                  <a:cubicBezTo>
                    <a:pt x="3846174" y="2268008"/>
                    <a:pt x="3823808" y="2268142"/>
                    <a:pt x="3801795" y="2261721"/>
                  </a:cubicBezTo>
                  <a:cubicBezTo>
                    <a:pt x="3792958" y="2259143"/>
                    <a:pt x="3784789" y="2255176"/>
                    <a:pt x="3777745" y="2249132"/>
                  </a:cubicBezTo>
                  <a:cubicBezTo>
                    <a:pt x="3762354" y="2235931"/>
                    <a:pt x="3761301" y="2215573"/>
                    <a:pt x="3775385" y="2200809"/>
                  </a:cubicBezTo>
                  <a:cubicBezTo>
                    <a:pt x="3783404" y="2192409"/>
                    <a:pt x="3793371" y="2187637"/>
                    <a:pt x="3804811" y="2185770"/>
                  </a:cubicBezTo>
                  <a:cubicBezTo>
                    <a:pt x="3823813" y="2182674"/>
                    <a:pt x="3842584" y="2184576"/>
                    <a:pt x="3861266" y="2188313"/>
                  </a:cubicBezTo>
                  <a:cubicBezTo>
                    <a:pt x="3881256" y="2192308"/>
                    <a:pt x="3900537" y="2198753"/>
                    <a:pt x="3919786" y="2205307"/>
                  </a:cubicBezTo>
                  <a:cubicBezTo>
                    <a:pt x="3920866" y="2205675"/>
                    <a:pt x="3922348" y="2205112"/>
                    <a:pt x="3923562" y="2204728"/>
                  </a:cubicBezTo>
                  <a:cubicBezTo>
                    <a:pt x="3924056" y="2204574"/>
                    <a:pt x="3924761" y="2203619"/>
                    <a:pt x="3924647" y="2203234"/>
                  </a:cubicBezTo>
                  <a:cubicBezTo>
                    <a:pt x="3923481" y="2199243"/>
                    <a:pt x="3922461" y="2195170"/>
                    <a:pt x="3920850" y="2191349"/>
                  </a:cubicBezTo>
                  <a:cubicBezTo>
                    <a:pt x="3913211" y="2173221"/>
                    <a:pt x="3906617" y="2154754"/>
                    <a:pt x="3902269" y="2135545"/>
                  </a:cubicBezTo>
                  <a:cubicBezTo>
                    <a:pt x="3898675" y="2119669"/>
                    <a:pt x="3897715" y="2103642"/>
                    <a:pt x="3899865" y="2087462"/>
                  </a:cubicBezTo>
                  <a:cubicBezTo>
                    <a:pt x="3901387" y="2076026"/>
                    <a:pt x="3905787" y="2065865"/>
                    <a:pt x="3913390" y="2057182"/>
                  </a:cubicBezTo>
                  <a:cubicBezTo>
                    <a:pt x="3918962" y="2050818"/>
                    <a:pt x="3925540" y="2047349"/>
                    <a:pt x="3932326" y="2046817"/>
                  </a:cubicBezTo>
                  <a:close/>
                  <a:moveTo>
                    <a:pt x="417092" y="2046792"/>
                  </a:moveTo>
                  <a:cubicBezTo>
                    <a:pt x="421406" y="2046470"/>
                    <a:pt x="425831" y="2047406"/>
                    <a:pt x="430340" y="2049446"/>
                  </a:cubicBezTo>
                  <a:cubicBezTo>
                    <a:pt x="436937" y="2052434"/>
                    <a:pt x="441787" y="2057474"/>
                    <a:pt x="446062" y="2063109"/>
                  </a:cubicBezTo>
                  <a:cubicBezTo>
                    <a:pt x="456147" y="2076387"/>
                    <a:pt x="460616" y="2091770"/>
                    <a:pt x="462315" y="2108039"/>
                  </a:cubicBezTo>
                  <a:cubicBezTo>
                    <a:pt x="462892" y="2113585"/>
                    <a:pt x="462407" y="2119248"/>
                    <a:pt x="462407" y="2124859"/>
                  </a:cubicBezTo>
                  <a:cubicBezTo>
                    <a:pt x="462641" y="2146099"/>
                    <a:pt x="457891" y="2166559"/>
                    <a:pt x="452163" y="2186852"/>
                  </a:cubicBezTo>
                  <a:cubicBezTo>
                    <a:pt x="450645" y="2192236"/>
                    <a:pt x="449144" y="2197632"/>
                    <a:pt x="447956" y="2203093"/>
                  </a:cubicBezTo>
                  <a:cubicBezTo>
                    <a:pt x="447787" y="2203866"/>
                    <a:pt x="449352" y="2205753"/>
                    <a:pt x="450289" y="2205882"/>
                  </a:cubicBezTo>
                  <a:cubicBezTo>
                    <a:pt x="452297" y="2206165"/>
                    <a:pt x="454515" y="2205963"/>
                    <a:pt x="456480" y="2205388"/>
                  </a:cubicBezTo>
                  <a:cubicBezTo>
                    <a:pt x="472711" y="2200636"/>
                    <a:pt x="489369" y="2198239"/>
                    <a:pt x="506103" y="2196337"/>
                  </a:cubicBezTo>
                  <a:cubicBezTo>
                    <a:pt x="526625" y="2194005"/>
                    <a:pt x="546751" y="2196260"/>
                    <a:pt x="566320" y="2202708"/>
                  </a:cubicBezTo>
                  <a:cubicBezTo>
                    <a:pt x="571577" y="2204441"/>
                    <a:pt x="576733" y="2206999"/>
                    <a:pt x="581314" y="2210100"/>
                  </a:cubicBezTo>
                  <a:cubicBezTo>
                    <a:pt x="585304" y="2212796"/>
                    <a:pt x="588953" y="2216395"/>
                    <a:pt x="591811" y="2220281"/>
                  </a:cubicBezTo>
                  <a:cubicBezTo>
                    <a:pt x="600459" y="2232033"/>
                    <a:pt x="598567" y="2246529"/>
                    <a:pt x="587615" y="2256249"/>
                  </a:cubicBezTo>
                  <a:cubicBezTo>
                    <a:pt x="577103" y="2265576"/>
                    <a:pt x="564415" y="2268996"/>
                    <a:pt x="550778" y="2269547"/>
                  </a:cubicBezTo>
                  <a:cubicBezTo>
                    <a:pt x="536604" y="2270118"/>
                    <a:pt x="522871" y="2267167"/>
                    <a:pt x="509241" y="2263730"/>
                  </a:cubicBezTo>
                  <a:cubicBezTo>
                    <a:pt x="492887" y="2259601"/>
                    <a:pt x="477135" y="2253686"/>
                    <a:pt x="461430" y="2247622"/>
                  </a:cubicBezTo>
                  <a:cubicBezTo>
                    <a:pt x="458855" y="2246626"/>
                    <a:pt x="456132" y="2245853"/>
                    <a:pt x="453407" y="2245517"/>
                  </a:cubicBezTo>
                  <a:cubicBezTo>
                    <a:pt x="452550" y="2245412"/>
                    <a:pt x="450589" y="2247145"/>
                    <a:pt x="450657" y="2247898"/>
                  </a:cubicBezTo>
                  <a:cubicBezTo>
                    <a:pt x="450904" y="2250630"/>
                    <a:pt x="451511" y="2253415"/>
                    <a:pt x="452490" y="2255986"/>
                  </a:cubicBezTo>
                  <a:cubicBezTo>
                    <a:pt x="459240" y="2273704"/>
                    <a:pt x="465424" y="2291597"/>
                    <a:pt x="469211" y="2310206"/>
                  </a:cubicBezTo>
                  <a:cubicBezTo>
                    <a:pt x="473149" y="2329552"/>
                    <a:pt x="475453" y="2348999"/>
                    <a:pt x="471429" y="2368669"/>
                  </a:cubicBezTo>
                  <a:cubicBezTo>
                    <a:pt x="469133" y="2379887"/>
                    <a:pt x="464718" y="2390072"/>
                    <a:pt x="456699" y="2398427"/>
                  </a:cubicBezTo>
                  <a:cubicBezTo>
                    <a:pt x="445341" y="2410260"/>
                    <a:pt x="428611" y="2411604"/>
                    <a:pt x="414814" y="2400965"/>
                  </a:cubicBezTo>
                  <a:cubicBezTo>
                    <a:pt x="408520" y="2396112"/>
                    <a:pt x="404379" y="2389602"/>
                    <a:pt x="401379" y="2382413"/>
                  </a:cubicBezTo>
                  <a:cubicBezTo>
                    <a:pt x="397573" y="2373292"/>
                    <a:pt x="395454" y="2363767"/>
                    <a:pt x="394799" y="2353845"/>
                  </a:cubicBezTo>
                  <a:cubicBezTo>
                    <a:pt x="392922" y="2325423"/>
                    <a:pt x="397126" y="2297904"/>
                    <a:pt x="406382" y="2271053"/>
                  </a:cubicBezTo>
                  <a:cubicBezTo>
                    <a:pt x="408429" y="2265118"/>
                    <a:pt x="410149" y="2259066"/>
                    <a:pt x="411947" y="2253047"/>
                  </a:cubicBezTo>
                  <a:cubicBezTo>
                    <a:pt x="412462" y="2251330"/>
                    <a:pt x="409795" y="2249043"/>
                    <a:pt x="407926" y="2249553"/>
                  </a:cubicBezTo>
                  <a:cubicBezTo>
                    <a:pt x="405245" y="2250286"/>
                    <a:pt x="402585" y="2251112"/>
                    <a:pt x="399908" y="2251869"/>
                  </a:cubicBezTo>
                  <a:cubicBezTo>
                    <a:pt x="387098" y="2255480"/>
                    <a:pt x="374302" y="2259147"/>
                    <a:pt x="361470" y="2262673"/>
                  </a:cubicBezTo>
                  <a:cubicBezTo>
                    <a:pt x="343580" y="2267584"/>
                    <a:pt x="325324" y="2267244"/>
                    <a:pt x="307085" y="2265847"/>
                  </a:cubicBezTo>
                  <a:cubicBezTo>
                    <a:pt x="296547" y="2265041"/>
                    <a:pt x="286271" y="2262447"/>
                    <a:pt x="276735" y="2257799"/>
                  </a:cubicBezTo>
                  <a:cubicBezTo>
                    <a:pt x="271737" y="2255358"/>
                    <a:pt x="266861" y="2252387"/>
                    <a:pt x="262534" y="2248910"/>
                  </a:cubicBezTo>
                  <a:cubicBezTo>
                    <a:pt x="246140" y="2235733"/>
                    <a:pt x="248833" y="2213501"/>
                    <a:pt x="259268" y="2201971"/>
                  </a:cubicBezTo>
                  <a:cubicBezTo>
                    <a:pt x="267650" y="2192713"/>
                    <a:pt x="278170" y="2187726"/>
                    <a:pt x="290302" y="2185706"/>
                  </a:cubicBezTo>
                  <a:cubicBezTo>
                    <a:pt x="308592" y="2182662"/>
                    <a:pt x="326722" y="2184447"/>
                    <a:pt x="344707" y="2187929"/>
                  </a:cubicBezTo>
                  <a:cubicBezTo>
                    <a:pt x="364020" y="2191669"/>
                    <a:pt x="382704" y="2197753"/>
                    <a:pt x="401288" y="2204117"/>
                  </a:cubicBezTo>
                  <a:cubicBezTo>
                    <a:pt x="403251" y="2204789"/>
                    <a:pt x="405301" y="2205481"/>
                    <a:pt x="407329" y="2205554"/>
                  </a:cubicBezTo>
                  <a:cubicBezTo>
                    <a:pt x="408223" y="2205583"/>
                    <a:pt x="410076" y="2203862"/>
                    <a:pt x="409943" y="2203299"/>
                  </a:cubicBezTo>
                  <a:cubicBezTo>
                    <a:pt x="409140" y="2199911"/>
                    <a:pt x="407993" y="2196588"/>
                    <a:pt x="406769" y="2193313"/>
                  </a:cubicBezTo>
                  <a:cubicBezTo>
                    <a:pt x="402349" y="2181500"/>
                    <a:pt x="397698" y="2169769"/>
                    <a:pt x="393431" y="2157900"/>
                  </a:cubicBezTo>
                  <a:cubicBezTo>
                    <a:pt x="388910" y="2145314"/>
                    <a:pt x="386311" y="2132214"/>
                    <a:pt x="384312" y="2119038"/>
                  </a:cubicBezTo>
                  <a:cubicBezTo>
                    <a:pt x="382180" y="2105007"/>
                    <a:pt x="382852" y="2091029"/>
                    <a:pt x="387144" y="2077386"/>
                  </a:cubicBezTo>
                  <a:cubicBezTo>
                    <a:pt x="390375" y="2067116"/>
                    <a:pt x="395728" y="2058190"/>
                    <a:pt x="404529" y="2051689"/>
                  </a:cubicBezTo>
                  <a:cubicBezTo>
                    <a:pt x="408581" y="2048695"/>
                    <a:pt x="412780" y="2047115"/>
                    <a:pt x="417092" y="2046792"/>
                  </a:cubicBezTo>
                  <a:close/>
                  <a:moveTo>
                    <a:pt x="5691338" y="2046785"/>
                  </a:moveTo>
                  <a:cubicBezTo>
                    <a:pt x="5697086" y="2046604"/>
                    <a:pt x="5702835" y="2048440"/>
                    <a:pt x="5707773" y="2051944"/>
                  </a:cubicBezTo>
                  <a:cubicBezTo>
                    <a:pt x="5714169" y="2056470"/>
                    <a:pt x="5719108" y="2062356"/>
                    <a:pt x="5723116" y="2069068"/>
                  </a:cubicBezTo>
                  <a:cubicBezTo>
                    <a:pt x="5730038" y="2080726"/>
                    <a:pt x="5734005" y="2093316"/>
                    <a:pt x="5735058" y="2106845"/>
                  </a:cubicBezTo>
                  <a:cubicBezTo>
                    <a:pt x="5736839" y="2129454"/>
                    <a:pt x="5734693" y="2151702"/>
                    <a:pt x="5728905" y="2173598"/>
                  </a:cubicBezTo>
                  <a:cubicBezTo>
                    <a:pt x="5726921" y="2181051"/>
                    <a:pt x="5724573" y="2188398"/>
                    <a:pt x="5722468" y="2195819"/>
                  </a:cubicBezTo>
                  <a:cubicBezTo>
                    <a:pt x="5719675" y="2205619"/>
                    <a:pt x="5721254" y="2207311"/>
                    <a:pt x="5730848" y="2205040"/>
                  </a:cubicBezTo>
                  <a:cubicBezTo>
                    <a:pt x="5739025" y="2203101"/>
                    <a:pt x="5747242" y="2201207"/>
                    <a:pt x="5754570" y="2199494"/>
                  </a:cubicBezTo>
                  <a:cubicBezTo>
                    <a:pt x="5764528" y="2198227"/>
                    <a:pt x="5773555" y="2196762"/>
                    <a:pt x="5782623" y="2195980"/>
                  </a:cubicBezTo>
                  <a:cubicBezTo>
                    <a:pt x="5802459" y="2194280"/>
                    <a:pt x="5821849" y="2196725"/>
                    <a:pt x="5840714" y="2203032"/>
                  </a:cubicBezTo>
                  <a:cubicBezTo>
                    <a:pt x="5849498" y="2205967"/>
                    <a:pt x="5857189" y="2210801"/>
                    <a:pt x="5863181" y="2218043"/>
                  </a:cubicBezTo>
                  <a:cubicBezTo>
                    <a:pt x="5873585" y="2230572"/>
                    <a:pt x="5872087" y="2246833"/>
                    <a:pt x="5859497" y="2257261"/>
                  </a:cubicBezTo>
                  <a:cubicBezTo>
                    <a:pt x="5849336" y="2265714"/>
                    <a:pt x="5837273" y="2268972"/>
                    <a:pt x="5824400" y="2269543"/>
                  </a:cubicBezTo>
                  <a:cubicBezTo>
                    <a:pt x="5810231" y="2270166"/>
                    <a:pt x="5796468" y="2267256"/>
                    <a:pt x="5782825" y="2263880"/>
                  </a:cubicBezTo>
                  <a:cubicBezTo>
                    <a:pt x="5766431" y="2259827"/>
                    <a:pt x="5750724" y="2253836"/>
                    <a:pt x="5734977" y="2247837"/>
                  </a:cubicBezTo>
                  <a:cubicBezTo>
                    <a:pt x="5732386" y="2246849"/>
                    <a:pt x="5729714" y="2246104"/>
                    <a:pt x="5727042" y="2245356"/>
                  </a:cubicBezTo>
                  <a:cubicBezTo>
                    <a:pt x="5726435" y="2245193"/>
                    <a:pt x="5725423" y="2245275"/>
                    <a:pt x="5725099" y="2245655"/>
                  </a:cubicBezTo>
                  <a:cubicBezTo>
                    <a:pt x="5724330" y="2246635"/>
                    <a:pt x="5723116" y="2248068"/>
                    <a:pt x="5723399" y="2248926"/>
                  </a:cubicBezTo>
                  <a:cubicBezTo>
                    <a:pt x="5725018" y="2254274"/>
                    <a:pt x="5726921" y="2259532"/>
                    <a:pt x="5728864" y="2264786"/>
                  </a:cubicBezTo>
                  <a:cubicBezTo>
                    <a:pt x="5736596" y="2285922"/>
                    <a:pt x="5742628" y="2307482"/>
                    <a:pt x="5745664" y="2329848"/>
                  </a:cubicBezTo>
                  <a:cubicBezTo>
                    <a:pt x="5747647" y="2344648"/>
                    <a:pt x="5747242" y="2359221"/>
                    <a:pt x="5743275" y="2373669"/>
                  </a:cubicBezTo>
                  <a:cubicBezTo>
                    <a:pt x="5741008" y="2381907"/>
                    <a:pt x="5737365" y="2389424"/>
                    <a:pt x="5731981" y="2396039"/>
                  </a:cubicBezTo>
                  <a:cubicBezTo>
                    <a:pt x="5719230" y="2411628"/>
                    <a:pt x="5698017" y="2412219"/>
                    <a:pt x="5684051" y="2397468"/>
                  </a:cubicBezTo>
                  <a:cubicBezTo>
                    <a:pt x="5678667" y="2391736"/>
                    <a:pt x="5674943" y="2384971"/>
                    <a:pt x="5672555" y="2377587"/>
                  </a:cubicBezTo>
                  <a:cubicBezTo>
                    <a:pt x="5669559" y="2368228"/>
                    <a:pt x="5667616" y="2358646"/>
                    <a:pt x="5667252" y="2348708"/>
                  </a:cubicBezTo>
                  <a:cubicBezTo>
                    <a:pt x="5666280" y="2322415"/>
                    <a:pt x="5670733" y="2297026"/>
                    <a:pt x="5679112" y="2272203"/>
                  </a:cubicBezTo>
                  <a:cubicBezTo>
                    <a:pt x="5681380" y="2265580"/>
                    <a:pt x="5683282" y="2258848"/>
                    <a:pt x="5685104" y="2252096"/>
                  </a:cubicBezTo>
                  <a:cubicBezTo>
                    <a:pt x="5685266" y="2251529"/>
                    <a:pt x="5683323" y="2249650"/>
                    <a:pt x="5682392" y="2249703"/>
                  </a:cubicBezTo>
                  <a:cubicBezTo>
                    <a:pt x="5679679" y="2249865"/>
                    <a:pt x="5676846" y="2250339"/>
                    <a:pt x="5674295" y="2251286"/>
                  </a:cubicBezTo>
                  <a:cubicBezTo>
                    <a:pt x="5659115" y="2256868"/>
                    <a:pt x="5643651" y="2261459"/>
                    <a:pt x="5627701" y="2264179"/>
                  </a:cubicBezTo>
                  <a:cubicBezTo>
                    <a:pt x="5605356" y="2268001"/>
                    <a:pt x="5583010" y="2268219"/>
                    <a:pt x="5560948" y="2262009"/>
                  </a:cubicBezTo>
                  <a:cubicBezTo>
                    <a:pt x="5552042" y="2259512"/>
                    <a:pt x="5543905" y="2255646"/>
                    <a:pt x="5536659" y="2249865"/>
                  </a:cubicBezTo>
                  <a:cubicBezTo>
                    <a:pt x="5517835" y="2234867"/>
                    <a:pt x="5521155" y="2211635"/>
                    <a:pt x="5535607" y="2198555"/>
                  </a:cubicBezTo>
                  <a:cubicBezTo>
                    <a:pt x="5543096" y="2191815"/>
                    <a:pt x="5551880" y="2187572"/>
                    <a:pt x="5561838" y="2185965"/>
                  </a:cubicBezTo>
                  <a:cubicBezTo>
                    <a:pt x="5571554" y="2184395"/>
                    <a:pt x="5581310" y="2183856"/>
                    <a:pt x="5591187" y="2184484"/>
                  </a:cubicBezTo>
                  <a:cubicBezTo>
                    <a:pt x="5612359" y="2185832"/>
                    <a:pt x="5632721" y="2190864"/>
                    <a:pt x="5652881" y="2197171"/>
                  </a:cubicBezTo>
                  <a:cubicBezTo>
                    <a:pt x="5662192" y="2200089"/>
                    <a:pt x="5671542" y="2202870"/>
                    <a:pt x="5680934" y="2205611"/>
                  </a:cubicBezTo>
                  <a:cubicBezTo>
                    <a:pt x="5681299" y="2205724"/>
                    <a:pt x="5682472" y="2204765"/>
                    <a:pt x="5682472" y="2204356"/>
                  </a:cubicBezTo>
                  <a:cubicBezTo>
                    <a:pt x="5681906" y="2194398"/>
                    <a:pt x="5676279" y="2186152"/>
                    <a:pt x="5673040" y="2177084"/>
                  </a:cubicBezTo>
                  <a:cubicBezTo>
                    <a:pt x="5665997" y="2157228"/>
                    <a:pt x="5659479" y="2137303"/>
                    <a:pt x="5657212" y="2116159"/>
                  </a:cubicBezTo>
                  <a:cubicBezTo>
                    <a:pt x="5655957" y="2104825"/>
                    <a:pt x="5656524" y="2093733"/>
                    <a:pt x="5658831" y="2082682"/>
                  </a:cubicBezTo>
                  <a:cubicBezTo>
                    <a:pt x="5661180" y="2071403"/>
                    <a:pt x="5666361" y="2061651"/>
                    <a:pt x="5674902" y="2053737"/>
                  </a:cubicBezTo>
                  <a:cubicBezTo>
                    <a:pt x="5679841" y="2049167"/>
                    <a:pt x="5685590" y="2046967"/>
                    <a:pt x="5691338" y="2046785"/>
                  </a:cubicBezTo>
                  <a:close/>
                  <a:moveTo>
                    <a:pt x="6115420" y="1916121"/>
                  </a:moveTo>
                  <a:cubicBezTo>
                    <a:pt x="6128010" y="1914562"/>
                    <a:pt x="6139061" y="1917728"/>
                    <a:pt x="6148777" y="1925768"/>
                  </a:cubicBezTo>
                  <a:cubicBezTo>
                    <a:pt x="6161852" y="1936576"/>
                    <a:pt x="6170070" y="1949862"/>
                    <a:pt x="6170029" y="1967759"/>
                  </a:cubicBezTo>
                  <a:cubicBezTo>
                    <a:pt x="6169908" y="1973738"/>
                    <a:pt x="6168977" y="1979859"/>
                    <a:pt x="6166062" y="1985696"/>
                  </a:cubicBezTo>
                  <a:cubicBezTo>
                    <a:pt x="6159585" y="1998581"/>
                    <a:pt x="6150396" y="2008989"/>
                    <a:pt x="6138170" y="2016494"/>
                  </a:cubicBezTo>
                  <a:cubicBezTo>
                    <a:pt x="6127281" y="2023190"/>
                    <a:pt x="6115703" y="2024008"/>
                    <a:pt x="6104045" y="2018356"/>
                  </a:cubicBezTo>
                  <a:cubicBezTo>
                    <a:pt x="6086719" y="2009965"/>
                    <a:pt x="6074979" y="1996460"/>
                    <a:pt x="6069190" y="1978203"/>
                  </a:cubicBezTo>
                  <a:cubicBezTo>
                    <a:pt x="6065871" y="1967743"/>
                    <a:pt x="6067005" y="1957383"/>
                    <a:pt x="6072874" y="1947802"/>
                  </a:cubicBezTo>
                  <a:cubicBezTo>
                    <a:pt x="6079230" y="1937450"/>
                    <a:pt x="6087407" y="1928873"/>
                    <a:pt x="6097770" y="1922570"/>
                  </a:cubicBezTo>
                  <a:cubicBezTo>
                    <a:pt x="6103195" y="1919287"/>
                    <a:pt x="6108984" y="1916918"/>
                    <a:pt x="6115420" y="1916121"/>
                  </a:cubicBezTo>
                  <a:close/>
                  <a:moveTo>
                    <a:pt x="849369" y="1915903"/>
                  </a:moveTo>
                  <a:cubicBezTo>
                    <a:pt x="856660" y="1915486"/>
                    <a:pt x="863399" y="1917514"/>
                    <a:pt x="869370" y="1921401"/>
                  </a:cubicBezTo>
                  <a:cubicBezTo>
                    <a:pt x="886939" y="1932828"/>
                    <a:pt x="897885" y="1948264"/>
                    <a:pt x="897059" y="1970116"/>
                  </a:cubicBezTo>
                  <a:cubicBezTo>
                    <a:pt x="896905" y="1974225"/>
                    <a:pt x="895837" y="1978475"/>
                    <a:pt x="894327" y="1982321"/>
                  </a:cubicBezTo>
                  <a:cubicBezTo>
                    <a:pt x="888465" y="1997218"/>
                    <a:pt x="878118" y="2008528"/>
                    <a:pt x="864614" y="2016787"/>
                  </a:cubicBezTo>
                  <a:cubicBezTo>
                    <a:pt x="853655" y="2023490"/>
                    <a:pt x="842001" y="2023810"/>
                    <a:pt x="830415" y="2018147"/>
                  </a:cubicBezTo>
                  <a:cubicBezTo>
                    <a:pt x="814554" y="2010395"/>
                    <a:pt x="803427" y="1998044"/>
                    <a:pt x="797317" y="1981625"/>
                  </a:cubicBezTo>
                  <a:cubicBezTo>
                    <a:pt x="792371" y="1968326"/>
                    <a:pt x="793849" y="1955441"/>
                    <a:pt x="802442" y="1943669"/>
                  </a:cubicBezTo>
                  <a:cubicBezTo>
                    <a:pt x="808733" y="1935059"/>
                    <a:pt x="816081" y="1927631"/>
                    <a:pt x="825319" y="1922222"/>
                  </a:cubicBezTo>
                  <a:cubicBezTo>
                    <a:pt x="832730" y="1917883"/>
                    <a:pt x="840678" y="1915373"/>
                    <a:pt x="849369" y="1915903"/>
                  </a:cubicBezTo>
                  <a:close/>
                  <a:moveTo>
                    <a:pt x="7879067" y="1915830"/>
                  </a:moveTo>
                  <a:cubicBezTo>
                    <a:pt x="7885868" y="1915247"/>
                    <a:pt x="7893195" y="1917522"/>
                    <a:pt x="7899833" y="1921789"/>
                  </a:cubicBezTo>
                  <a:cubicBezTo>
                    <a:pt x="7912099" y="1929626"/>
                    <a:pt x="7920762" y="1940171"/>
                    <a:pt x="7925134" y="1954300"/>
                  </a:cubicBezTo>
                  <a:cubicBezTo>
                    <a:pt x="7928737" y="1965760"/>
                    <a:pt x="7927523" y="1976609"/>
                    <a:pt x="7922220" y="1986964"/>
                  </a:cubicBezTo>
                  <a:cubicBezTo>
                    <a:pt x="7916026" y="1999056"/>
                    <a:pt x="7907080" y="2008957"/>
                    <a:pt x="7895502" y="2016167"/>
                  </a:cubicBezTo>
                  <a:cubicBezTo>
                    <a:pt x="7883925" y="2023397"/>
                    <a:pt x="7871659" y="2024093"/>
                    <a:pt x="7859433" y="2017774"/>
                  </a:cubicBezTo>
                  <a:cubicBezTo>
                    <a:pt x="7843079" y="2009334"/>
                    <a:pt x="7832108" y="1996315"/>
                    <a:pt x="7826158" y="1978779"/>
                  </a:cubicBezTo>
                  <a:cubicBezTo>
                    <a:pt x="7822514" y="1967986"/>
                    <a:pt x="7823810" y="1958024"/>
                    <a:pt x="7829356" y="1948446"/>
                  </a:cubicBezTo>
                  <a:cubicBezTo>
                    <a:pt x="7836156" y="1936638"/>
                    <a:pt x="7845508" y="1927286"/>
                    <a:pt x="7857612" y="1920866"/>
                  </a:cubicBezTo>
                  <a:cubicBezTo>
                    <a:pt x="7864777" y="1917069"/>
                    <a:pt x="7869635" y="1915952"/>
                    <a:pt x="7879067" y="1915830"/>
                  </a:cubicBezTo>
                  <a:close/>
                  <a:moveTo>
                    <a:pt x="2606854" y="1915704"/>
                  </a:moveTo>
                  <a:cubicBezTo>
                    <a:pt x="2614128" y="1915461"/>
                    <a:pt x="2620807" y="1917445"/>
                    <a:pt x="2626920" y="1921209"/>
                  </a:cubicBezTo>
                  <a:cubicBezTo>
                    <a:pt x="2639287" y="1928824"/>
                    <a:pt x="2648169" y="1939171"/>
                    <a:pt x="2652832" y="1953222"/>
                  </a:cubicBezTo>
                  <a:cubicBezTo>
                    <a:pt x="2656605" y="1964581"/>
                    <a:pt x="2655901" y="1975438"/>
                    <a:pt x="2650739" y="1985947"/>
                  </a:cubicBezTo>
                  <a:cubicBezTo>
                    <a:pt x="2644404" y="1998836"/>
                    <a:pt x="2635008" y="2009244"/>
                    <a:pt x="2622694" y="2016648"/>
                  </a:cubicBezTo>
                  <a:cubicBezTo>
                    <a:pt x="2610946" y="2023716"/>
                    <a:pt x="2598640" y="2023898"/>
                    <a:pt x="2586573" y="2017352"/>
                  </a:cubicBezTo>
                  <a:cubicBezTo>
                    <a:pt x="2568239" y="2007402"/>
                    <a:pt x="2556754" y="1992177"/>
                    <a:pt x="2552394" y="1971694"/>
                  </a:cubicBezTo>
                  <a:cubicBezTo>
                    <a:pt x="2551495" y="1967471"/>
                    <a:pt x="2551726" y="1963298"/>
                    <a:pt x="2553058" y="1959217"/>
                  </a:cubicBezTo>
                  <a:cubicBezTo>
                    <a:pt x="2559859" y="1938402"/>
                    <a:pt x="2574124" y="1924885"/>
                    <a:pt x="2594337" y="1917246"/>
                  </a:cubicBezTo>
                  <a:cubicBezTo>
                    <a:pt x="2595632" y="1916756"/>
                    <a:pt x="2597069" y="1916574"/>
                    <a:pt x="2598458" y="1916420"/>
                  </a:cubicBezTo>
                  <a:cubicBezTo>
                    <a:pt x="2601251" y="1916117"/>
                    <a:pt x="2604052" y="1915935"/>
                    <a:pt x="2606854" y="1915704"/>
                  </a:cubicBezTo>
                  <a:close/>
                  <a:moveTo>
                    <a:pt x="4367304" y="1915681"/>
                  </a:moveTo>
                  <a:cubicBezTo>
                    <a:pt x="4375527" y="1916425"/>
                    <a:pt x="4383511" y="1919853"/>
                    <a:pt x="4391121" y="1926095"/>
                  </a:cubicBezTo>
                  <a:cubicBezTo>
                    <a:pt x="4404277" y="1936872"/>
                    <a:pt x="4412131" y="1950433"/>
                    <a:pt x="4411888" y="1969443"/>
                  </a:cubicBezTo>
                  <a:cubicBezTo>
                    <a:pt x="4411645" y="1974252"/>
                    <a:pt x="4410795" y="1980442"/>
                    <a:pt x="4407800" y="1986218"/>
                  </a:cubicBezTo>
                  <a:cubicBezTo>
                    <a:pt x="4401161" y="1998982"/>
                    <a:pt x="4392012" y="2009434"/>
                    <a:pt x="4379625" y="2016778"/>
                  </a:cubicBezTo>
                  <a:cubicBezTo>
                    <a:pt x="4368614" y="2023315"/>
                    <a:pt x="4357036" y="2023975"/>
                    <a:pt x="4345459" y="2018142"/>
                  </a:cubicBezTo>
                  <a:cubicBezTo>
                    <a:pt x="4327566" y="2009135"/>
                    <a:pt x="4315786" y="1994902"/>
                    <a:pt x="4310402" y="1975628"/>
                  </a:cubicBezTo>
                  <a:cubicBezTo>
                    <a:pt x="4308054" y="1967245"/>
                    <a:pt x="4309025" y="1958974"/>
                    <a:pt x="4313155" y="1951113"/>
                  </a:cubicBezTo>
                  <a:cubicBezTo>
                    <a:pt x="4319834" y="1938309"/>
                    <a:pt x="4329307" y="1928035"/>
                    <a:pt x="4342058" y="1921367"/>
                  </a:cubicBezTo>
                  <a:cubicBezTo>
                    <a:pt x="4350620" y="1916876"/>
                    <a:pt x="4359081" y="1914937"/>
                    <a:pt x="4367304" y="1915681"/>
                  </a:cubicBezTo>
                  <a:close/>
                  <a:moveTo>
                    <a:pt x="6093195" y="1785833"/>
                  </a:moveTo>
                  <a:cubicBezTo>
                    <a:pt x="6116998" y="1780453"/>
                    <a:pt x="6133150" y="1800564"/>
                    <a:pt x="6132665" y="1819736"/>
                  </a:cubicBezTo>
                  <a:cubicBezTo>
                    <a:pt x="6132381" y="1824609"/>
                    <a:pt x="6131814" y="1830953"/>
                    <a:pt x="6128859" y="1836669"/>
                  </a:cubicBezTo>
                  <a:cubicBezTo>
                    <a:pt x="6125297" y="1843498"/>
                    <a:pt x="6121815" y="1850420"/>
                    <a:pt x="6117565" y="1856804"/>
                  </a:cubicBezTo>
                  <a:cubicBezTo>
                    <a:pt x="6112505" y="1864382"/>
                    <a:pt x="6106838" y="1871576"/>
                    <a:pt x="6101130" y="1878680"/>
                  </a:cubicBezTo>
                  <a:cubicBezTo>
                    <a:pt x="6075100" y="1910960"/>
                    <a:pt x="6047370" y="1941722"/>
                    <a:pt x="6018305" y="1971261"/>
                  </a:cubicBezTo>
                  <a:cubicBezTo>
                    <a:pt x="6013406" y="1976248"/>
                    <a:pt x="6008023" y="1980806"/>
                    <a:pt x="6002639" y="1985288"/>
                  </a:cubicBezTo>
                  <a:cubicBezTo>
                    <a:pt x="5997740" y="1989360"/>
                    <a:pt x="5991992" y="1991935"/>
                    <a:pt x="5986001" y="1994100"/>
                  </a:cubicBezTo>
                  <a:cubicBezTo>
                    <a:pt x="5970982" y="1999509"/>
                    <a:pt x="5954466" y="1991765"/>
                    <a:pt x="5947220" y="1977163"/>
                  </a:cubicBezTo>
                  <a:cubicBezTo>
                    <a:pt x="5946006" y="1974718"/>
                    <a:pt x="5945520" y="1971807"/>
                    <a:pt x="5945196" y="1969055"/>
                  </a:cubicBezTo>
                  <a:cubicBezTo>
                    <a:pt x="5944467" y="1961962"/>
                    <a:pt x="5945317" y="1955004"/>
                    <a:pt x="5948394" y="1948514"/>
                  </a:cubicBezTo>
                  <a:cubicBezTo>
                    <a:pt x="5952037" y="1940936"/>
                    <a:pt x="5955397" y="1933164"/>
                    <a:pt x="5959769" y="1926015"/>
                  </a:cubicBezTo>
                  <a:cubicBezTo>
                    <a:pt x="5965639" y="1916449"/>
                    <a:pt x="5971954" y="1907126"/>
                    <a:pt x="5978714" y="1898172"/>
                  </a:cubicBezTo>
                  <a:cubicBezTo>
                    <a:pt x="6002841" y="1866159"/>
                    <a:pt x="6029802" y="1836596"/>
                    <a:pt x="6058301" y="1808437"/>
                  </a:cubicBezTo>
                  <a:cubicBezTo>
                    <a:pt x="6065304" y="1801511"/>
                    <a:pt x="6072752" y="1795091"/>
                    <a:pt x="6081537" y="1790455"/>
                  </a:cubicBezTo>
                  <a:cubicBezTo>
                    <a:pt x="6085221" y="1788508"/>
                    <a:pt x="6089147" y="1786747"/>
                    <a:pt x="6093195" y="1785833"/>
                  </a:cubicBezTo>
                  <a:close/>
                  <a:moveTo>
                    <a:pt x="2593134" y="1785752"/>
                  </a:moveTo>
                  <a:cubicBezTo>
                    <a:pt x="2595166" y="1786059"/>
                    <a:pt x="2597206" y="1786877"/>
                    <a:pt x="2599048" y="1787837"/>
                  </a:cubicBezTo>
                  <a:cubicBezTo>
                    <a:pt x="2610261" y="1793670"/>
                    <a:pt x="2618070" y="1806551"/>
                    <a:pt x="2617835" y="1820768"/>
                  </a:cubicBezTo>
                  <a:cubicBezTo>
                    <a:pt x="2617406" y="1822837"/>
                    <a:pt x="2616779" y="1827002"/>
                    <a:pt x="2615645" y="1831022"/>
                  </a:cubicBezTo>
                  <a:cubicBezTo>
                    <a:pt x="2613143" y="1839908"/>
                    <a:pt x="2608735" y="1847919"/>
                    <a:pt x="2603416" y="1855384"/>
                  </a:cubicBezTo>
                  <a:cubicBezTo>
                    <a:pt x="2598113" y="1862816"/>
                    <a:pt x="2592701" y="1870183"/>
                    <a:pt x="2586997" y="1877304"/>
                  </a:cubicBezTo>
                  <a:cubicBezTo>
                    <a:pt x="2560611" y="1910227"/>
                    <a:pt x="2532351" y="1941487"/>
                    <a:pt x="2502784" y="1971569"/>
                  </a:cubicBezTo>
                  <a:cubicBezTo>
                    <a:pt x="2498363" y="1976066"/>
                    <a:pt x="2493586" y="1980240"/>
                    <a:pt x="2488757" y="1984304"/>
                  </a:cubicBezTo>
                  <a:cubicBezTo>
                    <a:pt x="2483891" y="1988401"/>
                    <a:pt x="2478224" y="1991117"/>
                    <a:pt x="2472334" y="1993582"/>
                  </a:cubicBezTo>
                  <a:cubicBezTo>
                    <a:pt x="2454983" y="2000845"/>
                    <a:pt x="2435925" y="1989385"/>
                    <a:pt x="2431039" y="1974751"/>
                  </a:cubicBezTo>
                  <a:cubicBezTo>
                    <a:pt x="2429440" y="1969958"/>
                    <a:pt x="2428691" y="1965209"/>
                    <a:pt x="2429715" y="1960274"/>
                  </a:cubicBezTo>
                  <a:cubicBezTo>
                    <a:pt x="2431439" y="1951972"/>
                    <a:pt x="2434148" y="1943924"/>
                    <a:pt x="2438483" y="1936678"/>
                  </a:cubicBezTo>
                  <a:cubicBezTo>
                    <a:pt x="2445329" y="1925238"/>
                    <a:pt x="2452150" y="1913717"/>
                    <a:pt x="2459999" y="1902969"/>
                  </a:cubicBezTo>
                  <a:cubicBezTo>
                    <a:pt x="2484923" y="1868856"/>
                    <a:pt x="2513382" y="1837770"/>
                    <a:pt x="2543342" y="1808045"/>
                  </a:cubicBezTo>
                  <a:cubicBezTo>
                    <a:pt x="2550839" y="1800604"/>
                    <a:pt x="2559158" y="1794216"/>
                    <a:pt x="2568578" y="1789225"/>
                  </a:cubicBezTo>
                  <a:cubicBezTo>
                    <a:pt x="2576439" y="1785055"/>
                    <a:pt x="2584633" y="1784469"/>
                    <a:pt x="2593134" y="1785752"/>
                  </a:cubicBezTo>
                  <a:close/>
                  <a:moveTo>
                    <a:pt x="4343839" y="1785209"/>
                  </a:moveTo>
                  <a:cubicBezTo>
                    <a:pt x="4351287" y="1784715"/>
                    <a:pt x="4357643" y="1787569"/>
                    <a:pt x="4362906" y="1792540"/>
                  </a:cubicBezTo>
                  <a:cubicBezTo>
                    <a:pt x="4372824" y="1801859"/>
                    <a:pt x="4377155" y="1812967"/>
                    <a:pt x="4373916" y="1826759"/>
                  </a:cubicBezTo>
                  <a:cubicBezTo>
                    <a:pt x="4371609" y="1836515"/>
                    <a:pt x="4367480" y="1845360"/>
                    <a:pt x="4361853" y="1853448"/>
                  </a:cubicBezTo>
                  <a:cubicBezTo>
                    <a:pt x="4355457" y="1862662"/>
                    <a:pt x="4348737" y="1871709"/>
                    <a:pt x="4341693" y="1880429"/>
                  </a:cubicBezTo>
                  <a:cubicBezTo>
                    <a:pt x="4316028" y="1912106"/>
                    <a:pt x="4288785" y="1942381"/>
                    <a:pt x="4260164" y="1971415"/>
                  </a:cubicBezTo>
                  <a:cubicBezTo>
                    <a:pt x="4255226" y="1976402"/>
                    <a:pt x="4249882" y="1980960"/>
                    <a:pt x="4244457" y="1985413"/>
                  </a:cubicBezTo>
                  <a:cubicBezTo>
                    <a:pt x="4239519" y="1989453"/>
                    <a:pt x="4233770" y="1992044"/>
                    <a:pt x="4227779" y="1994189"/>
                  </a:cubicBezTo>
                  <a:cubicBezTo>
                    <a:pt x="4212518" y="1999638"/>
                    <a:pt x="4194504" y="1991178"/>
                    <a:pt x="4188310" y="1975005"/>
                  </a:cubicBezTo>
                  <a:cubicBezTo>
                    <a:pt x="4185436" y="1967561"/>
                    <a:pt x="4186003" y="1959643"/>
                    <a:pt x="4188998" y="1952324"/>
                  </a:cubicBezTo>
                  <a:cubicBezTo>
                    <a:pt x="4192480" y="1943916"/>
                    <a:pt x="4196001" y="1935390"/>
                    <a:pt x="4200778" y="1927691"/>
                  </a:cubicBezTo>
                  <a:cubicBezTo>
                    <a:pt x="4208146" y="1915765"/>
                    <a:pt x="4216121" y="1904163"/>
                    <a:pt x="4224662" y="1893015"/>
                  </a:cubicBezTo>
                  <a:cubicBezTo>
                    <a:pt x="4246846" y="1863937"/>
                    <a:pt x="4271580" y="1837061"/>
                    <a:pt x="4297367" y="1811161"/>
                  </a:cubicBezTo>
                  <a:cubicBezTo>
                    <a:pt x="4305301" y="1803183"/>
                    <a:pt x="4313761" y="1795779"/>
                    <a:pt x="4323679" y="1790281"/>
                  </a:cubicBezTo>
                  <a:cubicBezTo>
                    <a:pt x="4329954" y="1786816"/>
                    <a:pt x="4336512" y="1784610"/>
                    <a:pt x="4343839" y="1785209"/>
                  </a:cubicBezTo>
                  <a:close/>
                  <a:moveTo>
                    <a:pt x="831469" y="1785209"/>
                  </a:moveTo>
                  <a:cubicBezTo>
                    <a:pt x="836548" y="1785545"/>
                    <a:pt x="841046" y="1787201"/>
                    <a:pt x="845070" y="1790261"/>
                  </a:cubicBezTo>
                  <a:cubicBezTo>
                    <a:pt x="855616" y="1798273"/>
                    <a:pt x="860464" y="1808514"/>
                    <a:pt x="859583" y="1823120"/>
                  </a:cubicBezTo>
                  <a:cubicBezTo>
                    <a:pt x="859056" y="1825302"/>
                    <a:pt x="858331" y="1829459"/>
                    <a:pt x="857036" y="1833431"/>
                  </a:cubicBezTo>
                  <a:cubicBezTo>
                    <a:pt x="854186" y="1842183"/>
                    <a:pt x="849657" y="1850137"/>
                    <a:pt x="844150" y="1857456"/>
                  </a:cubicBezTo>
                  <a:cubicBezTo>
                    <a:pt x="836136" y="1868115"/>
                    <a:pt x="828117" y="1878790"/>
                    <a:pt x="819623" y="1889068"/>
                  </a:cubicBezTo>
                  <a:cubicBezTo>
                    <a:pt x="796808" y="1916697"/>
                    <a:pt x="772771" y="1943244"/>
                    <a:pt x="747677" y="1968816"/>
                  </a:cubicBezTo>
                  <a:cubicBezTo>
                    <a:pt x="741795" y="1974815"/>
                    <a:pt x="735442" y="1980394"/>
                    <a:pt x="728974" y="1985766"/>
                  </a:cubicBezTo>
                  <a:cubicBezTo>
                    <a:pt x="723520" y="1990291"/>
                    <a:pt x="717019" y="1993101"/>
                    <a:pt x="710170" y="1994939"/>
                  </a:cubicBezTo>
                  <a:cubicBezTo>
                    <a:pt x="690497" y="2000205"/>
                    <a:pt x="667786" y="1981936"/>
                    <a:pt x="672223" y="1959902"/>
                  </a:cubicBezTo>
                  <a:cubicBezTo>
                    <a:pt x="673477" y="1953660"/>
                    <a:pt x="675093" y="1947567"/>
                    <a:pt x="678084" y="1941961"/>
                  </a:cubicBezTo>
                  <a:cubicBezTo>
                    <a:pt x="682048" y="1934541"/>
                    <a:pt x="685813" y="1926946"/>
                    <a:pt x="690508" y="1919996"/>
                  </a:cubicBezTo>
                  <a:cubicBezTo>
                    <a:pt x="698361" y="1908374"/>
                    <a:pt x="706526" y="1896921"/>
                    <a:pt x="715193" y="1885894"/>
                  </a:cubicBezTo>
                  <a:cubicBezTo>
                    <a:pt x="735176" y="1860472"/>
                    <a:pt x="757104" y="1836750"/>
                    <a:pt x="779729" y="1813668"/>
                  </a:cubicBezTo>
                  <a:cubicBezTo>
                    <a:pt x="788104" y="1805122"/>
                    <a:pt x="797042" y="1797257"/>
                    <a:pt x="807308" y="1790978"/>
                  </a:cubicBezTo>
                  <a:cubicBezTo>
                    <a:pt x="814773" y="1786412"/>
                    <a:pt x="822793" y="1784643"/>
                    <a:pt x="831469" y="1785209"/>
                  </a:cubicBezTo>
                  <a:close/>
                  <a:moveTo>
                    <a:pt x="7855223" y="1785148"/>
                  </a:moveTo>
                  <a:cubicBezTo>
                    <a:pt x="7864311" y="1784709"/>
                    <a:pt x="7872873" y="1788179"/>
                    <a:pt x="7879213" y="1794273"/>
                  </a:cubicBezTo>
                  <a:lnTo>
                    <a:pt x="7889875" y="1819139"/>
                  </a:lnTo>
                  <a:lnTo>
                    <a:pt x="7888054" y="1829605"/>
                  </a:lnTo>
                  <a:cubicBezTo>
                    <a:pt x="7885625" y="1838486"/>
                    <a:pt x="7881536" y="1846672"/>
                    <a:pt x="7876233" y="1854157"/>
                  </a:cubicBezTo>
                  <a:cubicBezTo>
                    <a:pt x="7870525" y="1862168"/>
                    <a:pt x="7864696" y="1870114"/>
                    <a:pt x="7858583" y="1877786"/>
                  </a:cubicBezTo>
                  <a:cubicBezTo>
                    <a:pt x="7832189" y="1910705"/>
                    <a:pt x="7803893" y="1941944"/>
                    <a:pt x="7774301" y="1972002"/>
                  </a:cubicBezTo>
                  <a:cubicBezTo>
                    <a:pt x="7769889" y="1976495"/>
                    <a:pt x="7765072" y="1980644"/>
                    <a:pt x="7760254" y="1984684"/>
                  </a:cubicBezTo>
                  <a:cubicBezTo>
                    <a:pt x="7755356" y="1988761"/>
                    <a:pt x="7749648" y="1991412"/>
                    <a:pt x="7743738" y="1993785"/>
                  </a:cubicBezTo>
                  <a:cubicBezTo>
                    <a:pt x="7726938" y="2000508"/>
                    <a:pt x="7708721" y="1989558"/>
                    <a:pt x="7703540" y="1976127"/>
                  </a:cubicBezTo>
                  <a:cubicBezTo>
                    <a:pt x="7701475" y="1970726"/>
                    <a:pt x="7700504" y="1965347"/>
                    <a:pt x="7701799" y="1959659"/>
                  </a:cubicBezTo>
                  <a:cubicBezTo>
                    <a:pt x="7703661" y="1951393"/>
                    <a:pt x="7706414" y="1943381"/>
                    <a:pt x="7710746" y="1936127"/>
                  </a:cubicBezTo>
                  <a:cubicBezTo>
                    <a:pt x="7717263" y="1925302"/>
                    <a:pt x="7723659" y="1914360"/>
                    <a:pt x="7731108" y="1904167"/>
                  </a:cubicBezTo>
                  <a:cubicBezTo>
                    <a:pt x="7756368" y="1869422"/>
                    <a:pt x="7785272" y="1837814"/>
                    <a:pt x="7815754" y="1807615"/>
                  </a:cubicBezTo>
                  <a:cubicBezTo>
                    <a:pt x="7822757" y="1800677"/>
                    <a:pt x="7830489" y="1794597"/>
                    <a:pt x="7839233" y="1789889"/>
                  </a:cubicBezTo>
                  <a:cubicBezTo>
                    <a:pt x="7844212" y="1787193"/>
                    <a:pt x="7849434" y="1785428"/>
                    <a:pt x="7855223" y="1785148"/>
                  </a:cubicBezTo>
                  <a:close/>
                  <a:moveTo>
                    <a:pt x="677331" y="1758556"/>
                  </a:moveTo>
                  <a:cubicBezTo>
                    <a:pt x="687228" y="1755354"/>
                    <a:pt x="696822" y="1755601"/>
                    <a:pt x="705951" y="1760301"/>
                  </a:cubicBezTo>
                  <a:cubicBezTo>
                    <a:pt x="725459" y="1770344"/>
                    <a:pt x="737259" y="1785735"/>
                    <a:pt x="737981" y="1808344"/>
                  </a:cubicBezTo>
                  <a:cubicBezTo>
                    <a:pt x="738155" y="1816335"/>
                    <a:pt x="736194" y="1823715"/>
                    <a:pt x="732183" y="1830524"/>
                  </a:cubicBezTo>
                  <a:cubicBezTo>
                    <a:pt x="726043" y="1840948"/>
                    <a:pt x="718172" y="1849878"/>
                    <a:pt x="707999" y="1856484"/>
                  </a:cubicBezTo>
                  <a:cubicBezTo>
                    <a:pt x="695045" y="1864900"/>
                    <a:pt x="681529" y="1865066"/>
                    <a:pt x="668182" y="1857541"/>
                  </a:cubicBezTo>
                  <a:cubicBezTo>
                    <a:pt x="653564" y="1849295"/>
                    <a:pt x="643383" y="1837102"/>
                    <a:pt x="637805" y="1821217"/>
                  </a:cubicBezTo>
                  <a:cubicBezTo>
                    <a:pt x="633866" y="1809988"/>
                    <a:pt x="634498" y="1799025"/>
                    <a:pt x="640923" y="1788877"/>
                  </a:cubicBezTo>
                  <a:cubicBezTo>
                    <a:pt x="649763" y="1774911"/>
                    <a:pt x="661061" y="1763827"/>
                    <a:pt x="677331" y="1758556"/>
                  </a:cubicBezTo>
                  <a:close/>
                  <a:moveTo>
                    <a:pt x="2435799" y="1758345"/>
                  </a:moveTo>
                  <a:cubicBezTo>
                    <a:pt x="2444944" y="1755556"/>
                    <a:pt x="2453700" y="1755941"/>
                    <a:pt x="2462488" y="1759681"/>
                  </a:cubicBezTo>
                  <a:cubicBezTo>
                    <a:pt x="2482397" y="1768146"/>
                    <a:pt x="2496112" y="1788237"/>
                    <a:pt x="2495966" y="1809785"/>
                  </a:cubicBezTo>
                  <a:cubicBezTo>
                    <a:pt x="2496177" y="1815505"/>
                    <a:pt x="2494590" y="1821557"/>
                    <a:pt x="2491643" y="1827273"/>
                  </a:cubicBezTo>
                  <a:cubicBezTo>
                    <a:pt x="2485061" y="1840028"/>
                    <a:pt x="2475912" y="1850468"/>
                    <a:pt x="2463488" y="1857800"/>
                  </a:cubicBezTo>
                  <a:cubicBezTo>
                    <a:pt x="2452376" y="1864362"/>
                    <a:pt x="2440576" y="1864698"/>
                    <a:pt x="2429205" y="1859241"/>
                  </a:cubicBezTo>
                  <a:cubicBezTo>
                    <a:pt x="2412632" y="1851282"/>
                    <a:pt x="2401301" y="1838105"/>
                    <a:pt x="2395484" y="1820674"/>
                  </a:cubicBezTo>
                  <a:cubicBezTo>
                    <a:pt x="2391501" y="1808732"/>
                    <a:pt x="2392747" y="1796989"/>
                    <a:pt x="2400143" y="1786496"/>
                  </a:cubicBezTo>
                  <a:cubicBezTo>
                    <a:pt x="2409207" y="1773631"/>
                    <a:pt x="2420194" y="1763110"/>
                    <a:pt x="2435799" y="1758345"/>
                  </a:cubicBezTo>
                  <a:close/>
                  <a:moveTo>
                    <a:pt x="7708357" y="1758159"/>
                  </a:moveTo>
                  <a:cubicBezTo>
                    <a:pt x="7716736" y="1755710"/>
                    <a:pt x="7724873" y="1755908"/>
                    <a:pt x="7733091" y="1759147"/>
                  </a:cubicBezTo>
                  <a:cubicBezTo>
                    <a:pt x="7753979" y="1767413"/>
                    <a:pt x="7768269" y="1787994"/>
                    <a:pt x="7767905" y="1810165"/>
                  </a:cubicBezTo>
                  <a:cubicBezTo>
                    <a:pt x="7768067" y="1816136"/>
                    <a:pt x="7766326" y="1822176"/>
                    <a:pt x="7763371" y="1827848"/>
                  </a:cubicBezTo>
                  <a:cubicBezTo>
                    <a:pt x="7757015" y="1839875"/>
                    <a:pt x="7748352" y="1849910"/>
                    <a:pt x="7736734" y="1857063"/>
                  </a:cubicBezTo>
                  <a:cubicBezTo>
                    <a:pt x="7724347" y="1864678"/>
                    <a:pt x="7711515" y="1864864"/>
                    <a:pt x="7698763" y="1857974"/>
                  </a:cubicBezTo>
                  <a:cubicBezTo>
                    <a:pt x="7685323" y="1850724"/>
                    <a:pt x="7675608" y="1839960"/>
                    <a:pt x="7669495" y="1825969"/>
                  </a:cubicBezTo>
                  <a:cubicBezTo>
                    <a:pt x="7663099" y="1811299"/>
                    <a:pt x="7663909" y="1797345"/>
                    <a:pt x="7673705" y="1784278"/>
                  </a:cubicBezTo>
                  <a:cubicBezTo>
                    <a:pt x="7682733" y="1772218"/>
                    <a:pt x="7693500" y="1762499"/>
                    <a:pt x="7708357" y="1758159"/>
                  </a:cubicBezTo>
                  <a:close/>
                  <a:moveTo>
                    <a:pt x="4197864" y="1757228"/>
                  </a:moveTo>
                  <a:cubicBezTo>
                    <a:pt x="4202478" y="1756090"/>
                    <a:pt x="4207822" y="1756236"/>
                    <a:pt x="4212437" y="1757362"/>
                  </a:cubicBezTo>
                  <a:cubicBezTo>
                    <a:pt x="4234216" y="1762640"/>
                    <a:pt x="4252230" y="1783241"/>
                    <a:pt x="4253566" y="1808271"/>
                  </a:cubicBezTo>
                  <a:cubicBezTo>
                    <a:pt x="4253728" y="1814999"/>
                    <a:pt x="4251704" y="1821763"/>
                    <a:pt x="4248465" y="1828018"/>
                  </a:cubicBezTo>
                  <a:cubicBezTo>
                    <a:pt x="4242231" y="1840097"/>
                    <a:pt x="4233284" y="1849971"/>
                    <a:pt x="4221747" y="1857188"/>
                  </a:cubicBezTo>
                  <a:cubicBezTo>
                    <a:pt x="4210089" y="1864463"/>
                    <a:pt x="4197701" y="1865009"/>
                    <a:pt x="4185598" y="1858771"/>
                  </a:cubicBezTo>
                  <a:cubicBezTo>
                    <a:pt x="4166369" y="1848825"/>
                    <a:pt x="4154467" y="1832944"/>
                    <a:pt x="4150419" y="1811562"/>
                  </a:cubicBezTo>
                  <a:cubicBezTo>
                    <a:pt x="4149812" y="1808238"/>
                    <a:pt x="4150015" y="1804389"/>
                    <a:pt x="4151067" y="1801187"/>
                  </a:cubicBezTo>
                  <a:cubicBezTo>
                    <a:pt x="4158637" y="1778100"/>
                    <a:pt x="4174182" y="1763090"/>
                    <a:pt x="4197864" y="1757228"/>
                  </a:cubicBezTo>
                  <a:close/>
                  <a:moveTo>
                    <a:pt x="5966636" y="1756619"/>
                  </a:moveTo>
                  <a:cubicBezTo>
                    <a:pt x="5972369" y="1757204"/>
                    <a:pt x="5977925" y="1759163"/>
                    <a:pt x="5983289" y="1762401"/>
                  </a:cubicBezTo>
                  <a:cubicBezTo>
                    <a:pt x="5999158" y="1772012"/>
                    <a:pt x="6008995" y="1785982"/>
                    <a:pt x="6011222" y="1804785"/>
                  </a:cubicBezTo>
                  <a:cubicBezTo>
                    <a:pt x="6011383" y="1806174"/>
                    <a:pt x="6011424" y="1807579"/>
                    <a:pt x="6011586" y="1809259"/>
                  </a:cubicBezTo>
                  <a:cubicBezTo>
                    <a:pt x="6010736" y="1815978"/>
                    <a:pt x="6009440" y="1822808"/>
                    <a:pt x="6005959" y="1829123"/>
                  </a:cubicBezTo>
                  <a:cubicBezTo>
                    <a:pt x="6000130" y="1839806"/>
                    <a:pt x="5992236" y="1848748"/>
                    <a:pt x="5982358" y="1855634"/>
                  </a:cubicBezTo>
                  <a:cubicBezTo>
                    <a:pt x="5968999" y="1864912"/>
                    <a:pt x="5954750" y="1865495"/>
                    <a:pt x="5940703" y="1857253"/>
                  </a:cubicBezTo>
                  <a:cubicBezTo>
                    <a:pt x="5925604" y="1848392"/>
                    <a:pt x="5915200" y="1835567"/>
                    <a:pt x="5910018" y="1818622"/>
                  </a:cubicBezTo>
                  <a:cubicBezTo>
                    <a:pt x="5907428" y="1810169"/>
                    <a:pt x="5907468" y="1801980"/>
                    <a:pt x="5911435" y="1794050"/>
                  </a:cubicBezTo>
                  <a:cubicBezTo>
                    <a:pt x="5919531" y="1777748"/>
                    <a:pt x="5931433" y="1765567"/>
                    <a:pt x="5948921" y="1759082"/>
                  </a:cubicBezTo>
                  <a:cubicBezTo>
                    <a:pt x="5954993" y="1756823"/>
                    <a:pt x="5960903" y="1756034"/>
                    <a:pt x="5966636" y="1756619"/>
                  </a:cubicBezTo>
                  <a:close/>
                  <a:moveTo>
                    <a:pt x="6522985" y="1476908"/>
                  </a:moveTo>
                  <a:cubicBezTo>
                    <a:pt x="6527964" y="1477722"/>
                    <a:pt x="6532377" y="1479742"/>
                    <a:pt x="6536263" y="1482847"/>
                  </a:cubicBezTo>
                  <a:cubicBezTo>
                    <a:pt x="6549055" y="1493092"/>
                    <a:pt x="6556665" y="1509249"/>
                    <a:pt x="6550472" y="1527821"/>
                  </a:cubicBezTo>
                  <a:cubicBezTo>
                    <a:pt x="6547112" y="1537901"/>
                    <a:pt x="6542780" y="1547410"/>
                    <a:pt x="6536546" y="1555968"/>
                  </a:cubicBezTo>
                  <a:cubicBezTo>
                    <a:pt x="6528733" y="1566740"/>
                    <a:pt x="6520880" y="1577508"/>
                    <a:pt x="6512500" y="1587855"/>
                  </a:cubicBezTo>
                  <a:cubicBezTo>
                    <a:pt x="6483799" y="1623317"/>
                    <a:pt x="6453074" y="1656985"/>
                    <a:pt x="6421255" y="1689674"/>
                  </a:cubicBezTo>
                  <a:cubicBezTo>
                    <a:pt x="6413928" y="1697227"/>
                    <a:pt x="6406277" y="1704498"/>
                    <a:pt x="6397210" y="1709987"/>
                  </a:cubicBezTo>
                  <a:cubicBezTo>
                    <a:pt x="6389357" y="1714752"/>
                    <a:pt x="6381139" y="1718638"/>
                    <a:pt x="6372840" y="1718022"/>
                  </a:cubicBezTo>
                  <a:cubicBezTo>
                    <a:pt x="6350535" y="1717869"/>
                    <a:pt x="6334423" y="1700130"/>
                    <a:pt x="6336731" y="1679282"/>
                  </a:cubicBezTo>
                  <a:cubicBezTo>
                    <a:pt x="6337338" y="1673789"/>
                    <a:pt x="6338714" y="1668174"/>
                    <a:pt x="6340900" y="1663102"/>
                  </a:cubicBezTo>
                  <a:cubicBezTo>
                    <a:pt x="6344463" y="1654754"/>
                    <a:pt x="6348632" y="1646605"/>
                    <a:pt x="6353166" y="1638736"/>
                  </a:cubicBezTo>
                  <a:cubicBezTo>
                    <a:pt x="6361951" y="1623523"/>
                    <a:pt x="6372354" y="1609387"/>
                    <a:pt x="6383244" y="1595648"/>
                  </a:cubicBezTo>
                  <a:cubicBezTo>
                    <a:pt x="6408585" y="1563752"/>
                    <a:pt x="6435829" y="1533598"/>
                    <a:pt x="6464733" y="1504885"/>
                  </a:cubicBezTo>
                  <a:cubicBezTo>
                    <a:pt x="6473679" y="1495958"/>
                    <a:pt x="6483273" y="1487818"/>
                    <a:pt x="6494527" y="1481770"/>
                  </a:cubicBezTo>
                  <a:cubicBezTo>
                    <a:pt x="6503473" y="1476949"/>
                    <a:pt x="6512905" y="1475269"/>
                    <a:pt x="6522985" y="1476908"/>
                  </a:cubicBezTo>
                  <a:close/>
                  <a:moveTo>
                    <a:pt x="2995680" y="1476548"/>
                  </a:moveTo>
                  <a:cubicBezTo>
                    <a:pt x="3015467" y="1474204"/>
                    <a:pt x="3033445" y="1487854"/>
                    <a:pt x="3036420" y="1507637"/>
                  </a:cubicBezTo>
                  <a:cubicBezTo>
                    <a:pt x="3037809" y="1516883"/>
                    <a:pt x="3036773" y="1525931"/>
                    <a:pt x="3032858" y="1534363"/>
                  </a:cubicBezTo>
                  <a:cubicBezTo>
                    <a:pt x="3029332" y="1541965"/>
                    <a:pt x="3025442" y="1549467"/>
                    <a:pt x="3020965" y="1556539"/>
                  </a:cubicBezTo>
                  <a:cubicBezTo>
                    <a:pt x="3016475" y="1563627"/>
                    <a:pt x="3011237" y="1570270"/>
                    <a:pt x="3006023" y="1576864"/>
                  </a:cubicBezTo>
                  <a:cubicBezTo>
                    <a:pt x="2973804" y="1617625"/>
                    <a:pt x="2939027" y="1656114"/>
                    <a:pt x="2902553" y="1693098"/>
                  </a:cubicBezTo>
                  <a:cubicBezTo>
                    <a:pt x="2895627" y="1700122"/>
                    <a:pt x="2888255" y="1706578"/>
                    <a:pt x="2879645" y="1711456"/>
                  </a:cubicBezTo>
                  <a:cubicBezTo>
                    <a:pt x="2872233" y="1715658"/>
                    <a:pt x="2864420" y="1718630"/>
                    <a:pt x="2856291" y="1718006"/>
                  </a:cubicBezTo>
                  <a:cubicBezTo>
                    <a:pt x="2833318" y="1717528"/>
                    <a:pt x="2816652" y="1696300"/>
                    <a:pt x="2821805" y="1674570"/>
                  </a:cubicBezTo>
                  <a:cubicBezTo>
                    <a:pt x="2823914" y="1665680"/>
                    <a:pt x="2827209" y="1657110"/>
                    <a:pt x="2831970" y="1649289"/>
                  </a:cubicBezTo>
                  <a:cubicBezTo>
                    <a:pt x="2839253" y="1637323"/>
                    <a:pt x="2846308" y="1625150"/>
                    <a:pt x="2854542" y="1613852"/>
                  </a:cubicBezTo>
                  <a:cubicBezTo>
                    <a:pt x="2865266" y="1599129"/>
                    <a:pt x="2876495" y="1584697"/>
                    <a:pt x="2888502" y="1571011"/>
                  </a:cubicBezTo>
                  <a:cubicBezTo>
                    <a:pt x="2906994" y="1549932"/>
                    <a:pt x="2926190" y="1529465"/>
                    <a:pt x="2945366" y="1509001"/>
                  </a:cubicBezTo>
                  <a:cubicBezTo>
                    <a:pt x="2954486" y="1499270"/>
                    <a:pt x="2964514" y="1490461"/>
                    <a:pt x="2976030" y="1483535"/>
                  </a:cubicBezTo>
                  <a:cubicBezTo>
                    <a:pt x="2982107" y="1479879"/>
                    <a:pt x="2988563" y="1477386"/>
                    <a:pt x="2995680" y="1476548"/>
                  </a:cubicBezTo>
                  <a:close/>
                  <a:moveTo>
                    <a:pt x="4754643" y="1476333"/>
                  </a:moveTo>
                  <a:cubicBezTo>
                    <a:pt x="4766665" y="1475435"/>
                    <a:pt x="4776665" y="1479479"/>
                    <a:pt x="4784437" y="1488733"/>
                  </a:cubicBezTo>
                  <a:cubicBezTo>
                    <a:pt x="4790954" y="1496497"/>
                    <a:pt x="4795124" y="1505164"/>
                    <a:pt x="4793829" y="1520409"/>
                  </a:cubicBezTo>
                  <a:cubicBezTo>
                    <a:pt x="4793829" y="1520515"/>
                    <a:pt x="4792978" y="1525340"/>
                    <a:pt x="4791642" y="1530012"/>
                  </a:cubicBezTo>
                  <a:cubicBezTo>
                    <a:pt x="4788849" y="1539533"/>
                    <a:pt x="4784113" y="1548135"/>
                    <a:pt x="4778405" y="1556179"/>
                  </a:cubicBezTo>
                  <a:cubicBezTo>
                    <a:pt x="4773143" y="1563611"/>
                    <a:pt x="4767839" y="1571027"/>
                    <a:pt x="4762172" y="1578168"/>
                  </a:cubicBezTo>
                  <a:cubicBezTo>
                    <a:pt x="4730354" y="1618342"/>
                    <a:pt x="4695985" y="1656256"/>
                    <a:pt x="4660078" y="1692783"/>
                  </a:cubicBezTo>
                  <a:cubicBezTo>
                    <a:pt x="4653156" y="1699810"/>
                    <a:pt x="4645788" y="1706291"/>
                    <a:pt x="4637206" y="1711197"/>
                  </a:cubicBezTo>
                  <a:cubicBezTo>
                    <a:pt x="4629799" y="1715420"/>
                    <a:pt x="4622026" y="1718233"/>
                    <a:pt x="4613282" y="1718063"/>
                  </a:cubicBezTo>
                  <a:cubicBezTo>
                    <a:pt x="4593244" y="1717679"/>
                    <a:pt x="4577456" y="1701162"/>
                    <a:pt x="4578428" y="1681164"/>
                  </a:cubicBezTo>
                  <a:cubicBezTo>
                    <a:pt x="4578711" y="1675534"/>
                    <a:pt x="4579521" y="1669971"/>
                    <a:pt x="4582071" y="1664846"/>
                  </a:cubicBezTo>
                  <a:cubicBezTo>
                    <a:pt x="4586726" y="1655439"/>
                    <a:pt x="4590693" y="1645581"/>
                    <a:pt x="4596361" y="1636813"/>
                  </a:cubicBezTo>
                  <a:cubicBezTo>
                    <a:pt x="4605874" y="1622110"/>
                    <a:pt x="4615873" y="1607675"/>
                    <a:pt x="4626681" y="1593911"/>
                  </a:cubicBezTo>
                  <a:cubicBezTo>
                    <a:pt x="4650970" y="1562992"/>
                    <a:pt x="4677526" y="1534039"/>
                    <a:pt x="4705256" y="1506213"/>
                  </a:cubicBezTo>
                  <a:cubicBezTo>
                    <a:pt x="4713716" y="1497748"/>
                    <a:pt x="4722743" y="1489975"/>
                    <a:pt x="4732945" y="1483677"/>
                  </a:cubicBezTo>
                  <a:cubicBezTo>
                    <a:pt x="4739584" y="1479572"/>
                    <a:pt x="4746749" y="1476924"/>
                    <a:pt x="4754643" y="1476333"/>
                  </a:cubicBezTo>
                  <a:close/>
                  <a:moveTo>
                    <a:pt x="1246332" y="1476298"/>
                  </a:moveTo>
                  <a:cubicBezTo>
                    <a:pt x="1264858" y="1478071"/>
                    <a:pt x="1277307" y="1494029"/>
                    <a:pt x="1279526" y="1511985"/>
                  </a:cubicBezTo>
                  <a:cubicBezTo>
                    <a:pt x="1279862" y="1514710"/>
                    <a:pt x="1279498" y="1517600"/>
                    <a:pt x="1279012" y="1520332"/>
                  </a:cubicBezTo>
                  <a:cubicBezTo>
                    <a:pt x="1277283" y="1530088"/>
                    <a:pt x="1274057" y="1539363"/>
                    <a:pt x="1268681" y="1547714"/>
                  </a:cubicBezTo>
                  <a:cubicBezTo>
                    <a:pt x="1263754" y="1555369"/>
                    <a:pt x="1258779" y="1563040"/>
                    <a:pt x="1253233" y="1570246"/>
                  </a:cubicBezTo>
                  <a:cubicBezTo>
                    <a:pt x="1219389" y="1614233"/>
                    <a:pt x="1182119" y="1655216"/>
                    <a:pt x="1143128" y="1694661"/>
                  </a:cubicBezTo>
                  <a:cubicBezTo>
                    <a:pt x="1136702" y="1701158"/>
                    <a:pt x="1129764" y="1707088"/>
                    <a:pt x="1121692" y="1711513"/>
                  </a:cubicBezTo>
                  <a:cubicBezTo>
                    <a:pt x="1114224" y="1715614"/>
                    <a:pt x="1106450" y="1718674"/>
                    <a:pt x="1098144" y="1717994"/>
                  </a:cubicBezTo>
                  <a:cubicBezTo>
                    <a:pt x="1078479" y="1718468"/>
                    <a:pt x="1057611" y="1697069"/>
                    <a:pt x="1064056" y="1674428"/>
                  </a:cubicBezTo>
                  <a:cubicBezTo>
                    <a:pt x="1066957" y="1664219"/>
                    <a:pt x="1070986" y="1654588"/>
                    <a:pt x="1076131" y="1645391"/>
                  </a:cubicBezTo>
                  <a:cubicBezTo>
                    <a:pt x="1084368" y="1630672"/>
                    <a:pt x="1093885" y="1616779"/>
                    <a:pt x="1104163" y="1603440"/>
                  </a:cubicBezTo>
                  <a:cubicBezTo>
                    <a:pt x="1131619" y="1567825"/>
                    <a:pt x="1161672" y="1534501"/>
                    <a:pt x="1193757" y="1503019"/>
                  </a:cubicBezTo>
                  <a:cubicBezTo>
                    <a:pt x="1199737" y="1497153"/>
                    <a:pt x="1206433" y="1491951"/>
                    <a:pt x="1213152" y="1486915"/>
                  </a:cubicBezTo>
                  <a:cubicBezTo>
                    <a:pt x="1217038" y="1484000"/>
                    <a:pt x="1221434" y="1481547"/>
                    <a:pt x="1225933" y="1479705"/>
                  </a:cubicBezTo>
                  <a:cubicBezTo>
                    <a:pt x="1233305" y="1476692"/>
                    <a:pt x="1240156" y="1475707"/>
                    <a:pt x="1246332" y="1476298"/>
                  </a:cubicBezTo>
                  <a:close/>
                  <a:moveTo>
                    <a:pt x="6394011" y="1365701"/>
                  </a:moveTo>
                  <a:cubicBezTo>
                    <a:pt x="6403970" y="1362686"/>
                    <a:pt x="6413685" y="1363722"/>
                    <a:pt x="6422227" y="1369608"/>
                  </a:cubicBezTo>
                  <a:cubicBezTo>
                    <a:pt x="6434574" y="1378101"/>
                    <a:pt x="6441496" y="1389760"/>
                    <a:pt x="6440322" y="1408575"/>
                  </a:cubicBezTo>
                  <a:cubicBezTo>
                    <a:pt x="6439553" y="1411490"/>
                    <a:pt x="6438257" y="1417655"/>
                    <a:pt x="6436233" y="1423582"/>
                  </a:cubicBezTo>
                  <a:cubicBezTo>
                    <a:pt x="6433278" y="1432277"/>
                    <a:pt x="6428420" y="1440037"/>
                    <a:pt x="6423037" y="1447409"/>
                  </a:cubicBezTo>
                  <a:cubicBezTo>
                    <a:pt x="6416802" y="1455898"/>
                    <a:pt x="6410568" y="1464379"/>
                    <a:pt x="6403970" y="1472568"/>
                  </a:cubicBezTo>
                  <a:cubicBezTo>
                    <a:pt x="6374459" y="1509212"/>
                    <a:pt x="6343005" y="1544102"/>
                    <a:pt x="6310013" y="1577629"/>
                  </a:cubicBezTo>
                  <a:cubicBezTo>
                    <a:pt x="6303172" y="1584600"/>
                    <a:pt x="6295521" y="1590858"/>
                    <a:pt x="6287870" y="1596975"/>
                  </a:cubicBezTo>
                  <a:cubicBezTo>
                    <a:pt x="6281797" y="1601857"/>
                    <a:pt x="6274511" y="1604436"/>
                    <a:pt x="6266779" y="1605925"/>
                  </a:cubicBezTo>
                  <a:cubicBezTo>
                    <a:pt x="6242450" y="1610609"/>
                    <a:pt x="6218525" y="1587737"/>
                    <a:pt x="6225650" y="1562141"/>
                  </a:cubicBezTo>
                  <a:cubicBezTo>
                    <a:pt x="6227877" y="1554012"/>
                    <a:pt x="6231074" y="1546256"/>
                    <a:pt x="6235001" y="1538759"/>
                  </a:cubicBezTo>
                  <a:cubicBezTo>
                    <a:pt x="6242166" y="1525036"/>
                    <a:pt x="6250627" y="1512155"/>
                    <a:pt x="6259856" y="1499763"/>
                  </a:cubicBezTo>
                  <a:cubicBezTo>
                    <a:pt x="6288760" y="1460808"/>
                    <a:pt x="6321226" y="1424942"/>
                    <a:pt x="6355757" y="1390929"/>
                  </a:cubicBezTo>
                  <a:cubicBezTo>
                    <a:pt x="6361707" y="1385052"/>
                    <a:pt x="6368589" y="1380056"/>
                    <a:pt x="6375228" y="1374927"/>
                  </a:cubicBezTo>
                  <a:cubicBezTo>
                    <a:pt x="6380814" y="1370616"/>
                    <a:pt x="6387292" y="1367746"/>
                    <a:pt x="6394011" y="1365701"/>
                  </a:cubicBezTo>
                  <a:close/>
                  <a:moveTo>
                    <a:pt x="4637044" y="1365423"/>
                  </a:moveTo>
                  <a:cubicBezTo>
                    <a:pt x="4645505" y="1363156"/>
                    <a:pt x="4653682" y="1363921"/>
                    <a:pt x="4661535" y="1368066"/>
                  </a:cubicBezTo>
                  <a:cubicBezTo>
                    <a:pt x="4677161" y="1376292"/>
                    <a:pt x="4685783" y="1395897"/>
                    <a:pt x="4682221" y="1410470"/>
                  </a:cubicBezTo>
                  <a:cubicBezTo>
                    <a:pt x="4679509" y="1421554"/>
                    <a:pt x="4675461" y="1431885"/>
                    <a:pt x="4669065" y="1441220"/>
                  </a:cubicBezTo>
                  <a:cubicBezTo>
                    <a:pt x="4662750" y="1450482"/>
                    <a:pt x="4656192" y="1459610"/>
                    <a:pt x="4649229" y="1468391"/>
                  </a:cubicBezTo>
                  <a:cubicBezTo>
                    <a:pt x="4618220" y="1507443"/>
                    <a:pt x="4584702" y="1544269"/>
                    <a:pt x="4549888" y="1579965"/>
                  </a:cubicBezTo>
                  <a:cubicBezTo>
                    <a:pt x="4542520" y="1587523"/>
                    <a:pt x="4534627" y="1594461"/>
                    <a:pt x="4525478" y="1599837"/>
                  </a:cubicBezTo>
                  <a:cubicBezTo>
                    <a:pt x="4518070" y="1604197"/>
                    <a:pt x="4510014" y="1606347"/>
                    <a:pt x="4502120" y="1606614"/>
                  </a:cubicBezTo>
                  <a:cubicBezTo>
                    <a:pt x="4484875" y="1606072"/>
                    <a:pt x="4470302" y="1594089"/>
                    <a:pt x="4467023" y="1577739"/>
                  </a:cubicBezTo>
                  <a:cubicBezTo>
                    <a:pt x="4466213" y="1573727"/>
                    <a:pt x="4466092" y="1569193"/>
                    <a:pt x="4467104" y="1565279"/>
                  </a:cubicBezTo>
                  <a:cubicBezTo>
                    <a:pt x="4469047" y="1557850"/>
                    <a:pt x="4471435" y="1550430"/>
                    <a:pt x="4474714" y="1543504"/>
                  </a:cubicBezTo>
                  <a:cubicBezTo>
                    <a:pt x="4478601" y="1535282"/>
                    <a:pt x="4483054" y="1527246"/>
                    <a:pt x="4488195" y="1519737"/>
                  </a:cubicBezTo>
                  <a:cubicBezTo>
                    <a:pt x="4497262" y="1506411"/>
                    <a:pt x="4506532" y="1493173"/>
                    <a:pt x="4516532" y="1480547"/>
                  </a:cubicBezTo>
                  <a:cubicBezTo>
                    <a:pt x="4540091" y="1450834"/>
                    <a:pt x="4565554" y="1422748"/>
                    <a:pt x="4592474" y="1396047"/>
                  </a:cubicBezTo>
                  <a:cubicBezTo>
                    <a:pt x="4599923" y="1388667"/>
                    <a:pt x="4608181" y="1382077"/>
                    <a:pt x="4616399" y="1375510"/>
                  </a:cubicBezTo>
                  <a:cubicBezTo>
                    <a:pt x="4622430" y="1370653"/>
                    <a:pt x="4629555" y="1367439"/>
                    <a:pt x="4637044" y="1365423"/>
                  </a:cubicBezTo>
                  <a:close/>
                  <a:moveTo>
                    <a:pt x="1139037" y="1365088"/>
                  </a:moveTo>
                  <a:cubicBezTo>
                    <a:pt x="1145132" y="1366584"/>
                    <a:pt x="1150760" y="1369961"/>
                    <a:pt x="1155923" y="1375203"/>
                  </a:cubicBezTo>
                  <a:cubicBezTo>
                    <a:pt x="1163614" y="1383016"/>
                    <a:pt x="1168290" y="1392153"/>
                    <a:pt x="1168363" y="1403621"/>
                  </a:cubicBezTo>
                  <a:cubicBezTo>
                    <a:pt x="1167124" y="1409050"/>
                    <a:pt x="1166231" y="1414583"/>
                    <a:pt x="1164582" y="1419886"/>
                  </a:cubicBezTo>
                  <a:cubicBezTo>
                    <a:pt x="1161642" y="1429331"/>
                    <a:pt x="1156870" y="1437945"/>
                    <a:pt x="1151005" y="1445875"/>
                  </a:cubicBezTo>
                  <a:cubicBezTo>
                    <a:pt x="1143086" y="1456587"/>
                    <a:pt x="1135188" y="1467334"/>
                    <a:pt x="1126789" y="1477665"/>
                  </a:cubicBezTo>
                  <a:cubicBezTo>
                    <a:pt x="1098444" y="1512520"/>
                    <a:pt x="1068317" y="1545795"/>
                    <a:pt x="1036815" y="1577816"/>
                  </a:cubicBezTo>
                  <a:cubicBezTo>
                    <a:pt x="1030926" y="1583799"/>
                    <a:pt x="1024649" y="1589466"/>
                    <a:pt x="1018105" y="1594721"/>
                  </a:cubicBezTo>
                  <a:cubicBezTo>
                    <a:pt x="1011510" y="1600012"/>
                    <a:pt x="1003996" y="1603615"/>
                    <a:pt x="995573" y="1605574"/>
                  </a:cubicBezTo>
                  <a:cubicBezTo>
                    <a:pt x="979387" y="1609339"/>
                    <a:pt x="961706" y="1601493"/>
                    <a:pt x="954095" y="1584503"/>
                  </a:cubicBezTo>
                  <a:cubicBezTo>
                    <a:pt x="950496" y="1576468"/>
                    <a:pt x="950732" y="1567890"/>
                    <a:pt x="953355" y="1559785"/>
                  </a:cubicBezTo>
                  <a:cubicBezTo>
                    <a:pt x="955929" y="1551827"/>
                    <a:pt x="959381" y="1544079"/>
                    <a:pt x="963192" y="1536614"/>
                  </a:cubicBezTo>
                  <a:cubicBezTo>
                    <a:pt x="970222" y="1522846"/>
                    <a:pt x="979084" y="1510188"/>
                    <a:pt x="988244" y="1497760"/>
                  </a:cubicBezTo>
                  <a:cubicBezTo>
                    <a:pt x="1004082" y="1476281"/>
                    <a:pt x="1021331" y="1455959"/>
                    <a:pt x="1039308" y="1436269"/>
                  </a:cubicBezTo>
                  <a:cubicBezTo>
                    <a:pt x="1051603" y="1422805"/>
                    <a:pt x="1064133" y="1409539"/>
                    <a:pt x="1076963" y="1396589"/>
                  </a:cubicBezTo>
                  <a:cubicBezTo>
                    <a:pt x="1083854" y="1389635"/>
                    <a:pt x="1091396" y="1383279"/>
                    <a:pt x="1099031" y="1377134"/>
                  </a:cubicBezTo>
                  <a:cubicBezTo>
                    <a:pt x="1105046" y="1372293"/>
                    <a:pt x="1111886" y="1368674"/>
                    <a:pt x="1119327" y="1366261"/>
                  </a:cubicBezTo>
                  <a:cubicBezTo>
                    <a:pt x="1126373" y="1363978"/>
                    <a:pt x="1132940" y="1363592"/>
                    <a:pt x="1139037" y="1365088"/>
                  </a:cubicBezTo>
                  <a:close/>
                  <a:moveTo>
                    <a:pt x="2893702" y="1364368"/>
                  </a:moveTo>
                  <a:cubicBezTo>
                    <a:pt x="2898750" y="1365060"/>
                    <a:pt x="2903578" y="1367007"/>
                    <a:pt x="2908078" y="1370293"/>
                  </a:cubicBezTo>
                  <a:cubicBezTo>
                    <a:pt x="2921991" y="1380441"/>
                    <a:pt x="2928837" y="1395407"/>
                    <a:pt x="2924655" y="1412624"/>
                  </a:cubicBezTo>
                  <a:cubicBezTo>
                    <a:pt x="2922493" y="1421514"/>
                    <a:pt x="2919150" y="1430035"/>
                    <a:pt x="2914033" y="1437682"/>
                  </a:cubicBezTo>
                  <a:cubicBezTo>
                    <a:pt x="2908580" y="1445831"/>
                    <a:pt x="2903095" y="1453988"/>
                    <a:pt x="2897156" y="1461788"/>
                  </a:cubicBezTo>
                  <a:cubicBezTo>
                    <a:pt x="2879296" y="1485239"/>
                    <a:pt x="2860055" y="1507564"/>
                    <a:pt x="2840171" y="1529307"/>
                  </a:cubicBezTo>
                  <a:cubicBezTo>
                    <a:pt x="2824075" y="1546904"/>
                    <a:pt x="2807587" y="1564141"/>
                    <a:pt x="2791120" y="1581390"/>
                  </a:cubicBezTo>
                  <a:cubicBezTo>
                    <a:pt x="2783841" y="1589021"/>
                    <a:pt x="2775903" y="1595931"/>
                    <a:pt x="2766398" y="1600789"/>
                  </a:cubicBezTo>
                  <a:cubicBezTo>
                    <a:pt x="2757443" y="1605367"/>
                    <a:pt x="2748141" y="1607824"/>
                    <a:pt x="2738004" y="1605667"/>
                  </a:cubicBezTo>
                  <a:cubicBezTo>
                    <a:pt x="2720318" y="1601898"/>
                    <a:pt x="2708756" y="1587066"/>
                    <a:pt x="2709894" y="1566104"/>
                  </a:cubicBezTo>
                  <a:cubicBezTo>
                    <a:pt x="2710534" y="1563712"/>
                    <a:pt x="2711388" y="1558081"/>
                    <a:pt x="2713537" y="1552993"/>
                  </a:cubicBezTo>
                  <a:cubicBezTo>
                    <a:pt x="2717071" y="1544625"/>
                    <a:pt x="2720747" y="1536160"/>
                    <a:pt x="2725617" y="1528542"/>
                  </a:cubicBezTo>
                  <a:cubicBezTo>
                    <a:pt x="2734669" y="1514378"/>
                    <a:pt x="2744068" y="1500363"/>
                    <a:pt x="2754314" y="1487049"/>
                  </a:cubicBezTo>
                  <a:cubicBezTo>
                    <a:pt x="2779591" y="1454206"/>
                    <a:pt x="2807515" y="1423651"/>
                    <a:pt x="2836936" y="1394488"/>
                  </a:cubicBezTo>
                  <a:cubicBezTo>
                    <a:pt x="2843389" y="1388092"/>
                    <a:pt x="2850469" y="1382279"/>
                    <a:pt x="2857582" y="1376604"/>
                  </a:cubicBezTo>
                  <a:cubicBezTo>
                    <a:pt x="2863642" y="1371770"/>
                    <a:pt x="2870584" y="1368370"/>
                    <a:pt x="2878009" y="1365973"/>
                  </a:cubicBezTo>
                  <a:cubicBezTo>
                    <a:pt x="2883386" y="1364238"/>
                    <a:pt x="2888654" y="1363676"/>
                    <a:pt x="2893702" y="1364368"/>
                  </a:cubicBezTo>
                  <a:close/>
                  <a:moveTo>
                    <a:pt x="268020" y="1025149"/>
                  </a:moveTo>
                  <a:cubicBezTo>
                    <a:pt x="274536" y="1028031"/>
                    <a:pt x="280077" y="1032290"/>
                    <a:pt x="285094" y="1037273"/>
                  </a:cubicBezTo>
                  <a:cubicBezTo>
                    <a:pt x="298634" y="1050717"/>
                    <a:pt x="310179" y="1065651"/>
                    <a:pt x="318985" y="1082632"/>
                  </a:cubicBezTo>
                  <a:cubicBezTo>
                    <a:pt x="320865" y="1086260"/>
                    <a:pt x="322025" y="1090417"/>
                    <a:pt x="326696" y="1092894"/>
                  </a:cubicBezTo>
                  <a:cubicBezTo>
                    <a:pt x="329153" y="1089660"/>
                    <a:pt x="331779" y="1086442"/>
                    <a:pt x="334146" y="1083037"/>
                  </a:cubicBezTo>
                  <a:cubicBezTo>
                    <a:pt x="342974" y="1070326"/>
                    <a:pt x="352615" y="1058287"/>
                    <a:pt x="363537" y="1047300"/>
                  </a:cubicBezTo>
                  <a:cubicBezTo>
                    <a:pt x="368499" y="1042309"/>
                    <a:pt x="373821" y="1037804"/>
                    <a:pt x="380041" y="1034351"/>
                  </a:cubicBezTo>
                  <a:cubicBezTo>
                    <a:pt x="394545" y="1026307"/>
                    <a:pt x="408418" y="1027299"/>
                    <a:pt x="421144" y="1037593"/>
                  </a:cubicBezTo>
                  <a:cubicBezTo>
                    <a:pt x="423324" y="1039354"/>
                    <a:pt x="425397" y="1041273"/>
                    <a:pt x="427356" y="1043273"/>
                  </a:cubicBezTo>
                  <a:cubicBezTo>
                    <a:pt x="439504" y="1055688"/>
                    <a:pt x="441383" y="1070270"/>
                    <a:pt x="435816" y="1086094"/>
                  </a:cubicBezTo>
                  <a:cubicBezTo>
                    <a:pt x="432509" y="1095497"/>
                    <a:pt x="426891" y="1103638"/>
                    <a:pt x="419643" y="1110451"/>
                  </a:cubicBezTo>
                  <a:cubicBezTo>
                    <a:pt x="409419" y="1120061"/>
                    <a:pt x="398909" y="1129368"/>
                    <a:pt x="388518" y="1138800"/>
                  </a:cubicBezTo>
                  <a:cubicBezTo>
                    <a:pt x="385480" y="1141557"/>
                    <a:pt x="381471" y="1143354"/>
                    <a:pt x="379871" y="1147479"/>
                  </a:cubicBezTo>
                  <a:cubicBezTo>
                    <a:pt x="380584" y="1150588"/>
                    <a:pt x="382994" y="1151944"/>
                    <a:pt x="385463" y="1153357"/>
                  </a:cubicBezTo>
                  <a:cubicBezTo>
                    <a:pt x="393987" y="1158239"/>
                    <a:pt x="402559" y="1163044"/>
                    <a:pt x="410925" y="1168181"/>
                  </a:cubicBezTo>
                  <a:cubicBezTo>
                    <a:pt x="421110" y="1174440"/>
                    <a:pt x="430707" y="1181532"/>
                    <a:pt x="439456" y="1189718"/>
                  </a:cubicBezTo>
                  <a:cubicBezTo>
                    <a:pt x="445117" y="1195017"/>
                    <a:pt x="450190" y="1200781"/>
                    <a:pt x="454085" y="1207554"/>
                  </a:cubicBezTo>
                  <a:cubicBezTo>
                    <a:pt x="457676" y="1213800"/>
                    <a:pt x="459381" y="1220487"/>
                    <a:pt x="459566" y="1227636"/>
                  </a:cubicBezTo>
                  <a:cubicBezTo>
                    <a:pt x="459791" y="1236340"/>
                    <a:pt x="457588" y="1244246"/>
                    <a:pt x="452429" y="1251362"/>
                  </a:cubicBezTo>
                  <a:cubicBezTo>
                    <a:pt x="446580" y="1259430"/>
                    <a:pt x="439560" y="1266199"/>
                    <a:pt x="431034" y="1271348"/>
                  </a:cubicBezTo>
                  <a:cubicBezTo>
                    <a:pt x="418660" y="1278817"/>
                    <a:pt x="405903" y="1279432"/>
                    <a:pt x="392892" y="1273077"/>
                  </a:cubicBezTo>
                  <a:cubicBezTo>
                    <a:pt x="383943" y="1268709"/>
                    <a:pt x="376414" y="1262422"/>
                    <a:pt x="369492" y="1255370"/>
                  </a:cubicBezTo>
                  <a:cubicBezTo>
                    <a:pt x="356678" y="1242315"/>
                    <a:pt x="345261" y="1228094"/>
                    <a:pt x="334474" y="1213342"/>
                  </a:cubicBezTo>
                  <a:cubicBezTo>
                    <a:pt x="332052" y="1210031"/>
                    <a:pt x="330214" y="1206019"/>
                    <a:pt x="325042" y="1204631"/>
                  </a:cubicBezTo>
                  <a:cubicBezTo>
                    <a:pt x="322083" y="1209084"/>
                    <a:pt x="318950" y="1213682"/>
                    <a:pt x="315924" y="1218358"/>
                  </a:cubicBezTo>
                  <a:cubicBezTo>
                    <a:pt x="307493" y="1231389"/>
                    <a:pt x="297539" y="1243165"/>
                    <a:pt x="286398" y="1253929"/>
                  </a:cubicBezTo>
                  <a:cubicBezTo>
                    <a:pt x="280320" y="1259803"/>
                    <a:pt x="273575" y="1264693"/>
                    <a:pt x="265664" y="1268077"/>
                  </a:cubicBezTo>
                  <a:cubicBezTo>
                    <a:pt x="255063" y="1272615"/>
                    <a:pt x="245008" y="1271684"/>
                    <a:pt x="235472" y="1265802"/>
                  </a:cubicBezTo>
                  <a:cubicBezTo>
                    <a:pt x="225682" y="1259766"/>
                    <a:pt x="218385" y="1251346"/>
                    <a:pt x="213841" y="1240679"/>
                  </a:cubicBezTo>
                  <a:cubicBezTo>
                    <a:pt x="209815" y="1231231"/>
                    <a:pt x="209516" y="1221779"/>
                    <a:pt x="212842" y="1211958"/>
                  </a:cubicBezTo>
                  <a:cubicBezTo>
                    <a:pt x="216085" y="1202384"/>
                    <a:pt x="221634" y="1194474"/>
                    <a:pt x="228537" y="1187341"/>
                  </a:cubicBezTo>
                  <a:cubicBezTo>
                    <a:pt x="238817" y="1176715"/>
                    <a:pt x="250117" y="1167267"/>
                    <a:pt x="261959" y="1158442"/>
                  </a:cubicBezTo>
                  <a:cubicBezTo>
                    <a:pt x="264718" y="1156381"/>
                    <a:pt x="267772" y="1154555"/>
                    <a:pt x="268587" y="1149924"/>
                  </a:cubicBezTo>
                  <a:cubicBezTo>
                    <a:pt x="265542" y="1146783"/>
                    <a:pt x="262008" y="1143411"/>
                    <a:pt x="258795" y="1139760"/>
                  </a:cubicBezTo>
                  <a:cubicBezTo>
                    <a:pt x="249995" y="1129753"/>
                    <a:pt x="240951" y="1119924"/>
                    <a:pt x="232716" y="1109467"/>
                  </a:cubicBezTo>
                  <a:cubicBezTo>
                    <a:pt x="224381" y="1098894"/>
                    <a:pt x="218916" y="1086741"/>
                    <a:pt x="215821" y="1073548"/>
                  </a:cubicBezTo>
                  <a:cubicBezTo>
                    <a:pt x="213253" y="1062610"/>
                    <a:pt x="215510" y="1052624"/>
                    <a:pt x="221485" y="1043406"/>
                  </a:cubicBezTo>
                  <a:cubicBezTo>
                    <a:pt x="226131" y="1036241"/>
                    <a:pt x="232231" y="1030497"/>
                    <a:pt x="239745" y="1026307"/>
                  </a:cubicBezTo>
                  <a:cubicBezTo>
                    <a:pt x="248986" y="1021154"/>
                    <a:pt x="258405" y="1020895"/>
                    <a:pt x="268020" y="1025149"/>
                  </a:cubicBezTo>
                  <a:close/>
                  <a:moveTo>
                    <a:pt x="7274358" y="1023999"/>
                  </a:moveTo>
                  <a:cubicBezTo>
                    <a:pt x="7281806" y="1021165"/>
                    <a:pt x="7289457" y="1021570"/>
                    <a:pt x="7296906" y="1024752"/>
                  </a:cubicBezTo>
                  <a:cubicBezTo>
                    <a:pt x="7304152" y="1027837"/>
                    <a:pt x="7310184" y="1032569"/>
                    <a:pt x="7315689" y="1038062"/>
                  </a:cubicBezTo>
                  <a:cubicBezTo>
                    <a:pt x="7326619" y="1049037"/>
                    <a:pt x="7336253" y="1061068"/>
                    <a:pt x="7344228" y="1074394"/>
                  </a:cubicBezTo>
                  <a:cubicBezTo>
                    <a:pt x="7346009" y="1077406"/>
                    <a:pt x="7347912" y="1080390"/>
                    <a:pt x="7349329" y="1083584"/>
                  </a:cubicBezTo>
                  <a:cubicBezTo>
                    <a:pt x="7354753" y="1095849"/>
                    <a:pt x="7356980" y="1093457"/>
                    <a:pt x="7363578" y="1083588"/>
                  </a:cubicBezTo>
                  <a:cubicBezTo>
                    <a:pt x="7371391" y="1071909"/>
                    <a:pt x="7380135" y="1060898"/>
                    <a:pt x="7389972" y="1050834"/>
                  </a:cubicBezTo>
                  <a:cubicBezTo>
                    <a:pt x="7394344" y="1046333"/>
                    <a:pt x="7399080" y="1042094"/>
                    <a:pt x="7403978" y="1038139"/>
                  </a:cubicBezTo>
                  <a:cubicBezTo>
                    <a:pt x="7408917" y="1034144"/>
                    <a:pt x="7414584" y="1031533"/>
                    <a:pt x="7420900" y="1029986"/>
                  </a:cubicBezTo>
                  <a:cubicBezTo>
                    <a:pt x="7429603" y="1027849"/>
                    <a:pt x="7437699" y="1028982"/>
                    <a:pt x="7445148" y="1033650"/>
                  </a:cubicBezTo>
                  <a:cubicBezTo>
                    <a:pt x="7468951" y="1048571"/>
                    <a:pt x="7475428" y="1070172"/>
                    <a:pt x="7461462" y="1094854"/>
                  </a:cubicBezTo>
                  <a:cubicBezTo>
                    <a:pt x="7457616" y="1101630"/>
                    <a:pt x="7452839" y="1107666"/>
                    <a:pt x="7447131" y="1112920"/>
                  </a:cubicBezTo>
                  <a:cubicBezTo>
                    <a:pt x="7438347" y="1121000"/>
                    <a:pt x="7429441" y="1128922"/>
                    <a:pt x="7420535" y="1136877"/>
                  </a:cubicBezTo>
                  <a:cubicBezTo>
                    <a:pt x="7416892" y="1140128"/>
                    <a:pt x="7413168" y="1143281"/>
                    <a:pt x="7409241" y="1146702"/>
                  </a:cubicBezTo>
                  <a:cubicBezTo>
                    <a:pt x="7410698" y="1148819"/>
                    <a:pt x="7411468" y="1151050"/>
                    <a:pt x="7413006" y="1151989"/>
                  </a:cubicBezTo>
                  <a:cubicBezTo>
                    <a:pt x="7421426" y="1157073"/>
                    <a:pt x="7430129" y="1161611"/>
                    <a:pt x="7438509" y="1166764"/>
                  </a:cubicBezTo>
                  <a:cubicBezTo>
                    <a:pt x="7450451" y="1174140"/>
                    <a:pt x="7461867" y="1182305"/>
                    <a:pt x="7471906" y="1192264"/>
                  </a:cubicBezTo>
                  <a:cubicBezTo>
                    <a:pt x="7477411" y="1197749"/>
                    <a:pt x="7482188" y="1203724"/>
                    <a:pt x="7485467" y="1210853"/>
                  </a:cubicBezTo>
                  <a:cubicBezTo>
                    <a:pt x="7491823" y="1224717"/>
                    <a:pt x="7491135" y="1238060"/>
                    <a:pt x="7482553" y="1250787"/>
                  </a:cubicBezTo>
                  <a:cubicBezTo>
                    <a:pt x="7476966" y="1259050"/>
                    <a:pt x="7469841" y="1265761"/>
                    <a:pt x="7461381" y="1271004"/>
                  </a:cubicBezTo>
                  <a:cubicBezTo>
                    <a:pt x="7448387" y="1279088"/>
                    <a:pt x="7435028" y="1279488"/>
                    <a:pt x="7421426" y="1272416"/>
                  </a:cubicBezTo>
                  <a:cubicBezTo>
                    <a:pt x="7413208" y="1268158"/>
                    <a:pt x="7406286" y="1262320"/>
                    <a:pt x="7399809" y="1255831"/>
                  </a:cubicBezTo>
                  <a:cubicBezTo>
                    <a:pt x="7387381" y="1243383"/>
                    <a:pt x="7376411" y="1229697"/>
                    <a:pt x="7365926" y="1215617"/>
                  </a:cubicBezTo>
                  <a:cubicBezTo>
                    <a:pt x="7363011" y="1211751"/>
                    <a:pt x="7359854" y="1208100"/>
                    <a:pt x="7356939" y="1204521"/>
                  </a:cubicBezTo>
                  <a:cubicBezTo>
                    <a:pt x="7352000" y="1206614"/>
                    <a:pt x="7350503" y="1210768"/>
                    <a:pt x="7348357" y="1214298"/>
                  </a:cubicBezTo>
                  <a:cubicBezTo>
                    <a:pt x="7339087" y="1229324"/>
                    <a:pt x="7327833" y="1242723"/>
                    <a:pt x="7315082" y="1254900"/>
                  </a:cubicBezTo>
                  <a:cubicBezTo>
                    <a:pt x="7308928" y="1260770"/>
                    <a:pt x="7302087" y="1265474"/>
                    <a:pt x="7294072" y="1268583"/>
                  </a:cubicBezTo>
                  <a:cubicBezTo>
                    <a:pt x="7284964" y="1272121"/>
                    <a:pt x="7276220" y="1271696"/>
                    <a:pt x="7267678" y="1267089"/>
                  </a:cubicBezTo>
                  <a:cubicBezTo>
                    <a:pt x="7255412" y="1260466"/>
                    <a:pt x="7246911" y="1250447"/>
                    <a:pt x="7242377" y="1237372"/>
                  </a:cubicBezTo>
                  <a:cubicBezTo>
                    <a:pt x="7239260" y="1228494"/>
                    <a:pt x="7239827" y="1219467"/>
                    <a:pt x="7243065" y="1210573"/>
                  </a:cubicBezTo>
                  <a:cubicBezTo>
                    <a:pt x="7246263" y="1201821"/>
                    <a:pt x="7251202" y="1194158"/>
                    <a:pt x="7257922" y="1187888"/>
                  </a:cubicBezTo>
                  <a:cubicBezTo>
                    <a:pt x="7267678" y="1178820"/>
                    <a:pt x="7277880" y="1170226"/>
                    <a:pt x="7287878" y="1161429"/>
                  </a:cubicBezTo>
                  <a:cubicBezTo>
                    <a:pt x="7291522" y="1158227"/>
                    <a:pt x="7296298" y="1156251"/>
                    <a:pt x="7298484" y="1151463"/>
                  </a:cubicBezTo>
                  <a:cubicBezTo>
                    <a:pt x="7296987" y="1146455"/>
                    <a:pt x="7292574" y="1143852"/>
                    <a:pt x="7289214" y="1140464"/>
                  </a:cubicBezTo>
                  <a:cubicBezTo>
                    <a:pt x="7279782" y="1130995"/>
                    <a:pt x="7270876" y="1121110"/>
                    <a:pt x="7262982" y="1110325"/>
                  </a:cubicBezTo>
                  <a:cubicBezTo>
                    <a:pt x="7255898" y="1100634"/>
                    <a:pt x="7250231" y="1090210"/>
                    <a:pt x="7246911" y="1078580"/>
                  </a:cubicBezTo>
                  <a:cubicBezTo>
                    <a:pt x="7240353" y="1055607"/>
                    <a:pt x="7251728" y="1032589"/>
                    <a:pt x="7274358" y="1023999"/>
                  </a:cubicBezTo>
                  <a:close/>
                  <a:moveTo>
                    <a:pt x="2002654" y="1023883"/>
                  </a:moveTo>
                  <a:cubicBezTo>
                    <a:pt x="2010123" y="1021162"/>
                    <a:pt x="2017798" y="1021595"/>
                    <a:pt x="2025226" y="1024862"/>
                  </a:cubicBezTo>
                  <a:cubicBezTo>
                    <a:pt x="2032420" y="1028028"/>
                    <a:pt x="2038480" y="1032744"/>
                    <a:pt x="2043925" y="1038278"/>
                  </a:cubicBezTo>
                  <a:cubicBezTo>
                    <a:pt x="2055786" y="1050333"/>
                    <a:pt x="2066307" y="1063421"/>
                    <a:pt x="2074439" y="1078334"/>
                  </a:cubicBezTo>
                  <a:cubicBezTo>
                    <a:pt x="2076775" y="1082621"/>
                    <a:pt x="2079208" y="1086867"/>
                    <a:pt x="2081868" y="1090956"/>
                  </a:cubicBezTo>
                  <a:cubicBezTo>
                    <a:pt x="2082313" y="1091640"/>
                    <a:pt x="2084811" y="1091996"/>
                    <a:pt x="2085232" y="1091519"/>
                  </a:cubicBezTo>
                  <a:cubicBezTo>
                    <a:pt x="2087989" y="1088377"/>
                    <a:pt x="2090563" y="1085058"/>
                    <a:pt x="2092956" y="1081625"/>
                  </a:cubicBezTo>
                  <a:cubicBezTo>
                    <a:pt x="2100995" y="1070088"/>
                    <a:pt x="2109682" y="1059053"/>
                    <a:pt x="2119665" y="1049147"/>
                  </a:cubicBezTo>
                  <a:cubicBezTo>
                    <a:pt x="2124616" y="1044232"/>
                    <a:pt x="2129883" y="1039399"/>
                    <a:pt x="2135740" y="1035675"/>
                  </a:cubicBezTo>
                  <a:cubicBezTo>
                    <a:pt x="2151463" y="1025672"/>
                    <a:pt x="2166547" y="1026850"/>
                    <a:pt x="2180290" y="1038626"/>
                  </a:cubicBezTo>
                  <a:cubicBezTo>
                    <a:pt x="2197507" y="1053377"/>
                    <a:pt x="2201328" y="1071205"/>
                    <a:pt x="2191366" y="1091401"/>
                  </a:cubicBezTo>
                  <a:cubicBezTo>
                    <a:pt x="2187609" y="1099024"/>
                    <a:pt x="2182634" y="1105825"/>
                    <a:pt x="2176444" y="1111626"/>
                  </a:cubicBezTo>
                  <a:cubicBezTo>
                    <a:pt x="2167741" y="1119779"/>
                    <a:pt x="2158855" y="1127737"/>
                    <a:pt x="2149998" y="1135728"/>
                  </a:cubicBezTo>
                  <a:cubicBezTo>
                    <a:pt x="2145865" y="1139457"/>
                    <a:pt x="2141618" y="1143059"/>
                    <a:pt x="2137181" y="1146929"/>
                  </a:cubicBezTo>
                  <a:cubicBezTo>
                    <a:pt x="2138772" y="1148994"/>
                    <a:pt x="2139691" y="1151139"/>
                    <a:pt x="2141311" y="1152119"/>
                  </a:cubicBezTo>
                  <a:cubicBezTo>
                    <a:pt x="2149714" y="1157199"/>
                    <a:pt x="2158442" y="1161745"/>
                    <a:pt x="2166781" y="1166919"/>
                  </a:cubicBezTo>
                  <a:cubicBezTo>
                    <a:pt x="2178723" y="1174323"/>
                    <a:pt x="2190139" y="1182472"/>
                    <a:pt x="2200109" y="1192495"/>
                  </a:cubicBezTo>
                  <a:cubicBezTo>
                    <a:pt x="2205595" y="1198013"/>
                    <a:pt x="2210384" y="1203968"/>
                    <a:pt x="2213618" y="1211121"/>
                  </a:cubicBezTo>
                  <a:cubicBezTo>
                    <a:pt x="2219905" y="1225034"/>
                    <a:pt x="2219059" y="1238328"/>
                    <a:pt x="2210428" y="1251031"/>
                  </a:cubicBezTo>
                  <a:cubicBezTo>
                    <a:pt x="2205226" y="1258686"/>
                    <a:pt x="2198620" y="1264965"/>
                    <a:pt x="2190969" y="1270045"/>
                  </a:cubicBezTo>
                  <a:cubicBezTo>
                    <a:pt x="2177553" y="1278951"/>
                    <a:pt x="2163599" y="1279894"/>
                    <a:pt x="2149184" y="1272292"/>
                  </a:cubicBezTo>
                  <a:cubicBezTo>
                    <a:pt x="2141011" y="1267976"/>
                    <a:pt x="2134085" y="1262127"/>
                    <a:pt x="2127624" y="1255626"/>
                  </a:cubicBezTo>
                  <a:cubicBezTo>
                    <a:pt x="2114726" y="1242647"/>
                    <a:pt x="2103376" y="1228382"/>
                    <a:pt x="2092510" y="1213699"/>
                  </a:cubicBezTo>
                  <a:cubicBezTo>
                    <a:pt x="2090082" y="1210424"/>
                    <a:pt x="2088385" y="1206392"/>
                    <a:pt x="2084070" y="1204931"/>
                  </a:cubicBezTo>
                  <a:cubicBezTo>
                    <a:pt x="2079787" y="1206797"/>
                    <a:pt x="2078415" y="1211027"/>
                    <a:pt x="2076237" y="1214545"/>
                  </a:cubicBezTo>
                  <a:cubicBezTo>
                    <a:pt x="2066930" y="1229552"/>
                    <a:pt x="2055664" y="1242935"/>
                    <a:pt x="2042905" y="1255091"/>
                  </a:cubicBezTo>
                  <a:cubicBezTo>
                    <a:pt x="2036751" y="1260953"/>
                    <a:pt x="2029870" y="1265633"/>
                    <a:pt x="2021838" y="1268693"/>
                  </a:cubicBezTo>
                  <a:cubicBezTo>
                    <a:pt x="2012702" y="1272178"/>
                    <a:pt x="2003978" y="1271603"/>
                    <a:pt x="1995477" y="1266960"/>
                  </a:cubicBezTo>
                  <a:cubicBezTo>
                    <a:pt x="1983227" y="1260273"/>
                    <a:pt x="1974746" y="1250225"/>
                    <a:pt x="1970310" y="1237105"/>
                  </a:cubicBezTo>
                  <a:cubicBezTo>
                    <a:pt x="1967306" y="1228232"/>
                    <a:pt x="1967865" y="1219197"/>
                    <a:pt x="1971192" y="1210307"/>
                  </a:cubicBezTo>
                  <a:cubicBezTo>
                    <a:pt x="1974459" y="1201583"/>
                    <a:pt x="1979402" y="1193932"/>
                    <a:pt x="1986150" y="1187674"/>
                  </a:cubicBezTo>
                  <a:cubicBezTo>
                    <a:pt x="1995914" y="1178622"/>
                    <a:pt x="2006107" y="1170032"/>
                    <a:pt x="2016134" y="1161264"/>
                  </a:cubicBezTo>
                  <a:cubicBezTo>
                    <a:pt x="2019778" y="1158082"/>
                    <a:pt x="2023470" y="1154957"/>
                    <a:pt x="2027639" y="1151378"/>
                  </a:cubicBezTo>
                  <a:cubicBezTo>
                    <a:pt x="2023259" y="1146767"/>
                    <a:pt x="2019519" y="1142654"/>
                    <a:pt x="2015584" y="1138736"/>
                  </a:cubicBezTo>
                  <a:cubicBezTo>
                    <a:pt x="2006119" y="1129300"/>
                    <a:pt x="1997371" y="1119256"/>
                    <a:pt x="1989627" y="1108363"/>
                  </a:cubicBezTo>
                  <a:cubicBezTo>
                    <a:pt x="1983077" y="1099153"/>
                    <a:pt x="1977948" y="1089227"/>
                    <a:pt x="1974848" y="1078297"/>
                  </a:cubicBezTo>
                  <a:cubicBezTo>
                    <a:pt x="1968375" y="1055474"/>
                    <a:pt x="1980151" y="1032072"/>
                    <a:pt x="2002654" y="1023883"/>
                  </a:cubicBezTo>
                  <a:close/>
                  <a:moveTo>
                    <a:pt x="5527116" y="1022067"/>
                  </a:moveTo>
                  <a:cubicBezTo>
                    <a:pt x="5531529" y="1022001"/>
                    <a:pt x="5535992" y="1023018"/>
                    <a:pt x="5540424" y="1024862"/>
                  </a:cubicBezTo>
                  <a:cubicBezTo>
                    <a:pt x="5547023" y="1027594"/>
                    <a:pt x="5552528" y="1031877"/>
                    <a:pt x="5557588" y="1036820"/>
                  </a:cubicBezTo>
                  <a:cubicBezTo>
                    <a:pt x="5570745" y="1049657"/>
                    <a:pt x="5581877" y="1064027"/>
                    <a:pt x="5590783" y="1080115"/>
                  </a:cubicBezTo>
                  <a:cubicBezTo>
                    <a:pt x="5593050" y="1084260"/>
                    <a:pt x="5594103" y="1089207"/>
                    <a:pt x="5598232" y="1092162"/>
                  </a:cubicBezTo>
                  <a:cubicBezTo>
                    <a:pt x="5602199" y="1091381"/>
                    <a:pt x="5603818" y="1088069"/>
                    <a:pt x="5605761" y="1085215"/>
                  </a:cubicBezTo>
                  <a:cubicBezTo>
                    <a:pt x="5615234" y="1071237"/>
                    <a:pt x="5625678" y="1058085"/>
                    <a:pt x="5637701" y="1046183"/>
                  </a:cubicBezTo>
                  <a:cubicBezTo>
                    <a:pt x="5642721" y="1041208"/>
                    <a:pt x="5648145" y="1036824"/>
                    <a:pt x="5654460" y="1033585"/>
                  </a:cubicBezTo>
                  <a:cubicBezTo>
                    <a:pt x="5663569" y="1028902"/>
                    <a:pt x="5673244" y="1026947"/>
                    <a:pt x="5682838" y="1031059"/>
                  </a:cubicBezTo>
                  <a:cubicBezTo>
                    <a:pt x="5697087" y="1037136"/>
                    <a:pt x="5707369" y="1047325"/>
                    <a:pt x="5711094" y="1062813"/>
                  </a:cubicBezTo>
                  <a:cubicBezTo>
                    <a:pt x="5712065" y="1066784"/>
                    <a:pt x="5712146" y="1071201"/>
                    <a:pt x="5711579" y="1075261"/>
                  </a:cubicBezTo>
                  <a:cubicBezTo>
                    <a:pt x="5709758" y="1088191"/>
                    <a:pt x="5703726" y="1099278"/>
                    <a:pt x="5694577" y="1108403"/>
                  </a:cubicBezTo>
                  <a:cubicBezTo>
                    <a:pt x="5685145" y="1117815"/>
                    <a:pt x="5675187" y="1126709"/>
                    <a:pt x="5665350" y="1135695"/>
                  </a:cubicBezTo>
                  <a:cubicBezTo>
                    <a:pt x="5661220" y="1139452"/>
                    <a:pt x="5656768" y="1142861"/>
                    <a:pt x="5652234" y="1146646"/>
                  </a:cubicBezTo>
                  <a:cubicBezTo>
                    <a:pt x="5653731" y="1148771"/>
                    <a:pt x="5654501" y="1150981"/>
                    <a:pt x="5656039" y="1151928"/>
                  </a:cubicBezTo>
                  <a:cubicBezTo>
                    <a:pt x="5662030" y="1155576"/>
                    <a:pt x="5668345" y="1158697"/>
                    <a:pt x="5674377" y="1162243"/>
                  </a:cubicBezTo>
                  <a:cubicBezTo>
                    <a:pt x="5687128" y="1169712"/>
                    <a:pt x="5699313" y="1177942"/>
                    <a:pt x="5710405" y="1187758"/>
                  </a:cubicBezTo>
                  <a:cubicBezTo>
                    <a:pt x="5716721" y="1193373"/>
                    <a:pt x="5722550" y="1199453"/>
                    <a:pt x="5726719" y="1206910"/>
                  </a:cubicBezTo>
                  <a:cubicBezTo>
                    <a:pt x="5735828" y="1223309"/>
                    <a:pt x="5735220" y="1239190"/>
                    <a:pt x="5723441" y="1253998"/>
                  </a:cubicBezTo>
                  <a:cubicBezTo>
                    <a:pt x="5719959" y="1258358"/>
                    <a:pt x="5715951" y="1262430"/>
                    <a:pt x="5711660" y="1265972"/>
                  </a:cubicBezTo>
                  <a:cubicBezTo>
                    <a:pt x="5693970" y="1280541"/>
                    <a:pt x="5676522" y="1281132"/>
                    <a:pt x="5657659" y="1268219"/>
                  </a:cubicBezTo>
                  <a:cubicBezTo>
                    <a:pt x="5650048" y="1263025"/>
                    <a:pt x="5643328" y="1256844"/>
                    <a:pt x="5637418" y="1249897"/>
                  </a:cubicBezTo>
                  <a:cubicBezTo>
                    <a:pt x="5627419" y="1238145"/>
                    <a:pt x="5617825" y="1226045"/>
                    <a:pt x="5608069" y="1214095"/>
                  </a:cubicBezTo>
                  <a:cubicBezTo>
                    <a:pt x="5605842" y="1211395"/>
                    <a:pt x="5603737" y="1208570"/>
                    <a:pt x="5601308" y="1206113"/>
                  </a:cubicBezTo>
                  <a:cubicBezTo>
                    <a:pt x="5600620" y="1205424"/>
                    <a:pt x="5598151" y="1205262"/>
                    <a:pt x="5597624" y="1205849"/>
                  </a:cubicBezTo>
                  <a:cubicBezTo>
                    <a:pt x="5595358" y="1208485"/>
                    <a:pt x="5593414" y="1211391"/>
                    <a:pt x="5591552" y="1214354"/>
                  </a:cubicBezTo>
                  <a:cubicBezTo>
                    <a:pt x="5582606" y="1228738"/>
                    <a:pt x="5572000" y="1241760"/>
                    <a:pt x="5559856" y="1253544"/>
                  </a:cubicBezTo>
                  <a:cubicBezTo>
                    <a:pt x="5553257" y="1259940"/>
                    <a:pt x="5545970" y="1265264"/>
                    <a:pt x="5537267" y="1268624"/>
                  </a:cubicBezTo>
                  <a:cubicBezTo>
                    <a:pt x="5528159" y="1272146"/>
                    <a:pt x="5519415" y="1271656"/>
                    <a:pt x="5510873" y="1267077"/>
                  </a:cubicBezTo>
                  <a:cubicBezTo>
                    <a:pt x="5499984" y="1261224"/>
                    <a:pt x="5491928" y="1252484"/>
                    <a:pt x="5487111" y="1241246"/>
                  </a:cubicBezTo>
                  <a:cubicBezTo>
                    <a:pt x="5481767" y="1228944"/>
                    <a:pt x="5482901" y="1216593"/>
                    <a:pt x="5488892" y="1204643"/>
                  </a:cubicBezTo>
                  <a:cubicBezTo>
                    <a:pt x="5492373" y="1197656"/>
                    <a:pt x="5496948" y="1191402"/>
                    <a:pt x="5502737" y="1186228"/>
                  </a:cubicBezTo>
                  <a:cubicBezTo>
                    <a:pt x="5513181" y="1176869"/>
                    <a:pt x="5523868" y="1167785"/>
                    <a:pt x="5534595" y="1158745"/>
                  </a:cubicBezTo>
                  <a:cubicBezTo>
                    <a:pt x="5537267" y="1156495"/>
                    <a:pt x="5540424" y="1154859"/>
                    <a:pt x="5542003" y="1150507"/>
                  </a:cubicBezTo>
                  <a:cubicBezTo>
                    <a:pt x="5538967" y="1147293"/>
                    <a:pt x="5535769" y="1143703"/>
                    <a:pt x="5532369" y="1140278"/>
                  </a:cubicBezTo>
                  <a:cubicBezTo>
                    <a:pt x="5521520" y="1129279"/>
                    <a:pt x="5511076" y="1117924"/>
                    <a:pt x="5502575" y="1104926"/>
                  </a:cubicBezTo>
                  <a:cubicBezTo>
                    <a:pt x="5496381" y="1095465"/>
                    <a:pt x="5491564" y="1085487"/>
                    <a:pt x="5489256" y="1074269"/>
                  </a:cubicBezTo>
                  <a:cubicBezTo>
                    <a:pt x="5486139" y="1059230"/>
                    <a:pt x="5489944" y="1046410"/>
                    <a:pt x="5500753" y="1035816"/>
                  </a:cubicBezTo>
                  <a:cubicBezTo>
                    <a:pt x="5504720" y="1031942"/>
                    <a:pt x="5509335" y="1028590"/>
                    <a:pt x="5514112" y="1025773"/>
                  </a:cubicBezTo>
                  <a:cubicBezTo>
                    <a:pt x="5518342" y="1023283"/>
                    <a:pt x="5522704" y="1022133"/>
                    <a:pt x="5527116" y="1022067"/>
                  </a:cubicBezTo>
                  <a:close/>
                  <a:moveTo>
                    <a:pt x="3768997" y="1022003"/>
                  </a:moveTo>
                  <a:cubicBezTo>
                    <a:pt x="3774352" y="1021857"/>
                    <a:pt x="3779747" y="1023307"/>
                    <a:pt x="3785056" y="1026348"/>
                  </a:cubicBezTo>
                  <a:cubicBezTo>
                    <a:pt x="3790464" y="1029449"/>
                    <a:pt x="3795626" y="1033274"/>
                    <a:pt x="3800147" y="1037565"/>
                  </a:cubicBezTo>
                  <a:cubicBezTo>
                    <a:pt x="3812425" y="1049211"/>
                    <a:pt x="3822728" y="1062506"/>
                    <a:pt x="3831083" y="1077249"/>
                  </a:cubicBezTo>
                  <a:cubicBezTo>
                    <a:pt x="3833824" y="1082090"/>
                    <a:pt x="3836346" y="1087049"/>
                    <a:pt x="3838904" y="1091834"/>
                  </a:cubicBezTo>
                  <a:cubicBezTo>
                    <a:pt x="3840795" y="1091328"/>
                    <a:pt x="3842596" y="1091405"/>
                    <a:pt x="3843317" y="1090559"/>
                  </a:cubicBezTo>
                  <a:cubicBezTo>
                    <a:pt x="3846029" y="1087377"/>
                    <a:pt x="3848437" y="1083932"/>
                    <a:pt x="3850870" y="1080528"/>
                  </a:cubicBezTo>
                  <a:cubicBezTo>
                    <a:pt x="3859039" y="1069096"/>
                    <a:pt x="3867638" y="1057988"/>
                    <a:pt x="3877717" y="1048191"/>
                  </a:cubicBezTo>
                  <a:cubicBezTo>
                    <a:pt x="3882709" y="1043342"/>
                    <a:pt x="3888129" y="1038703"/>
                    <a:pt x="3894035" y="1035067"/>
                  </a:cubicBezTo>
                  <a:cubicBezTo>
                    <a:pt x="3909479" y="1025566"/>
                    <a:pt x="3924113" y="1027364"/>
                    <a:pt x="3936792" y="1038128"/>
                  </a:cubicBezTo>
                  <a:cubicBezTo>
                    <a:pt x="3943281" y="1043641"/>
                    <a:pt x="3948750" y="1049859"/>
                    <a:pt x="3951843" y="1058020"/>
                  </a:cubicBezTo>
                  <a:cubicBezTo>
                    <a:pt x="3954425" y="1064825"/>
                    <a:pt x="3954891" y="1071573"/>
                    <a:pt x="3953122" y="1078625"/>
                  </a:cubicBezTo>
                  <a:cubicBezTo>
                    <a:pt x="3949960" y="1091231"/>
                    <a:pt x="3943617" y="1102039"/>
                    <a:pt x="3934274" y="1110889"/>
                  </a:cubicBezTo>
                  <a:cubicBezTo>
                    <a:pt x="3923591" y="1121013"/>
                    <a:pt x="3912434" y="1130631"/>
                    <a:pt x="3901500" y="1140493"/>
                  </a:cubicBezTo>
                  <a:cubicBezTo>
                    <a:pt x="3899436" y="1142359"/>
                    <a:pt x="3897266" y="1144176"/>
                    <a:pt x="3895562" y="1146342"/>
                  </a:cubicBezTo>
                  <a:cubicBezTo>
                    <a:pt x="3895019" y="1147034"/>
                    <a:pt x="3895363" y="1149301"/>
                    <a:pt x="3896096" y="1149945"/>
                  </a:cubicBezTo>
                  <a:cubicBezTo>
                    <a:pt x="3898156" y="1151750"/>
                    <a:pt x="3900589" y="1153159"/>
                    <a:pt x="3902953" y="1154592"/>
                  </a:cubicBezTo>
                  <a:cubicBezTo>
                    <a:pt x="3912539" y="1160409"/>
                    <a:pt x="3922413" y="1165793"/>
                    <a:pt x="3931683" y="1172072"/>
                  </a:cubicBezTo>
                  <a:cubicBezTo>
                    <a:pt x="3939787" y="1177565"/>
                    <a:pt x="3947365" y="1183864"/>
                    <a:pt x="3954899" y="1190143"/>
                  </a:cubicBezTo>
                  <a:cubicBezTo>
                    <a:pt x="3960862" y="1195114"/>
                    <a:pt x="3965606" y="1201247"/>
                    <a:pt x="3969330" y="1208084"/>
                  </a:cubicBezTo>
                  <a:cubicBezTo>
                    <a:pt x="3977937" y="1223880"/>
                    <a:pt x="3976860" y="1239069"/>
                    <a:pt x="3965963" y="1253362"/>
                  </a:cubicBezTo>
                  <a:cubicBezTo>
                    <a:pt x="3960405" y="1260661"/>
                    <a:pt x="3953729" y="1266843"/>
                    <a:pt x="3945750" y="1271543"/>
                  </a:cubicBezTo>
                  <a:cubicBezTo>
                    <a:pt x="3933274" y="1278890"/>
                    <a:pt x="3920571" y="1279278"/>
                    <a:pt x="3907617" y="1272959"/>
                  </a:cubicBezTo>
                  <a:cubicBezTo>
                    <a:pt x="3898662" y="1268591"/>
                    <a:pt x="3890971" y="1262406"/>
                    <a:pt x="3884397" y="1255091"/>
                  </a:cubicBezTo>
                  <a:cubicBezTo>
                    <a:pt x="3874098" y="1243619"/>
                    <a:pt x="3864274" y="1231721"/>
                    <a:pt x="3854368" y="1219905"/>
                  </a:cubicBezTo>
                  <a:cubicBezTo>
                    <a:pt x="3850777" y="1215618"/>
                    <a:pt x="3847543" y="1211027"/>
                    <a:pt x="3844106" y="1206607"/>
                  </a:cubicBezTo>
                  <a:cubicBezTo>
                    <a:pt x="3842908" y="1205056"/>
                    <a:pt x="3839669" y="1205097"/>
                    <a:pt x="3838621" y="1206675"/>
                  </a:cubicBezTo>
                  <a:cubicBezTo>
                    <a:pt x="3836297" y="1210169"/>
                    <a:pt x="3834046" y="1213707"/>
                    <a:pt x="3831755" y="1217221"/>
                  </a:cubicBezTo>
                  <a:cubicBezTo>
                    <a:pt x="3822914" y="1230798"/>
                    <a:pt x="3812607" y="1243161"/>
                    <a:pt x="3800933" y="1254395"/>
                  </a:cubicBezTo>
                  <a:cubicBezTo>
                    <a:pt x="3794294" y="1260787"/>
                    <a:pt x="3786874" y="1265932"/>
                    <a:pt x="3778093" y="1269029"/>
                  </a:cubicBezTo>
                  <a:cubicBezTo>
                    <a:pt x="3769697" y="1271992"/>
                    <a:pt x="3761613" y="1271551"/>
                    <a:pt x="3753667" y="1267486"/>
                  </a:cubicBezTo>
                  <a:cubicBezTo>
                    <a:pt x="3738944" y="1259957"/>
                    <a:pt x="3722144" y="1241453"/>
                    <a:pt x="3726589" y="1217391"/>
                  </a:cubicBezTo>
                  <a:cubicBezTo>
                    <a:pt x="3727633" y="1211756"/>
                    <a:pt x="3729309" y="1206380"/>
                    <a:pt x="3732467" y="1201769"/>
                  </a:cubicBezTo>
                  <a:cubicBezTo>
                    <a:pt x="3736401" y="1196017"/>
                    <a:pt x="3740603" y="1190252"/>
                    <a:pt x="3745627" y="1185483"/>
                  </a:cubicBezTo>
                  <a:cubicBezTo>
                    <a:pt x="3754768" y="1176808"/>
                    <a:pt x="3764580" y="1168842"/>
                    <a:pt x="3774154" y="1160628"/>
                  </a:cubicBezTo>
                  <a:cubicBezTo>
                    <a:pt x="3777304" y="1157924"/>
                    <a:pt x="3780583" y="1155365"/>
                    <a:pt x="3785408" y="1151427"/>
                  </a:cubicBezTo>
                  <a:cubicBezTo>
                    <a:pt x="3780052" y="1146006"/>
                    <a:pt x="3775972" y="1142173"/>
                    <a:pt x="3772240" y="1138031"/>
                  </a:cubicBezTo>
                  <a:cubicBezTo>
                    <a:pt x="3764730" y="1129704"/>
                    <a:pt x="3757172" y="1121402"/>
                    <a:pt x="3750108" y="1112702"/>
                  </a:cubicBezTo>
                  <a:cubicBezTo>
                    <a:pt x="3746158" y="1107836"/>
                    <a:pt x="3742854" y="1102367"/>
                    <a:pt x="3739818" y="1096862"/>
                  </a:cubicBezTo>
                  <a:cubicBezTo>
                    <a:pt x="3737122" y="1091980"/>
                    <a:pt x="3734616" y="1086839"/>
                    <a:pt x="3733034" y="1081515"/>
                  </a:cubicBezTo>
                  <a:cubicBezTo>
                    <a:pt x="3726528" y="1059607"/>
                    <a:pt x="3730868" y="1041718"/>
                    <a:pt x="3753177" y="1027234"/>
                  </a:cubicBezTo>
                  <a:cubicBezTo>
                    <a:pt x="3758326" y="1023890"/>
                    <a:pt x="3763641" y="1022149"/>
                    <a:pt x="3768997" y="1022003"/>
                  </a:cubicBezTo>
                  <a:close/>
                  <a:moveTo>
                    <a:pt x="725089" y="704639"/>
                  </a:moveTo>
                  <a:cubicBezTo>
                    <a:pt x="733647" y="701882"/>
                    <a:pt x="741876" y="702457"/>
                    <a:pt x="749575" y="706671"/>
                  </a:cubicBezTo>
                  <a:cubicBezTo>
                    <a:pt x="762198" y="713573"/>
                    <a:pt x="768914" y="724564"/>
                    <a:pt x="770404" y="739594"/>
                  </a:cubicBezTo>
                  <a:cubicBezTo>
                    <a:pt x="769992" y="742375"/>
                    <a:pt x="769707" y="745889"/>
                    <a:pt x="768912" y="749281"/>
                  </a:cubicBezTo>
                  <a:cubicBezTo>
                    <a:pt x="766642" y="758924"/>
                    <a:pt x="762752" y="767939"/>
                    <a:pt x="757528" y="776343"/>
                  </a:cubicBezTo>
                  <a:cubicBezTo>
                    <a:pt x="754935" y="780509"/>
                    <a:pt x="752167" y="784585"/>
                    <a:pt x="749223" y="788516"/>
                  </a:cubicBezTo>
                  <a:cubicBezTo>
                    <a:pt x="723096" y="823431"/>
                    <a:pt x="694781" y="856476"/>
                    <a:pt x="663947" y="887322"/>
                  </a:cubicBezTo>
                  <a:cubicBezTo>
                    <a:pt x="658509" y="892759"/>
                    <a:pt x="652490" y="897661"/>
                    <a:pt x="646414" y="902394"/>
                  </a:cubicBezTo>
                  <a:cubicBezTo>
                    <a:pt x="641402" y="906292"/>
                    <a:pt x="635440" y="908442"/>
                    <a:pt x="629352" y="910381"/>
                  </a:cubicBezTo>
                  <a:cubicBezTo>
                    <a:pt x="606629" y="917627"/>
                    <a:pt x="579834" y="895281"/>
                    <a:pt x="586859" y="868968"/>
                  </a:cubicBezTo>
                  <a:cubicBezTo>
                    <a:pt x="589406" y="859419"/>
                    <a:pt x="593089" y="850359"/>
                    <a:pt x="597738" y="841647"/>
                  </a:cubicBezTo>
                  <a:cubicBezTo>
                    <a:pt x="606369" y="825491"/>
                    <a:pt x="616490" y="810327"/>
                    <a:pt x="627872" y="796005"/>
                  </a:cubicBezTo>
                  <a:cubicBezTo>
                    <a:pt x="645815" y="773441"/>
                    <a:pt x="665113" y="752066"/>
                    <a:pt x="685555" y="731761"/>
                  </a:cubicBezTo>
                  <a:cubicBezTo>
                    <a:pt x="692008" y="725357"/>
                    <a:pt x="699239" y="719698"/>
                    <a:pt x="706382" y="714038"/>
                  </a:cubicBezTo>
                  <a:cubicBezTo>
                    <a:pt x="711916" y="709658"/>
                    <a:pt x="718316" y="706821"/>
                    <a:pt x="725089" y="704639"/>
                  </a:cubicBezTo>
                  <a:close/>
                  <a:moveTo>
                    <a:pt x="7772885" y="703936"/>
                  </a:moveTo>
                  <a:cubicBezTo>
                    <a:pt x="7778066" y="705327"/>
                    <a:pt x="7782843" y="708169"/>
                    <a:pt x="7787215" y="712282"/>
                  </a:cubicBezTo>
                  <a:cubicBezTo>
                    <a:pt x="7798306" y="722734"/>
                    <a:pt x="7802233" y="735425"/>
                    <a:pt x="7798306" y="750581"/>
                  </a:cubicBezTo>
                  <a:cubicBezTo>
                    <a:pt x="7795837" y="760248"/>
                    <a:pt x="7791789" y="769102"/>
                    <a:pt x="7786607" y="777477"/>
                  </a:cubicBezTo>
                  <a:cubicBezTo>
                    <a:pt x="7783288" y="782841"/>
                    <a:pt x="7779523" y="787938"/>
                    <a:pt x="7775718" y="792969"/>
                  </a:cubicBezTo>
                  <a:cubicBezTo>
                    <a:pt x="7751510" y="824909"/>
                    <a:pt x="7725359" y="855209"/>
                    <a:pt x="7697346" y="883834"/>
                  </a:cubicBezTo>
                  <a:cubicBezTo>
                    <a:pt x="7690991" y="890323"/>
                    <a:pt x="7683906" y="896144"/>
                    <a:pt x="7676863" y="901925"/>
                  </a:cubicBezTo>
                  <a:cubicBezTo>
                    <a:pt x="7671357" y="906438"/>
                    <a:pt x="7664718" y="908794"/>
                    <a:pt x="7657877" y="910725"/>
                  </a:cubicBezTo>
                  <a:cubicBezTo>
                    <a:pt x="7642777" y="914996"/>
                    <a:pt x="7622658" y="905843"/>
                    <a:pt x="7616789" y="886400"/>
                  </a:cubicBezTo>
                  <a:cubicBezTo>
                    <a:pt x="7615817" y="883109"/>
                    <a:pt x="7615979" y="879474"/>
                    <a:pt x="7615493" y="875106"/>
                  </a:cubicBezTo>
                  <a:cubicBezTo>
                    <a:pt x="7616505" y="871098"/>
                    <a:pt x="7617112" y="866135"/>
                    <a:pt x="7618975" y="861674"/>
                  </a:cubicBezTo>
                  <a:cubicBezTo>
                    <a:pt x="7622699" y="852627"/>
                    <a:pt x="7626706" y="843628"/>
                    <a:pt x="7631321" y="835005"/>
                  </a:cubicBezTo>
                  <a:cubicBezTo>
                    <a:pt x="7640349" y="818246"/>
                    <a:pt x="7651360" y="802766"/>
                    <a:pt x="7663828" y="788444"/>
                  </a:cubicBezTo>
                  <a:cubicBezTo>
                    <a:pt x="7679939" y="769899"/>
                    <a:pt x="7696456" y="751687"/>
                    <a:pt x="7713336" y="733871"/>
                  </a:cubicBezTo>
                  <a:cubicBezTo>
                    <a:pt x="7720542" y="726289"/>
                    <a:pt x="7729043" y="719893"/>
                    <a:pt x="7737261" y="713318"/>
                  </a:cubicBezTo>
                  <a:cubicBezTo>
                    <a:pt x="7742766" y="708898"/>
                    <a:pt x="7749284" y="706230"/>
                    <a:pt x="7756125" y="704295"/>
                  </a:cubicBezTo>
                  <a:cubicBezTo>
                    <a:pt x="7762116" y="702605"/>
                    <a:pt x="7767703" y="702545"/>
                    <a:pt x="7772885" y="703936"/>
                  </a:cubicBezTo>
                  <a:close/>
                  <a:moveTo>
                    <a:pt x="2500712" y="703880"/>
                  </a:moveTo>
                  <a:cubicBezTo>
                    <a:pt x="2505904" y="705240"/>
                    <a:pt x="2510694" y="708055"/>
                    <a:pt x="2515062" y="712140"/>
                  </a:cubicBezTo>
                  <a:cubicBezTo>
                    <a:pt x="2526154" y="722519"/>
                    <a:pt x="2530323" y="735166"/>
                    <a:pt x="2526397" y="750378"/>
                  </a:cubicBezTo>
                  <a:cubicBezTo>
                    <a:pt x="2524081" y="759341"/>
                    <a:pt x="2520498" y="767644"/>
                    <a:pt x="2515819" y="775485"/>
                  </a:cubicBezTo>
                  <a:cubicBezTo>
                    <a:pt x="2512589" y="780897"/>
                    <a:pt x="2508880" y="786047"/>
                    <a:pt x="2505091" y="791095"/>
                  </a:cubicBezTo>
                  <a:cubicBezTo>
                    <a:pt x="2480207" y="824289"/>
                    <a:pt x="2453004" y="855500"/>
                    <a:pt x="2424109" y="885250"/>
                  </a:cubicBezTo>
                  <a:cubicBezTo>
                    <a:pt x="2417243" y="892314"/>
                    <a:pt x="2410066" y="899001"/>
                    <a:pt x="2401597" y="904171"/>
                  </a:cubicBezTo>
                  <a:cubicBezTo>
                    <a:pt x="2394270" y="908644"/>
                    <a:pt x="2386392" y="911287"/>
                    <a:pt x="2378960" y="911797"/>
                  </a:cubicBezTo>
                  <a:cubicBezTo>
                    <a:pt x="2358302" y="911223"/>
                    <a:pt x="2342247" y="894099"/>
                    <a:pt x="2343923" y="876190"/>
                  </a:cubicBezTo>
                  <a:cubicBezTo>
                    <a:pt x="2344312" y="872033"/>
                    <a:pt x="2345049" y="867847"/>
                    <a:pt x="2346174" y="863827"/>
                  </a:cubicBezTo>
                  <a:cubicBezTo>
                    <a:pt x="2348838" y="854314"/>
                    <a:pt x="2353279" y="845522"/>
                    <a:pt x="2358084" y="836940"/>
                  </a:cubicBezTo>
                  <a:cubicBezTo>
                    <a:pt x="2367366" y="820358"/>
                    <a:pt x="2378215" y="804822"/>
                    <a:pt x="2390311" y="790180"/>
                  </a:cubicBezTo>
                  <a:cubicBezTo>
                    <a:pt x="2406864" y="770141"/>
                    <a:pt x="2424056" y="750650"/>
                    <a:pt x="2442673" y="732498"/>
                  </a:cubicBezTo>
                  <a:cubicBezTo>
                    <a:pt x="2449685" y="725665"/>
                    <a:pt x="2457413" y="719536"/>
                    <a:pt x="2465092" y="713427"/>
                  </a:cubicBezTo>
                  <a:cubicBezTo>
                    <a:pt x="2470626" y="709027"/>
                    <a:pt x="2477123" y="706339"/>
                    <a:pt x="2483948" y="704355"/>
                  </a:cubicBezTo>
                  <a:cubicBezTo>
                    <a:pt x="2489925" y="702616"/>
                    <a:pt x="2495519" y="702520"/>
                    <a:pt x="2500712" y="703880"/>
                  </a:cubicBezTo>
                  <a:close/>
                  <a:moveTo>
                    <a:pt x="6015476" y="703798"/>
                  </a:moveTo>
                  <a:cubicBezTo>
                    <a:pt x="6020379" y="705023"/>
                    <a:pt x="6024964" y="707539"/>
                    <a:pt x="6029235" y="711165"/>
                  </a:cubicBezTo>
                  <a:cubicBezTo>
                    <a:pt x="6038707" y="719200"/>
                    <a:pt x="6043161" y="729252"/>
                    <a:pt x="6042837" y="743452"/>
                  </a:cubicBezTo>
                  <a:cubicBezTo>
                    <a:pt x="6042432" y="745525"/>
                    <a:pt x="6041703" y="750395"/>
                    <a:pt x="6040286" y="755054"/>
                  </a:cubicBezTo>
                  <a:cubicBezTo>
                    <a:pt x="6036845" y="766608"/>
                    <a:pt x="6031097" y="777100"/>
                    <a:pt x="6023649" y="786524"/>
                  </a:cubicBezTo>
                  <a:cubicBezTo>
                    <a:pt x="6008873" y="805263"/>
                    <a:pt x="5994178" y="824063"/>
                    <a:pt x="5978714" y="842251"/>
                  </a:cubicBezTo>
                  <a:cubicBezTo>
                    <a:pt x="5966448" y="856691"/>
                    <a:pt x="5953373" y="870430"/>
                    <a:pt x="5940257" y="884137"/>
                  </a:cubicBezTo>
                  <a:cubicBezTo>
                    <a:pt x="5934468" y="890205"/>
                    <a:pt x="5927951" y="895621"/>
                    <a:pt x="5921474" y="900977"/>
                  </a:cubicBezTo>
                  <a:cubicBezTo>
                    <a:pt x="5915442" y="905964"/>
                    <a:pt x="5908277" y="908826"/>
                    <a:pt x="5900707" y="910810"/>
                  </a:cubicBezTo>
                  <a:cubicBezTo>
                    <a:pt x="5879859" y="916283"/>
                    <a:pt x="5854599" y="896860"/>
                    <a:pt x="5859618" y="871377"/>
                  </a:cubicBezTo>
                  <a:cubicBezTo>
                    <a:pt x="5861278" y="863042"/>
                    <a:pt x="5864112" y="855181"/>
                    <a:pt x="5867796" y="847582"/>
                  </a:cubicBezTo>
                  <a:cubicBezTo>
                    <a:pt x="5874920" y="833029"/>
                    <a:pt x="5883421" y="819322"/>
                    <a:pt x="5893096" y="806352"/>
                  </a:cubicBezTo>
                  <a:cubicBezTo>
                    <a:pt x="5914552" y="777566"/>
                    <a:pt x="5938678" y="751128"/>
                    <a:pt x="5964505" y="726256"/>
                  </a:cubicBezTo>
                  <a:cubicBezTo>
                    <a:pt x="5970011" y="720933"/>
                    <a:pt x="5976367" y="716415"/>
                    <a:pt x="5982600" y="711857"/>
                  </a:cubicBezTo>
                  <a:cubicBezTo>
                    <a:pt x="5987701" y="708092"/>
                    <a:pt x="5993692" y="705878"/>
                    <a:pt x="5999805" y="704178"/>
                  </a:cubicBezTo>
                  <a:cubicBezTo>
                    <a:pt x="6005351" y="702639"/>
                    <a:pt x="6010573" y="702573"/>
                    <a:pt x="6015476" y="703798"/>
                  </a:cubicBezTo>
                  <a:close/>
                  <a:moveTo>
                    <a:pt x="4243607" y="703712"/>
                  </a:moveTo>
                  <a:cubicBezTo>
                    <a:pt x="4249234" y="702389"/>
                    <a:pt x="4254699" y="702854"/>
                    <a:pt x="4260164" y="704793"/>
                  </a:cubicBezTo>
                  <a:cubicBezTo>
                    <a:pt x="4274899" y="710023"/>
                    <a:pt x="4284979" y="724605"/>
                    <a:pt x="4284615" y="743983"/>
                  </a:cubicBezTo>
                  <a:cubicBezTo>
                    <a:pt x="4283926" y="746752"/>
                    <a:pt x="4282753" y="752938"/>
                    <a:pt x="4280850" y="758888"/>
                  </a:cubicBezTo>
                  <a:cubicBezTo>
                    <a:pt x="4277612" y="769000"/>
                    <a:pt x="4272227" y="778129"/>
                    <a:pt x="4265710" y="786424"/>
                  </a:cubicBezTo>
                  <a:cubicBezTo>
                    <a:pt x="4251380" y="804616"/>
                    <a:pt x="4237171" y="822913"/>
                    <a:pt x="4222152" y="840523"/>
                  </a:cubicBezTo>
                  <a:cubicBezTo>
                    <a:pt x="4208955" y="855999"/>
                    <a:pt x="4194908" y="870774"/>
                    <a:pt x="4180861" y="885489"/>
                  </a:cubicBezTo>
                  <a:cubicBezTo>
                    <a:pt x="4175073" y="891545"/>
                    <a:pt x="4168474" y="896865"/>
                    <a:pt x="4161876" y="902079"/>
                  </a:cubicBezTo>
                  <a:cubicBezTo>
                    <a:pt x="4156937" y="906009"/>
                    <a:pt x="4150905" y="908025"/>
                    <a:pt x="4144914" y="910248"/>
                  </a:cubicBezTo>
                  <a:cubicBezTo>
                    <a:pt x="4127264" y="916830"/>
                    <a:pt x="4099373" y="902277"/>
                    <a:pt x="4101320" y="875693"/>
                  </a:cubicBezTo>
                  <a:cubicBezTo>
                    <a:pt x="4101785" y="869374"/>
                    <a:pt x="4102801" y="863140"/>
                    <a:pt x="4105582" y="857347"/>
                  </a:cubicBezTo>
                  <a:cubicBezTo>
                    <a:pt x="4109226" y="849769"/>
                    <a:pt x="4112569" y="842025"/>
                    <a:pt x="4116646" y="834685"/>
                  </a:cubicBezTo>
                  <a:cubicBezTo>
                    <a:pt x="4125200" y="819319"/>
                    <a:pt x="4135360" y="805021"/>
                    <a:pt x="4146493" y="791415"/>
                  </a:cubicBezTo>
                  <a:cubicBezTo>
                    <a:pt x="4162928" y="771300"/>
                    <a:pt x="4180335" y="752047"/>
                    <a:pt x="4198673" y="733600"/>
                  </a:cubicBezTo>
                  <a:cubicBezTo>
                    <a:pt x="4206081" y="726119"/>
                    <a:pt x="4213854" y="719038"/>
                    <a:pt x="4222598" y="713084"/>
                  </a:cubicBezTo>
                  <a:cubicBezTo>
                    <a:pt x="4229075" y="708687"/>
                    <a:pt x="4236037" y="705502"/>
                    <a:pt x="4243607" y="703712"/>
                  </a:cubicBezTo>
                  <a:close/>
                  <a:moveTo>
                    <a:pt x="1013191" y="291659"/>
                  </a:moveTo>
                  <a:cubicBezTo>
                    <a:pt x="1018567" y="293767"/>
                    <a:pt x="1023104" y="296863"/>
                    <a:pt x="1027031" y="300961"/>
                  </a:cubicBezTo>
                  <a:cubicBezTo>
                    <a:pt x="1035981" y="310304"/>
                    <a:pt x="1041575" y="321470"/>
                    <a:pt x="1044876" y="333897"/>
                  </a:cubicBezTo>
                  <a:cubicBezTo>
                    <a:pt x="1049641" y="351834"/>
                    <a:pt x="1049871" y="369945"/>
                    <a:pt x="1047159" y="388188"/>
                  </a:cubicBezTo>
                  <a:cubicBezTo>
                    <a:pt x="1044685" y="404870"/>
                    <a:pt x="1040877" y="421246"/>
                    <a:pt x="1035932" y="437369"/>
                  </a:cubicBezTo>
                  <a:cubicBezTo>
                    <a:pt x="1035115" y="440033"/>
                    <a:pt x="1034480" y="442761"/>
                    <a:pt x="1033808" y="445470"/>
                  </a:cubicBezTo>
                  <a:cubicBezTo>
                    <a:pt x="1033391" y="447158"/>
                    <a:pt x="1035783" y="449202"/>
                    <a:pt x="1037884" y="449004"/>
                  </a:cubicBezTo>
                  <a:cubicBezTo>
                    <a:pt x="1039969" y="448809"/>
                    <a:pt x="1042095" y="448809"/>
                    <a:pt x="1044131" y="448380"/>
                  </a:cubicBezTo>
                  <a:cubicBezTo>
                    <a:pt x="1051677" y="446797"/>
                    <a:pt x="1059185" y="445045"/>
                    <a:pt x="1066723" y="443405"/>
                  </a:cubicBezTo>
                  <a:cubicBezTo>
                    <a:pt x="1088224" y="438725"/>
                    <a:pt x="1109925" y="438454"/>
                    <a:pt x="1131660" y="440988"/>
                  </a:cubicBezTo>
                  <a:cubicBezTo>
                    <a:pt x="1142860" y="442296"/>
                    <a:pt x="1153685" y="445433"/>
                    <a:pt x="1163553" y="451093"/>
                  </a:cubicBezTo>
                  <a:cubicBezTo>
                    <a:pt x="1170996" y="455355"/>
                    <a:pt x="1177117" y="460958"/>
                    <a:pt x="1180581" y="469119"/>
                  </a:cubicBezTo>
                  <a:cubicBezTo>
                    <a:pt x="1184929" y="479352"/>
                    <a:pt x="1182945" y="490307"/>
                    <a:pt x="1174967" y="498160"/>
                  </a:cubicBezTo>
                  <a:cubicBezTo>
                    <a:pt x="1166644" y="506353"/>
                    <a:pt x="1156455" y="510908"/>
                    <a:pt x="1144998" y="512053"/>
                  </a:cubicBezTo>
                  <a:cubicBezTo>
                    <a:pt x="1133099" y="513247"/>
                    <a:pt x="1121169" y="512940"/>
                    <a:pt x="1109358" y="510515"/>
                  </a:cubicBezTo>
                  <a:cubicBezTo>
                    <a:pt x="1090745" y="506698"/>
                    <a:pt x="1072788" y="500775"/>
                    <a:pt x="1055045" y="494104"/>
                  </a:cubicBezTo>
                  <a:cubicBezTo>
                    <a:pt x="1049818" y="492140"/>
                    <a:pt x="1044595" y="490157"/>
                    <a:pt x="1039346" y="488262"/>
                  </a:cubicBezTo>
                  <a:cubicBezTo>
                    <a:pt x="1038809" y="488068"/>
                    <a:pt x="1037691" y="488222"/>
                    <a:pt x="1037487" y="488582"/>
                  </a:cubicBezTo>
                  <a:cubicBezTo>
                    <a:pt x="1036847" y="489704"/>
                    <a:pt x="1035876" y="491193"/>
                    <a:pt x="1036175" y="492201"/>
                  </a:cubicBezTo>
                  <a:cubicBezTo>
                    <a:pt x="1037980" y="498225"/>
                    <a:pt x="1039937" y="504220"/>
                    <a:pt x="1042157" y="510102"/>
                  </a:cubicBezTo>
                  <a:cubicBezTo>
                    <a:pt x="1047859" y="525234"/>
                    <a:pt x="1052457" y="540682"/>
                    <a:pt x="1055616" y="556526"/>
                  </a:cubicBezTo>
                  <a:cubicBezTo>
                    <a:pt x="1059065" y="573836"/>
                    <a:pt x="1060315" y="591291"/>
                    <a:pt x="1057753" y="608856"/>
                  </a:cubicBezTo>
                  <a:cubicBezTo>
                    <a:pt x="1055992" y="620919"/>
                    <a:pt x="1051482" y="631845"/>
                    <a:pt x="1043300" y="641014"/>
                  </a:cubicBezTo>
                  <a:cubicBezTo>
                    <a:pt x="1036309" y="648852"/>
                    <a:pt x="1027537" y="652341"/>
                    <a:pt x="1016939" y="651353"/>
                  </a:cubicBezTo>
                  <a:cubicBezTo>
                    <a:pt x="1011856" y="650880"/>
                    <a:pt x="1007399" y="648916"/>
                    <a:pt x="1003281" y="646249"/>
                  </a:cubicBezTo>
                  <a:cubicBezTo>
                    <a:pt x="996647" y="641945"/>
                    <a:pt x="991911" y="635902"/>
                    <a:pt x="988538" y="628773"/>
                  </a:cubicBezTo>
                  <a:cubicBezTo>
                    <a:pt x="984599" y="620458"/>
                    <a:pt x="982149" y="611763"/>
                    <a:pt x="981165" y="602585"/>
                  </a:cubicBezTo>
                  <a:cubicBezTo>
                    <a:pt x="978436" y="577111"/>
                    <a:pt x="981008" y="552138"/>
                    <a:pt x="988177" y="527634"/>
                  </a:cubicBezTo>
                  <a:cubicBezTo>
                    <a:pt x="991123" y="517551"/>
                    <a:pt x="994841" y="507693"/>
                    <a:pt x="997856" y="497630"/>
                  </a:cubicBezTo>
                  <a:cubicBezTo>
                    <a:pt x="998318" y="496100"/>
                    <a:pt x="996872" y="493995"/>
                    <a:pt x="996333" y="492234"/>
                  </a:cubicBezTo>
                  <a:cubicBezTo>
                    <a:pt x="980996" y="496654"/>
                    <a:pt x="966272" y="501184"/>
                    <a:pt x="951387" y="505119"/>
                  </a:cubicBezTo>
                  <a:cubicBezTo>
                    <a:pt x="929382" y="510940"/>
                    <a:pt x="907022" y="511997"/>
                    <a:pt x="884623" y="507904"/>
                  </a:cubicBezTo>
                  <a:cubicBezTo>
                    <a:pt x="877106" y="506536"/>
                    <a:pt x="869668" y="504070"/>
                    <a:pt x="862596" y="501144"/>
                  </a:cubicBezTo>
                  <a:cubicBezTo>
                    <a:pt x="857509" y="499034"/>
                    <a:pt x="852743" y="495747"/>
                    <a:pt x="848415" y="492270"/>
                  </a:cubicBezTo>
                  <a:cubicBezTo>
                    <a:pt x="830827" y="478138"/>
                    <a:pt x="835185" y="455039"/>
                    <a:pt x="846408" y="443814"/>
                  </a:cubicBezTo>
                  <a:cubicBezTo>
                    <a:pt x="855771" y="434443"/>
                    <a:pt x="867329" y="429605"/>
                    <a:pt x="880169" y="428358"/>
                  </a:cubicBezTo>
                  <a:cubicBezTo>
                    <a:pt x="894860" y="426929"/>
                    <a:pt x="909571" y="427342"/>
                    <a:pt x="924205" y="430131"/>
                  </a:cubicBezTo>
                  <a:cubicBezTo>
                    <a:pt x="943547" y="433819"/>
                    <a:pt x="962390" y="439227"/>
                    <a:pt x="981036" y="445449"/>
                  </a:cubicBezTo>
                  <a:cubicBezTo>
                    <a:pt x="984343" y="446551"/>
                    <a:pt x="987623" y="447797"/>
                    <a:pt x="991012" y="448587"/>
                  </a:cubicBezTo>
                  <a:cubicBezTo>
                    <a:pt x="992100" y="448838"/>
                    <a:pt x="993892" y="448162"/>
                    <a:pt x="994618" y="447291"/>
                  </a:cubicBezTo>
                  <a:cubicBezTo>
                    <a:pt x="995285" y="446486"/>
                    <a:pt x="995371" y="444705"/>
                    <a:pt x="994991" y="443608"/>
                  </a:cubicBezTo>
                  <a:cubicBezTo>
                    <a:pt x="993376" y="438981"/>
                    <a:pt x="991570" y="434414"/>
                    <a:pt x="989687" y="429884"/>
                  </a:cubicBezTo>
                  <a:cubicBezTo>
                    <a:pt x="981307" y="409753"/>
                    <a:pt x="974394" y="389170"/>
                    <a:pt x="970855" y="367594"/>
                  </a:cubicBezTo>
                  <a:cubicBezTo>
                    <a:pt x="968329" y="352220"/>
                    <a:pt x="968027" y="336907"/>
                    <a:pt x="972650" y="321745"/>
                  </a:cubicBezTo>
                  <a:cubicBezTo>
                    <a:pt x="975154" y="313536"/>
                    <a:pt x="978910" y="306105"/>
                    <a:pt x="984861" y="299939"/>
                  </a:cubicBezTo>
                  <a:cubicBezTo>
                    <a:pt x="987271" y="297444"/>
                    <a:pt x="990024" y="295123"/>
                    <a:pt x="992998" y="293367"/>
                  </a:cubicBezTo>
                  <a:cubicBezTo>
                    <a:pt x="999357" y="289616"/>
                    <a:pt x="1006051" y="288861"/>
                    <a:pt x="1013191" y="291659"/>
                  </a:cubicBezTo>
                  <a:close/>
                  <a:moveTo>
                    <a:pt x="6275057" y="290191"/>
                  </a:moveTo>
                  <a:cubicBezTo>
                    <a:pt x="6279631" y="289614"/>
                    <a:pt x="6284388" y="290485"/>
                    <a:pt x="6289367" y="292937"/>
                  </a:cubicBezTo>
                  <a:cubicBezTo>
                    <a:pt x="6295237" y="295811"/>
                    <a:pt x="6299811" y="300074"/>
                    <a:pt x="6303738" y="305053"/>
                  </a:cubicBezTo>
                  <a:cubicBezTo>
                    <a:pt x="6314546" y="318717"/>
                    <a:pt x="6319607" y="334582"/>
                    <a:pt x="6321064" y="351721"/>
                  </a:cubicBezTo>
                  <a:cubicBezTo>
                    <a:pt x="6322886" y="373638"/>
                    <a:pt x="6320254" y="395162"/>
                    <a:pt x="6314709" y="416364"/>
                  </a:cubicBezTo>
                  <a:cubicBezTo>
                    <a:pt x="6312077" y="426525"/>
                    <a:pt x="6309203" y="436629"/>
                    <a:pt x="6306531" y="446414"/>
                  </a:cubicBezTo>
                  <a:cubicBezTo>
                    <a:pt x="6309122" y="449158"/>
                    <a:pt x="6311794" y="449490"/>
                    <a:pt x="6314668" y="448871"/>
                  </a:cubicBezTo>
                  <a:cubicBezTo>
                    <a:pt x="6323574" y="446944"/>
                    <a:pt x="6332439" y="444843"/>
                    <a:pt x="6341386" y="443025"/>
                  </a:cubicBezTo>
                  <a:cubicBezTo>
                    <a:pt x="6362233" y="438783"/>
                    <a:pt x="6383244" y="438584"/>
                    <a:pt x="6404294" y="440900"/>
                  </a:cubicBezTo>
                  <a:cubicBezTo>
                    <a:pt x="6414819" y="442062"/>
                    <a:pt x="6424898" y="445102"/>
                    <a:pt x="6434411" y="449863"/>
                  </a:cubicBezTo>
                  <a:cubicBezTo>
                    <a:pt x="6441415" y="453376"/>
                    <a:pt x="6447285" y="458299"/>
                    <a:pt x="6451576" y="464998"/>
                  </a:cubicBezTo>
                  <a:cubicBezTo>
                    <a:pt x="6458376" y="475681"/>
                    <a:pt x="6457081" y="488939"/>
                    <a:pt x="6448216" y="497881"/>
                  </a:cubicBezTo>
                  <a:cubicBezTo>
                    <a:pt x="6439998" y="506188"/>
                    <a:pt x="6429837" y="510827"/>
                    <a:pt x="6418381" y="512022"/>
                  </a:cubicBezTo>
                  <a:cubicBezTo>
                    <a:pt x="6406480" y="513256"/>
                    <a:pt x="6394537" y="512957"/>
                    <a:pt x="6382717" y="510576"/>
                  </a:cubicBezTo>
                  <a:cubicBezTo>
                    <a:pt x="6364055" y="506828"/>
                    <a:pt x="6346122" y="500849"/>
                    <a:pt x="6328351" y="494222"/>
                  </a:cubicBezTo>
                  <a:cubicBezTo>
                    <a:pt x="6323128" y="492267"/>
                    <a:pt x="6317907" y="490259"/>
                    <a:pt x="6312644" y="488348"/>
                  </a:cubicBezTo>
                  <a:cubicBezTo>
                    <a:pt x="6312077" y="488150"/>
                    <a:pt x="6311025" y="488227"/>
                    <a:pt x="6310782" y="488575"/>
                  </a:cubicBezTo>
                  <a:cubicBezTo>
                    <a:pt x="6310053" y="489627"/>
                    <a:pt x="6308879" y="491097"/>
                    <a:pt x="6309163" y="492016"/>
                  </a:cubicBezTo>
                  <a:cubicBezTo>
                    <a:pt x="6310984" y="498023"/>
                    <a:pt x="6313130" y="503941"/>
                    <a:pt x="6315235" y="509868"/>
                  </a:cubicBezTo>
                  <a:cubicBezTo>
                    <a:pt x="6322764" y="531076"/>
                    <a:pt x="6328877" y="552596"/>
                    <a:pt x="6331549" y="575051"/>
                  </a:cubicBezTo>
                  <a:cubicBezTo>
                    <a:pt x="6333168" y="588491"/>
                    <a:pt x="6332682" y="601639"/>
                    <a:pt x="6329606" y="614767"/>
                  </a:cubicBezTo>
                  <a:cubicBezTo>
                    <a:pt x="6327339" y="624511"/>
                    <a:pt x="6323210" y="633332"/>
                    <a:pt x="6316571" y="640853"/>
                  </a:cubicBezTo>
                  <a:cubicBezTo>
                    <a:pt x="6305115" y="653860"/>
                    <a:pt x="6286493" y="655090"/>
                    <a:pt x="6273134" y="643938"/>
                  </a:cubicBezTo>
                  <a:cubicBezTo>
                    <a:pt x="6266455" y="638372"/>
                    <a:pt x="6262042" y="631235"/>
                    <a:pt x="6259168" y="623236"/>
                  </a:cubicBezTo>
                  <a:cubicBezTo>
                    <a:pt x="6256051" y="614650"/>
                    <a:pt x="6253906" y="605813"/>
                    <a:pt x="6253379" y="596583"/>
                  </a:cubicBezTo>
                  <a:cubicBezTo>
                    <a:pt x="6252165" y="573958"/>
                    <a:pt x="6254189" y="551709"/>
                    <a:pt x="6260626" y="529947"/>
                  </a:cubicBezTo>
                  <a:cubicBezTo>
                    <a:pt x="6264026" y="518535"/>
                    <a:pt x="6267629" y="507192"/>
                    <a:pt x="6271070" y="495805"/>
                  </a:cubicBezTo>
                  <a:cubicBezTo>
                    <a:pt x="6271636" y="493890"/>
                    <a:pt x="6269127" y="491736"/>
                    <a:pt x="6267143" y="492376"/>
                  </a:cubicBezTo>
                  <a:cubicBezTo>
                    <a:pt x="6262488" y="493886"/>
                    <a:pt x="6257832" y="495440"/>
                    <a:pt x="6253177" y="496962"/>
                  </a:cubicBezTo>
                  <a:cubicBezTo>
                    <a:pt x="6247833" y="498703"/>
                    <a:pt x="6242531" y="500513"/>
                    <a:pt x="6237187" y="502144"/>
                  </a:cubicBezTo>
                  <a:cubicBezTo>
                    <a:pt x="6221642" y="506856"/>
                    <a:pt x="6205692" y="509487"/>
                    <a:pt x="6189540" y="510200"/>
                  </a:cubicBezTo>
                  <a:cubicBezTo>
                    <a:pt x="6173348" y="510912"/>
                    <a:pt x="6157277" y="509196"/>
                    <a:pt x="6141813" y="503836"/>
                  </a:cubicBezTo>
                  <a:cubicBezTo>
                    <a:pt x="6132381" y="500573"/>
                    <a:pt x="6123920" y="495801"/>
                    <a:pt x="6117241" y="488182"/>
                  </a:cubicBezTo>
                  <a:cubicBezTo>
                    <a:pt x="6108861" y="478608"/>
                    <a:pt x="6107242" y="464327"/>
                    <a:pt x="6113152" y="452797"/>
                  </a:cubicBezTo>
                  <a:cubicBezTo>
                    <a:pt x="6117889" y="443604"/>
                    <a:pt x="6125418" y="437471"/>
                    <a:pt x="6134608" y="433411"/>
                  </a:cubicBezTo>
                  <a:cubicBezTo>
                    <a:pt x="6141651" y="430294"/>
                    <a:pt x="6149059" y="428339"/>
                    <a:pt x="6156953" y="427889"/>
                  </a:cubicBezTo>
                  <a:cubicBezTo>
                    <a:pt x="6177477" y="426711"/>
                    <a:pt x="6197637" y="428978"/>
                    <a:pt x="6217351" y="434593"/>
                  </a:cubicBezTo>
                  <a:cubicBezTo>
                    <a:pt x="6232167" y="438815"/>
                    <a:pt x="6246821" y="443685"/>
                    <a:pt x="6261557" y="448211"/>
                  </a:cubicBezTo>
                  <a:cubicBezTo>
                    <a:pt x="6264269" y="449033"/>
                    <a:pt x="6266940" y="449312"/>
                    <a:pt x="6269086" y="445924"/>
                  </a:cubicBezTo>
                  <a:cubicBezTo>
                    <a:pt x="6266091" y="438495"/>
                    <a:pt x="6262933" y="430723"/>
                    <a:pt x="6259897" y="422890"/>
                  </a:cubicBezTo>
                  <a:cubicBezTo>
                    <a:pt x="6252246" y="403221"/>
                    <a:pt x="6246012" y="383202"/>
                    <a:pt x="6243178" y="362174"/>
                  </a:cubicBezTo>
                  <a:cubicBezTo>
                    <a:pt x="6241438" y="349449"/>
                    <a:pt x="6241964" y="337016"/>
                    <a:pt x="6244919" y="324572"/>
                  </a:cubicBezTo>
                  <a:cubicBezTo>
                    <a:pt x="6246902" y="316212"/>
                    <a:pt x="6250586" y="308733"/>
                    <a:pt x="6255930" y="302083"/>
                  </a:cubicBezTo>
                  <a:cubicBezTo>
                    <a:pt x="6257671" y="299909"/>
                    <a:pt x="6259654" y="297864"/>
                    <a:pt x="6261840" y="296138"/>
                  </a:cubicBezTo>
                  <a:cubicBezTo>
                    <a:pt x="6266090" y="292793"/>
                    <a:pt x="6270483" y="290766"/>
                    <a:pt x="6275057" y="290191"/>
                  </a:cubicBezTo>
                  <a:close/>
                  <a:moveTo>
                    <a:pt x="4517210" y="290183"/>
                  </a:moveTo>
                  <a:cubicBezTo>
                    <a:pt x="4521177" y="289700"/>
                    <a:pt x="4525296" y="290323"/>
                    <a:pt x="4529607" y="292217"/>
                  </a:cubicBezTo>
                  <a:cubicBezTo>
                    <a:pt x="4535598" y="294849"/>
                    <a:pt x="4540415" y="298720"/>
                    <a:pt x="4544504" y="303607"/>
                  </a:cubicBezTo>
                  <a:cubicBezTo>
                    <a:pt x="4555231" y="316389"/>
                    <a:pt x="4560777" y="331358"/>
                    <a:pt x="4562478" y="347768"/>
                  </a:cubicBezTo>
                  <a:cubicBezTo>
                    <a:pt x="4564988" y="372499"/>
                    <a:pt x="4562275" y="396774"/>
                    <a:pt x="4555556" y="420675"/>
                  </a:cubicBezTo>
                  <a:cubicBezTo>
                    <a:pt x="4553329" y="428755"/>
                    <a:pt x="4551386" y="436932"/>
                    <a:pt x="4549362" y="445077"/>
                  </a:cubicBezTo>
                  <a:cubicBezTo>
                    <a:pt x="4548957" y="446745"/>
                    <a:pt x="4551426" y="449157"/>
                    <a:pt x="4553167" y="448983"/>
                  </a:cubicBezTo>
                  <a:cubicBezTo>
                    <a:pt x="4555272" y="448781"/>
                    <a:pt x="4557377" y="448761"/>
                    <a:pt x="4559442" y="448332"/>
                  </a:cubicBezTo>
                  <a:cubicBezTo>
                    <a:pt x="4566283" y="446895"/>
                    <a:pt x="4573124" y="445336"/>
                    <a:pt x="4579965" y="443777"/>
                  </a:cubicBezTo>
                  <a:cubicBezTo>
                    <a:pt x="4600732" y="439053"/>
                    <a:pt x="4621702" y="438677"/>
                    <a:pt x="4642792" y="440527"/>
                  </a:cubicBezTo>
                  <a:cubicBezTo>
                    <a:pt x="4654087" y="441519"/>
                    <a:pt x="4664814" y="444571"/>
                    <a:pt x="4675137" y="449283"/>
                  </a:cubicBezTo>
                  <a:cubicBezTo>
                    <a:pt x="4681614" y="452254"/>
                    <a:pt x="4687120" y="456541"/>
                    <a:pt x="4691572" y="462136"/>
                  </a:cubicBezTo>
                  <a:cubicBezTo>
                    <a:pt x="4700155" y="473021"/>
                    <a:pt x="4700276" y="489744"/>
                    <a:pt x="4688091" y="499905"/>
                  </a:cubicBezTo>
                  <a:cubicBezTo>
                    <a:pt x="4679752" y="506863"/>
                    <a:pt x="4670279" y="511256"/>
                    <a:pt x="4659511" y="512134"/>
                  </a:cubicBezTo>
                  <a:cubicBezTo>
                    <a:pt x="4647610" y="513102"/>
                    <a:pt x="4635708" y="512863"/>
                    <a:pt x="4623887" y="510406"/>
                  </a:cubicBezTo>
                  <a:cubicBezTo>
                    <a:pt x="4605266" y="506544"/>
                    <a:pt x="4587333" y="500641"/>
                    <a:pt x="4569602" y="493901"/>
                  </a:cubicBezTo>
                  <a:cubicBezTo>
                    <a:pt x="4565028" y="492153"/>
                    <a:pt x="4560535" y="490112"/>
                    <a:pt x="4555920" y="488457"/>
                  </a:cubicBezTo>
                  <a:cubicBezTo>
                    <a:pt x="4554827" y="488068"/>
                    <a:pt x="4553288" y="488440"/>
                    <a:pt x="4552114" y="488906"/>
                  </a:cubicBezTo>
                  <a:cubicBezTo>
                    <a:pt x="4550535" y="489533"/>
                    <a:pt x="4550252" y="490922"/>
                    <a:pt x="4550860" y="492521"/>
                  </a:cubicBezTo>
                  <a:cubicBezTo>
                    <a:pt x="4553936" y="501087"/>
                    <a:pt x="4556972" y="509669"/>
                    <a:pt x="4560049" y="518243"/>
                  </a:cubicBezTo>
                  <a:cubicBezTo>
                    <a:pt x="4566445" y="536135"/>
                    <a:pt x="4570776" y="554554"/>
                    <a:pt x="4573407" y="573354"/>
                  </a:cubicBezTo>
                  <a:cubicBezTo>
                    <a:pt x="4575472" y="588093"/>
                    <a:pt x="4575108" y="602723"/>
                    <a:pt x="4570938" y="617167"/>
                  </a:cubicBezTo>
                  <a:cubicBezTo>
                    <a:pt x="4568388" y="626081"/>
                    <a:pt x="4564461" y="634213"/>
                    <a:pt x="4558227" y="641107"/>
                  </a:cubicBezTo>
                  <a:cubicBezTo>
                    <a:pt x="4546609" y="653976"/>
                    <a:pt x="4528069" y="655061"/>
                    <a:pt x="4514791" y="643731"/>
                  </a:cubicBezTo>
                  <a:cubicBezTo>
                    <a:pt x="4509326" y="639083"/>
                    <a:pt x="4505440" y="633331"/>
                    <a:pt x="4502646" y="626777"/>
                  </a:cubicBezTo>
                  <a:cubicBezTo>
                    <a:pt x="4497910" y="615681"/>
                    <a:pt x="4495481" y="604099"/>
                    <a:pt x="4494955" y="592052"/>
                  </a:cubicBezTo>
                  <a:cubicBezTo>
                    <a:pt x="4493822" y="567193"/>
                    <a:pt x="4498193" y="543147"/>
                    <a:pt x="4505520" y="519542"/>
                  </a:cubicBezTo>
                  <a:cubicBezTo>
                    <a:pt x="4507788" y="512179"/>
                    <a:pt x="4510500" y="504941"/>
                    <a:pt x="4512848" y="497593"/>
                  </a:cubicBezTo>
                  <a:cubicBezTo>
                    <a:pt x="4513212" y="496448"/>
                    <a:pt x="4512726" y="495019"/>
                    <a:pt x="4512564" y="493735"/>
                  </a:cubicBezTo>
                  <a:cubicBezTo>
                    <a:pt x="4512362" y="492262"/>
                    <a:pt x="4509893" y="491833"/>
                    <a:pt x="4506897" y="492918"/>
                  </a:cubicBezTo>
                  <a:cubicBezTo>
                    <a:pt x="4493052" y="497966"/>
                    <a:pt x="4479046" y="502406"/>
                    <a:pt x="4464675" y="505706"/>
                  </a:cubicBezTo>
                  <a:cubicBezTo>
                    <a:pt x="4443180" y="510636"/>
                    <a:pt x="4421643" y="511652"/>
                    <a:pt x="4399864" y="508062"/>
                  </a:cubicBezTo>
                  <a:cubicBezTo>
                    <a:pt x="4390837" y="506564"/>
                    <a:pt x="4382093" y="503941"/>
                    <a:pt x="4374037" y="499528"/>
                  </a:cubicBezTo>
                  <a:cubicBezTo>
                    <a:pt x="4370354" y="497524"/>
                    <a:pt x="4366791" y="495201"/>
                    <a:pt x="4363553" y="492533"/>
                  </a:cubicBezTo>
                  <a:cubicBezTo>
                    <a:pt x="4346348" y="478207"/>
                    <a:pt x="4348858" y="457286"/>
                    <a:pt x="4361165" y="444198"/>
                  </a:cubicBezTo>
                  <a:cubicBezTo>
                    <a:pt x="4370192" y="434556"/>
                    <a:pt x="4381850" y="429678"/>
                    <a:pt x="4394723" y="428391"/>
                  </a:cubicBezTo>
                  <a:cubicBezTo>
                    <a:pt x="4409418" y="426921"/>
                    <a:pt x="4424113" y="427298"/>
                    <a:pt x="4438767" y="430046"/>
                  </a:cubicBezTo>
                  <a:cubicBezTo>
                    <a:pt x="4459493" y="433941"/>
                    <a:pt x="4479653" y="439814"/>
                    <a:pt x="4499570" y="446692"/>
                  </a:cubicBezTo>
                  <a:cubicBezTo>
                    <a:pt x="4502201" y="447591"/>
                    <a:pt x="4504954" y="448283"/>
                    <a:pt x="4507666" y="448546"/>
                  </a:cubicBezTo>
                  <a:cubicBezTo>
                    <a:pt x="4508556" y="448635"/>
                    <a:pt x="4509649" y="447081"/>
                    <a:pt x="4511026" y="445947"/>
                  </a:cubicBezTo>
                  <a:cubicBezTo>
                    <a:pt x="4507706" y="437653"/>
                    <a:pt x="4504185" y="429269"/>
                    <a:pt x="4501027" y="420756"/>
                  </a:cubicBezTo>
                  <a:cubicBezTo>
                    <a:pt x="4493133" y="399689"/>
                    <a:pt x="4486292" y="378376"/>
                    <a:pt x="4484592" y="355700"/>
                  </a:cubicBezTo>
                  <a:cubicBezTo>
                    <a:pt x="4483863" y="345787"/>
                    <a:pt x="4484673" y="336059"/>
                    <a:pt x="4486454" y="326380"/>
                  </a:cubicBezTo>
                  <a:cubicBezTo>
                    <a:pt x="4488154" y="317252"/>
                    <a:pt x="4492081" y="309040"/>
                    <a:pt x="4498072" y="301942"/>
                  </a:cubicBezTo>
                  <a:cubicBezTo>
                    <a:pt x="4500299" y="299289"/>
                    <a:pt x="4502849" y="296738"/>
                    <a:pt x="4505723" y="294789"/>
                  </a:cubicBezTo>
                  <a:cubicBezTo>
                    <a:pt x="4509427" y="292259"/>
                    <a:pt x="4513243" y="290668"/>
                    <a:pt x="4517210" y="290183"/>
                  </a:cubicBezTo>
                  <a:close/>
                  <a:moveTo>
                    <a:pt x="2761887" y="289969"/>
                  </a:moveTo>
                  <a:cubicBezTo>
                    <a:pt x="2767883" y="289783"/>
                    <a:pt x="2773960" y="292145"/>
                    <a:pt x="2780117" y="296768"/>
                  </a:cubicBezTo>
                  <a:cubicBezTo>
                    <a:pt x="2783441" y="299263"/>
                    <a:pt x="2786323" y="302473"/>
                    <a:pt x="2788971" y="305709"/>
                  </a:cubicBezTo>
                  <a:cubicBezTo>
                    <a:pt x="2795739" y="313990"/>
                    <a:pt x="2800257" y="323561"/>
                    <a:pt x="2802710" y="333864"/>
                  </a:cubicBezTo>
                  <a:cubicBezTo>
                    <a:pt x="2806296" y="348941"/>
                    <a:pt x="2807900" y="364231"/>
                    <a:pt x="2805969" y="379800"/>
                  </a:cubicBezTo>
                  <a:cubicBezTo>
                    <a:pt x="2803722" y="397942"/>
                    <a:pt x="2800212" y="415787"/>
                    <a:pt x="2794950" y="433297"/>
                  </a:cubicBezTo>
                  <a:cubicBezTo>
                    <a:pt x="2793747" y="437301"/>
                    <a:pt x="2792796" y="441382"/>
                    <a:pt x="2791788" y="445442"/>
                  </a:cubicBezTo>
                  <a:cubicBezTo>
                    <a:pt x="2791379" y="447102"/>
                    <a:pt x="2793877" y="449332"/>
                    <a:pt x="2795881" y="448988"/>
                  </a:cubicBezTo>
                  <a:cubicBezTo>
                    <a:pt x="2800002" y="448280"/>
                    <a:pt x="2804135" y="447587"/>
                    <a:pt x="2808199" y="446612"/>
                  </a:cubicBezTo>
                  <a:cubicBezTo>
                    <a:pt x="2833638" y="440495"/>
                    <a:pt x="2859323" y="437864"/>
                    <a:pt x="2885470" y="440479"/>
                  </a:cubicBezTo>
                  <a:cubicBezTo>
                    <a:pt x="2896048" y="441539"/>
                    <a:pt x="2906107" y="444296"/>
                    <a:pt x="2915875" y="448357"/>
                  </a:cubicBezTo>
                  <a:cubicBezTo>
                    <a:pt x="2922462" y="451097"/>
                    <a:pt x="2928121" y="455109"/>
                    <a:pt x="2932914" y="460396"/>
                  </a:cubicBezTo>
                  <a:cubicBezTo>
                    <a:pt x="2943156" y="471694"/>
                    <a:pt x="2943459" y="490874"/>
                    <a:pt x="2929364" y="501270"/>
                  </a:cubicBezTo>
                  <a:cubicBezTo>
                    <a:pt x="2920668" y="507682"/>
                    <a:pt x="2911151" y="511580"/>
                    <a:pt x="2900326" y="512382"/>
                  </a:cubicBezTo>
                  <a:cubicBezTo>
                    <a:pt x="2882575" y="513693"/>
                    <a:pt x="2865375" y="510872"/>
                    <a:pt x="2848385" y="506010"/>
                  </a:cubicBezTo>
                  <a:cubicBezTo>
                    <a:pt x="2831504" y="501185"/>
                    <a:pt x="2815101" y="495048"/>
                    <a:pt x="2798828" y="488518"/>
                  </a:cubicBezTo>
                  <a:cubicBezTo>
                    <a:pt x="2797747" y="488085"/>
                    <a:pt x="2796201" y="488587"/>
                    <a:pt x="2794946" y="488923"/>
                  </a:cubicBezTo>
                  <a:cubicBezTo>
                    <a:pt x="2794391" y="489073"/>
                    <a:pt x="2793541" y="490020"/>
                    <a:pt x="2793638" y="490388"/>
                  </a:cubicBezTo>
                  <a:cubicBezTo>
                    <a:pt x="2794719" y="494440"/>
                    <a:pt x="2795707" y="498541"/>
                    <a:pt x="2797201" y="502448"/>
                  </a:cubicBezTo>
                  <a:cubicBezTo>
                    <a:pt x="2804475" y="521482"/>
                    <a:pt x="2810458" y="540868"/>
                    <a:pt x="2814292" y="560911"/>
                  </a:cubicBezTo>
                  <a:cubicBezTo>
                    <a:pt x="2817081" y="575504"/>
                    <a:pt x="2817672" y="590203"/>
                    <a:pt x="2816194" y="604918"/>
                  </a:cubicBezTo>
                  <a:cubicBezTo>
                    <a:pt x="2814834" y="618451"/>
                    <a:pt x="2810235" y="630850"/>
                    <a:pt x="2800937" y="641136"/>
                  </a:cubicBezTo>
                  <a:cubicBezTo>
                    <a:pt x="2792638" y="650313"/>
                    <a:pt x="2782255" y="653418"/>
                    <a:pt x="2770410" y="650532"/>
                  </a:cubicBezTo>
                  <a:cubicBezTo>
                    <a:pt x="2762706" y="648650"/>
                    <a:pt x="2756577" y="643881"/>
                    <a:pt x="2751740" y="637550"/>
                  </a:cubicBezTo>
                  <a:cubicBezTo>
                    <a:pt x="2746093" y="630154"/>
                    <a:pt x="2742611" y="621734"/>
                    <a:pt x="2740733" y="612743"/>
                  </a:cubicBezTo>
                  <a:cubicBezTo>
                    <a:pt x="2737713" y="598255"/>
                    <a:pt x="2736742" y="583665"/>
                    <a:pt x="2738268" y="568813"/>
                  </a:cubicBezTo>
                  <a:cubicBezTo>
                    <a:pt x="2740571" y="546321"/>
                    <a:pt x="2745955" y="524647"/>
                    <a:pt x="2753691" y="503480"/>
                  </a:cubicBezTo>
                  <a:cubicBezTo>
                    <a:pt x="2754643" y="500873"/>
                    <a:pt x="2755565" y="498201"/>
                    <a:pt x="2755970" y="495481"/>
                  </a:cubicBezTo>
                  <a:cubicBezTo>
                    <a:pt x="2756108" y="494558"/>
                    <a:pt x="2754817" y="492849"/>
                    <a:pt x="2753817" y="492481"/>
                  </a:cubicBezTo>
                  <a:cubicBezTo>
                    <a:pt x="2752671" y="492056"/>
                    <a:pt x="2751056" y="492522"/>
                    <a:pt x="2749752" y="492943"/>
                  </a:cubicBezTo>
                  <a:cubicBezTo>
                    <a:pt x="2741081" y="495744"/>
                    <a:pt x="2732447" y="498663"/>
                    <a:pt x="2723792" y="501504"/>
                  </a:cubicBezTo>
                  <a:cubicBezTo>
                    <a:pt x="2707676" y="506791"/>
                    <a:pt x="2691014" y="509394"/>
                    <a:pt x="2674178" y="510204"/>
                  </a:cubicBezTo>
                  <a:cubicBezTo>
                    <a:pt x="2657981" y="510985"/>
                    <a:pt x="2641951" y="509034"/>
                    <a:pt x="2626471" y="503832"/>
                  </a:cubicBezTo>
                  <a:cubicBezTo>
                    <a:pt x="2619095" y="501351"/>
                    <a:pt x="2612339" y="497671"/>
                    <a:pt x="2606396" y="492594"/>
                  </a:cubicBezTo>
                  <a:cubicBezTo>
                    <a:pt x="2589985" y="478580"/>
                    <a:pt x="2590758" y="458712"/>
                    <a:pt x="2603935" y="444256"/>
                  </a:cubicBezTo>
                  <a:cubicBezTo>
                    <a:pt x="2612841" y="434484"/>
                    <a:pt x="2624625" y="429998"/>
                    <a:pt x="2637461" y="428383"/>
                  </a:cubicBezTo>
                  <a:cubicBezTo>
                    <a:pt x="2643704" y="427602"/>
                    <a:pt x="2650067" y="427747"/>
                    <a:pt x="2656374" y="427476"/>
                  </a:cubicBezTo>
                  <a:cubicBezTo>
                    <a:pt x="2672000" y="427318"/>
                    <a:pt x="2687120" y="430614"/>
                    <a:pt x="2702025" y="434597"/>
                  </a:cubicBezTo>
                  <a:cubicBezTo>
                    <a:pt x="2716230" y="438394"/>
                    <a:pt x="2730155" y="443219"/>
                    <a:pt x="2744227" y="447514"/>
                  </a:cubicBezTo>
                  <a:cubicBezTo>
                    <a:pt x="2746214" y="448118"/>
                    <a:pt x="2748352" y="448624"/>
                    <a:pt x="2750376" y="448502"/>
                  </a:cubicBezTo>
                  <a:cubicBezTo>
                    <a:pt x="2751287" y="448446"/>
                    <a:pt x="2752979" y="446498"/>
                    <a:pt x="2752801" y="445786"/>
                  </a:cubicBezTo>
                  <a:cubicBezTo>
                    <a:pt x="2751801" y="441750"/>
                    <a:pt x="2750546" y="437742"/>
                    <a:pt x="2748999" y="433876"/>
                  </a:cubicBezTo>
                  <a:cubicBezTo>
                    <a:pt x="2741429" y="414982"/>
                    <a:pt x="2734544" y="395912"/>
                    <a:pt x="2730212" y="375933"/>
                  </a:cubicBezTo>
                  <a:cubicBezTo>
                    <a:pt x="2727196" y="362034"/>
                    <a:pt x="2726654" y="348116"/>
                    <a:pt x="2727884" y="334091"/>
                  </a:cubicBezTo>
                  <a:cubicBezTo>
                    <a:pt x="2728816" y="323435"/>
                    <a:pt x="2732370" y="313567"/>
                    <a:pt x="2738652" y="304819"/>
                  </a:cubicBezTo>
                  <a:cubicBezTo>
                    <a:pt x="2740280" y="302552"/>
                    <a:pt x="2742126" y="300387"/>
                    <a:pt x="2744146" y="298460"/>
                  </a:cubicBezTo>
                  <a:cubicBezTo>
                    <a:pt x="2749977" y="292889"/>
                    <a:pt x="2755891" y="290154"/>
                    <a:pt x="2761887" y="289969"/>
                  </a:cubicBezTo>
                  <a:close/>
                  <a:moveTo>
                    <a:pt x="6693654" y="161169"/>
                  </a:moveTo>
                  <a:cubicBezTo>
                    <a:pt x="6704220" y="157574"/>
                    <a:pt x="6714421" y="157731"/>
                    <a:pt x="6724177" y="162802"/>
                  </a:cubicBezTo>
                  <a:cubicBezTo>
                    <a:pt x="6743608" y="172904"/>
                    <a:pt x="6755064" y="188520"/>
                    <a:pt x="6755955" y="210920"/>
                  </a:cubicBezTo>
                  <a:cubicBezTo>
                    <a:pt x="6756198" y="218178"/>
                    <a:pt x="6754254" y="224849"/>
                    <a:pt x="6750895" y="231104"/>
                  </a:cubicBezTo>
                  <a:cubicBezTo>
                    <a:pt x="6744782" y="242375"/>
                    <a:pt x="6736524" y="251829"/>
                    <a:pt x="6725756" y="258799"/>
                  </a:cubicBezTo>
                  <a:cubicBezTo>
                    <a:pt x="6712883" y="267128"/>
                    <a:pt x="6699403" y="267402"/>
                    <a:pt x="6686003" y="260155"/>
                  </a:cubicBezTo>
                  <a:cubicBezTo>
                    <a:pt x="6672645" y="252927"/>
                    <a:pt x="6662888" y="242165"/>
                    <a:pt x="6656857" y="228189"/>
                  </a:cubicBezTo>
                  <a:cubicBezTo>
                    <a:pt x="6650541" y="213568"/>
                    <a:pt x="6651351" y="199602"/>
                    <a:pt x="6661147" y="186599"/>
                  </a:cubicBezTo>
                  <a:cubicBezTo>
                    <a:pt x="6669689" y="175226"/>
                    <a:pt x="6679729" y="165902"/>
                    <a:pt x="6693654" y="161169"/>
                  </a:cubicBezTo>
                  <a:close/>
                  <a:moveTo>
                    <a:pt x="1421372" y="161125"/>
                  </a:moveTo>
                  <a:cubicBezTo>
                    <a:pt x="1431925" y="157437"/>
                    <a:pt x="1442013" y="158126"/>
                    <a:pt x="1451931" y="162837"/>
                  </a:cubicBezTo>
                  <a:cubicBezTo>
                    <a:pt x="1469374" y="171123"/>
                    <a:pt x="1483915" y="190599"/>
                    <a:pt x="1483535" y="211832"/>
                  </a:cubicBezTo>
                  <a:cubicBezTo>
                    <a:pt x="1483591" y="216904"/>
                    <a:pt x="1482344" y="222270"/>
                    <a:pt x="1479997" y="227475"/>
                  </a:cubicBezTo>
                  <a:cubicBezTo>
                    <a:pt x="1474066" y="240608"/>
                    <a:pt x="1464938" y="251035"/>
                    <a:pt x="1453008" y="258884"/>
                  </a:cubicBezTo>
                  <a:cubicBezTo>
                    <a:pt x="1440920" y="266837"/>
                    <a:pt x="1427837" y="267624"/>
                    <a:pt x="1415146" y="260945"/>
                  </a:cubicBezTo>
                  <a:cubicBezTo>
                    <a:pt x="1397646" y="251732"/>
                    <a:pt x="1385829" y="237635"/>
                    <a:pt x="1381121" y="217943"/>
                  </a:cubicBezTo>
                  <a:cubicBezTo>
                    <a:pt x="1379223" y="210006"/>
                    <a:pt x="1379919" y="202346"/>
                    <a:pt x="1383477" y="195458"/>
                  </a:cubicBezTo>
                  <a:cubicBezTo>
                    <a:pt x="1391756" y="179422"/>
                    <a:pt x="1403819" y="167260"/>
                    <a:pt x="1421372" y="161125"/>
                  </a:cubicBezTo>
                  <a:close/>
                  <a:moveTo>
                    <a:pt x="3199078" y="159485"/>
                  </a:moveTo>
                  <a:cubicBezTo>
                    <a:pt x="3220084" y="163813"/>
                    <a:pt x="3240130" y="184530"/>
                    <a:pt x="3241114" y="211678"/>
                  </a:cubicBezTo>
                  <a:cubicBezTo>
                    <a:pt x="3240616" y="218613"/>
                    <a:pt x="3238640" y="225941"/>
                    <a:pt x="3234746" y="232739"/>
                  </a:cubicBezTo>
                  <a:cubicBezTo>
                    <a:pt x="3228743" y="243225"/>
                    <a:pt x="3220784" y="251994"/>
                    <a:pt x="3210757" y="258636"/>
                  </a:cubicBezTo>
                  <a:cubicBezTo>
                    <a:pt x="3197985" y="267099"/>
                    <a:pt x="3184387" y="267599"/>
                    <a:pt x="3171118" y="260103"/>
                  </a:cubicBezTo>
                  <a:cubicBezTo>
                    <a:pt x="3153881" y="250362"/>
                    <a:pt x="3142643" y="235744"/>
                    <a:pt x="3138190" y="216238"/>
                  </a:cubicBezTo>
                  <a:cubicBezTo>
                    <a:pt x="3137081" y="211376"/>
                    <a:pt x="3137077" y="206464"/>
                    <a:pt x="3138826" y="201777"/>
                  </a:cubicBezTo>
                  <a:cubicBezTo>
                    <a:pt x="3146926" y="180014"/>
                    <a:pt x="3161912" y="165485"/>
                    <a:pt x="3184578" y="159683"/>
                  </a:cubicBezTo>
                  <a:cubicBezTo>
                    <a:pt x="3189152" y="158513"/>
                    <a:pt x="3194431" y="158528"/>
                    <a:pt x="3199078" y="159485"/>
                  </a:cubicBezTo>
                  <a:close/>
                  <a:moveTo>
                    <a:pt x="4951220" y="158296"/>
                  </a:moveTo>
                  <a:cubicBezTo>
                    <a:pt x="4955227" y="159315"/>
                    <a:pt x="4959477" y="159857"/>
                    <a:pt x="4963283" y="161447"/>
                  </a:cubicBezTo>
                  <a:cubicBezTo>
                    <a:pt x="4983685" y="169966"/>
                    <a:pt x="4995951" y="184987"/>
                    <a:pt x="4998339" y="207248"/>
                  </a:cubicBezTo>
                  <a:cubicBezTo>
                    <a:pt x="4999271" y="215761"/>
                    <a:pt x="4997449" y="223909"/>
                    <a:pt x="4993279" y="231547"/>
                  </a:cubicBezTo>
                  <a:cubicBezTo>
                    <a:pt x="4987491" y="242219"/>
                    <a:pt x="4979637" y="251123"/>
                    <a:pt x="4969719" y="257959"/>
                  </a:cubicBezTo>
                  <a:cubicBezTo>
                    <a:pt x="4956441" y="267127"/>
                    <a:pt x="4942273" y="267836"/>
                    <a:pt x="4928105" y="259950"/>
                  </a:cubicBezTo>
                  <a:cubicBezTo>
                    <a:pt x="4913450" y="251795"/>
                    <a:pt x="4903330" y="239635"/>
                    <a:pt x="4897663" y="223817"/>
                  </a:cubicBezTo>
                  <a:cubicBezTo>
                    <a:pt x="4893412" y="211832"/>
                    <a:pt x="4894384" y="200337"/>
                    <a:pt x="4901549" y="189710"/>
                  </a:cubicBezTo>
                  <a:cubicBezTo>
                    <a:pt x="4910738" y="176021"/>
                    <a:pt x="4922194" y="164971"/>
                    <a:pt x="4938670" y="160493"/>
                  </a:cubicBezTo>
                  <a:cubicBezTo>
                    <a:pt x="4942678" y="159401"/>
                    <a:pt x="4946888" y="159033"/>
                    <a:pt x="4951220" y="158296"/>
                  </a:cubicBezTo>
                  <a:close/>
                  <a:moveTo>
                    <a:pt x="6678433" y="29039"/>
                  </a:moveTo>
                  <a:cubicBezTo>
                    <a:pt x="6687015" y="26655"/>
                    <a:pt x="6695273" y="27827"/>
                    <a:pt x="6702600" y="32798"/>
                  </a:cubicBezTo>
                  <a:cubicBezTo>
                    <a:pt x="6713126" y="39958"/>
                    <a:pt x="6718995" y="49880"/>
                    <a:pt x="6718469" y="62955"/>
                  </a:cubicBezTo>
                  <a:cubicBezTo>
                    <a:pt x="6718226" y="68565"/>
                    <a:pt x="6717619" y="74197"/>
                    <a:pt x="6714947" y="79281"/>
                  </a:cubicBezTo>
                  <a:cubicBezTo>
                    <a:pt x="6711385" y="86093"/>
                    <a:pt x="6708066" y="93085"/>
                    <a:pt x="6703855" y="99482"/>
                  </a:cubicBezTo>
                  <a:cubicBezTo>
                    <a:pt x="6698836" y="107075"/>
                    <a:pt x="6693209" y="114280"/>
                    <a:pt x="6687501" y="121371"/>
                  </a:cubicBezTo>
                  <a:cubicBezTo>
                    <a:pt x="6661067" y="154149"/>
                    <a:pt x="6632892" y="185371"/>
                    <a:pt x="6603421" y="215435"/>
                  </a:cubicBezTo>
                  <a:cubicBezTo>
                    <a:pt x="6596539" y="222464"/>
                    <a:pt x="6589293" y="229035"/>
                    <a:pt x="6580590" y="233790"/>
                  </a:cubicBezTo>
                  <a:cubicBezTo>
                    <a:pt x="6574275" y="237219"/>
                    <a:pt x="6567676" y="239244"/>
                    <a:pt x="6560997" y="238712"/>
                  </a:cubicBezTo>
                  <a:cubicBezTo>
                    <a:pt x="6543550" y="239550"/>
                    <a:pt x="6525616" y="222041"/>
                    <a:pt x="6530920" y="201648"/>
                  </a:cubicBezTo>
                  <a:cubicBezTo>
                    <a:pt x="6532498" y="195585"/>
                    <a:pt x="6534239" y="189381"/>
                    <a:pt x="6537113" y="183884"/>
                  </a:cubicBezTo>
                  <a:cubicBezTo>
                    <a:pt x="6542335" y="173984"/>
                    <a:pt x="6548084" y="164332"/>
                    <a:pt x="6554277" y="155002"/>
                  </a:cubicBezTo>
                  <a:cubicBezTo>
                    <a:pt x="6565531" y="138030"/>
                    <a:pt x="6578323" y="122203"/>
                    <a:pt x="6591925" y="107075"/>
                  </a:cubicBezTo>
                  <a:cubicBezTo>
                    <a:pt x="6607834" y="89345"/>
                    <a:pt x="6624148" y="71943"/>
                    <a:pt x="6640624" y="54743"/>
                  </a:cubicBezTo>
                  <a:cubicBezTo>
                    <a:pt x="6646413" y="48705"/>
                    <a:pt x="6653092" y="43470"/>
                    <a:pt x="6659690" y="38268"/>
                  </a:cubicBezTo>
                  <a:cubicBezTo>
                    <a:pt x="6665196" y="33900"/>
                    <a:pt x="6671632" y="30931"/>
                    <a:pt x="6678433" y="29039"/>
                  </a:cubicBezTo>
                  <a:close/>
                  <a:moveTo>
                    <a:pt x="1421870" y="28870"/>
                  </a:moveTo>
                  <a:cubicBezTo>
                    <a:pt x="1427291" y="30411"/>
                    <a:pt x="1432263" y="33684"/>
                    <a:pt x="1436743" y="38460"/>
                  </a:cubicBezTo>
                  <a:cubicBezTo>
                    <a:pt x="1446936" y="49328"/>
                    <a:pt x="1448098" y="62101"/>
                    <a:pt x="1443787" y="75681"/>
                  </a:cubicBezTo>
                  <a:cubicBezTo>
                    <a:pt x="1441232" y="83731"/>
                    <a:pt x="1437326" y="91226"/>
                    <a:pt x="1432351" y="98063"/>
                  </a:cubicBezTo>
                  <a:cubicBezTo>
                    <a:pt x="1426165" y="106561"/>
                    <a:pt x="1419992" y="115085"/>
                    <a:pt x="1413389" y="123256"/>
                  </a:cubicBezTo>
                  <a:cubicBezTo>
                    <a:pt x="1387372" y="155452"/>
                    <a:pt x="1359638" y="186125"/>
                    <a:pt x="1330658" y="215677"/>
                  </a:cubicBezTo>
                  <a:cubicBezTo>
                    <a:pt x="1324250" y="222212"/>
                    <a:pt x="1317497" y="228336"/>
                    <a:pt x="1309575" y="232948"/>
                  </a:cubicBezTo>
                  <a:cubicBezTo>
                    <a:pt x="1303479" y="236498"/>
                    <a:pt x="1296981" y="239158"/>
                    <a:pt x="1290124" y="238695"/>
                  </a:cubicBezTo>
                  <a:cubicBezTo>
                    <a:pt x="1273749" y="239920"/>
                    <a:pt x="1261018" y="227378"/>
                    <a:pt x="1258302" y="215785"/>
                  </a:cubicBezTo>
                  <a:cubicBezTo>
                    <a:pt x="1257322" y="211613"/>
                    <a:pt x="1256869" y="207546"/>
                    <a:pt x="1257775" y="203334"/>
                  </a:cubicBezTo>
                  <a:cubicBezTo>
                    <a:pt x="1259556" y="195052"/>
                    <a:pt x="1262617" y="187265"/>
                    <a:pt x="1266552" y="179777"/>
                  </a:cubicBezTo>
                  <a:cubicBezTo>
                    <a:pt x="1273094" y="167332"/>
                    <a:pt x="1280850" y="155658"/>
                    <a:pt x="1289250" y="144425"/>
                  </a:cubicBezTo>
                  <a:cubicBezTo>
                    <a:pt x="1314069" y="111223"/>
                    <a:pt x="1341871" y="80626"/>
                    <a:pt x="1371333" y="51524"/>
                  </a:cubicBezTo>
                  <a:cubicBezTo>
                    <a:pt x="1376300" y="46619"/>
                    <a:pt x="1381717" y="42023"/>
                    <a:pt x="1387502" y="38135"/>
                  </a:cubicBezTo>
                  <a:cubicBezTo>
                    <a:pt x="1392675" y="34659"/>
                    <a:pt x="1398411" y="31691"/>
                    <a:pt x="1404301" y="29672"/>
                  </a:cubicBezTo>
                  <a:cubicBezTo>
                    <a:pt x="1410578" y="27521"/>
                    <a:pt x="1416449" y="27329"/>
                    <a:pt x="1421870" y="28870"/>
                  </a:cubicBezTo>
                  <a:close/>
                  <a:moveTo>
                    <a:pt x="3178170" y="28645"/>
                  </a:moveTo>
                  <a:cubicBezTo>
                    <a:pt x="3183345" y="29878"/>
                    <a:pt x="3188128" y="32672"/>
                    <a:pt x="3192467" y="36939"/>
                  </a:cubicBezTo>
                  <a:cubicBezTo>
                    <a:pt x="3202782" y="47078"/>
                    <a:pt x="3206384" y="59147"/>
                    <a:pt x="3201798" y="73403"/>
                  </a:cubicBezTo>
                  <a:cubicBezTo>
                    <a:pt x="3199195" y="81489"/>
                    <a:pt x="3195742" y="89097"/>
                    <a:pt x="3191010" y="96068"/>
                  </a:cubicBezTo>
                  <a:cubicBezTo>
                    <a:pt x="3186298" y="103015"/>
                    <a:pt x="3181331" y="109812"/>
                    <a:pt x="3176133" y="116407"/>
                  </a:cubicBezTo>
                  <a:cubicBezTo>
                    <a:pt x="3148792" y="151103"/>
                    <a:pt x="3119119" y="183739"/>
                    <a:pt x="3088272" y="215327"/>
                  </a:cubicBezTo>
                  <a:cubicBezTo>
                    <a:pt x="3081897" y="221858"/>
                    <a:pt x="3075181" y="228003"/>
                    <a:pt x="3067319" y="232726"/>
                  </a:cubicBezTo>
                  <a:cubicBezTo>
                    <a:pt x="3061243" y="236379"/>
                    <a:pt x="3054770" y="238944"/>
                    <a:pt x="3047439" y="238667"/>
                  </a:cubicBezTo>
                  <a:cubicBezTo>
                    <a:pt x="3037695" y="239397"/>
                    <a:pt x="3029704" y="235682"/>
                    <a:pt x="3023158" y="228608"/>
                  </a:cubicBezTo>
                  <a:cubicBezTo>
                    <a:pt x="3015993" y="220861"/>
                    <a:pt x="3013289" y="211766"/>
                    <a:pt x="3015762" y="201456"/>
                  </a:cubicBezTo>
                  <a:cubicBezTo>
                    <a:pt x="3017730" y="193257"/>
                    <a:pt x="3020762" y="185361"/>
                    <a:pt x="3025154" y="178166"/>
                  </a:cubicBezTo>
                  <a:cubicBezTo>
                    <a:pt x="3031716" y="167420"/>
                    <a:pt x="3038173" y="156549"/>
                    <a:pt x="3045597" y="146403"/>
                  </a:cubicBezTo>
                  <a:cubicBezTo>
                    <a:pt x="3070464" y="112407"/>
                    <a:pt x="3098830" y="81414"/>
                    <a:pt x="3128689" y="51776"/>
                  </a:cubicBezTo>
                  <a:cubicBezTo>
                    <a:pt x="3133636" y="46865"/>
                    <a:pt x="3139274" y="42624"/>
                    <a:pt x="3144788" y="38319"/>
                  </a:cubicBezTo>
                  <a:cubicBezTo>
                    <a:pt x="3149788" y="34412"/>
                    <a:pt x="3155495" y="31728"/>
                    <a:pt x="3161519" y="29713"/>
                  </a:cubicBezTo>
                  <a:cubicBezTo>
                    <a:pt x="3167427" y="27738"/>
                    <a:pt x="3172995" y="27410"/>
                    <a:pt x="3178170" y="28645"/>
                  </a:cubicBezTo>
                  <a:close/>
                  <a:moveTo>
                    <a:pt x="4935953" y="28616"/>
                  </a:moveTo>
                  <a:cubicBezTo>
                    <a:pt x="4940856" y="29781"/>
                    <a:pt x="4945431" y="32318"/>
                    <a:pt x="4949600" y="36219"/>
                  </a:cubicBezTo>
                  <a:cubicBezTo>
                    <a:pt x="4960206" y="46164"/>
                    <a:pt x="4964092" y="58031"/>
                    <a:pt x="4959882" y="72459"/>
                  </a:cubicBezTo>
                  <a:cubicBezTo>
                    <a:pt x="4957332" y="81358"/>
                    <a:pt x="4953365" y="89468"/>
                    <a:pt x="4948224" y="97037"/>
                  </a:cubicBezTo>
                  <a:cubicBezTo>
                    <a:pt x="4943933" y="103421"/>
                    <a:pt x="4939358" y="109655"/>
                    <a:pt x="4934581" y="115714"/>
                  </a:cubicBezTo>
                  <a:cubicBezTo>
                    <a:pt x="4906771" y="151039"/>
                    <a:pt x="4876612" y="184282"/>
                    <a:pt x="4845158" y="216330"/>
                  </a:cubicBezTo>
                  <a:cubicBezTo>
                    <a:pt x="4838722" y="222852"/>
                    <a:pt x="4831921" y="228924"/>
                    <a:pt x="4823946" y="233483"/>
                  </a:cubicBezTo>
                  <a:cubicBezTo>
                    <a:pt x="4817712" y="237024"/>
                    <a:pt x="4811113" y="239152"/>
                    <a:pt x="4804596" y="238715"/>
                  </a:cubicBezTo>
                  <a:cubicBezTo>
                    <a:pt x="4790387" y="239047"/>
                    <a:pt x="4781360" y="232150"/>
                    <a:pt x="4775166" y="220894"/>
                  </a:cubicBezTo>
                  <a:cubicBezTo>
                    <a:pt x="4773871" y="218519"/>
                    <a:pt x="4773304" y="215607"/>
                    <a:pt x="4772940" y="212870"/>
                  </a:cubicBezTo>
                  <a:cubicBezTo>
                    <a:pt x="4772130" y="206522"/>
                    <a:pt x="4772616" y="200150"/>
                    <a:pt x="4775247" y="194288"/>
                  </a:cubicBezTo>
                  <a:cubicBezTo>
                    <a:pt x="4778971" y="185990"/>
                    <a:pt x="4782453" y="177469"/>
                    <a:pt x="4787311" y="169825"/>
                  </a:cubicBezTo>
                  <a:cubicBezTo>
                    <a:pt x="4795164" y="157401"/>
                    <a:pt x="4803584" y="145249"/>
                    <a:pt x="4812571" y="133624"/>
                  </a:cubicBezTo>
                  <a:cubicBezTo>
                    <a:pt x="4834066" y="105863"/>
                    <a:pt x="4857667" y="79877"/>
                    <a:pt x="4882644" y="55212"/>
                  </a:cubicBezTo>
                  <a:cubicBezTo>
                    <a:pt x="4888595" y="49319"/>
                    <a:pt x="4895193" y="44022"/>
                    <a:pt x="4901670" y="38677"/>
                  </a:cubicBezTo>
                  <a:cubicBezTo>
                    <a:pt x="4907135" y="34162"/>
                    <a:pt x="4913572" y="31192"/>
                    <a:pt x="4920332" y="29237"/>
                  </a:cubicBezTo>
                  <a:cubicBezTo>
                    <a:pt x="4925817" y="27654"/>
                    <a:pt x="4931049" y="27449"/>
                    <a:pt x="4935953" y="28616"/>
                  </a:cubicBezTo>
                  <a:close/>
                  <a:moveTo>
                    <a:pt x="6551013" y="241"/>
                  </a:moveTo>
                  <a:cubicBezTo>
                    <a:pt x="6560096" y="864"/>
                    <a:pt x="6569093" y="4459"/>
                    <a:pt x="6577068" y="11456"/>
                  </a:cubicBezTo>
                  <a:cubicBezTo>
                    <a:pt x="6587957" y="21059"/>
                    <a:pt x="6595285" y="32541"/>
                    <a:pt x="6596620" y="47357"/>
                  </a:cubicBezTo>
                  <a:cubicBezTo>
                    <a:pt x="6597511" y="56702"/>
                    <a:pt x="6595811" y="65461"/>
                    <a:pt x="6591155" y="73609"/>
                  </a:cubicBezTo>
                  <a:cubicBezTo>
                    <a:pt x="6585124" y="84098"/>
                    <a:pt x="6577149" y="92805"/>
                    <a:pt x="6567150" y="99629"/>
                  </a:cubicBezTo>
                  <a:cubicBezTo>
                    <a:pt x="6560673" y="104064"/>
                    <a:pt x="6553508" y="106621"/>
                    <a:pt x="6545330" y="106822"/>
                  </a:cubicBezTo>
                  <a:cubicBezTo>
                    <a:pt x="6538449" y="106316"/>
                    <a:pt x="6531810" y="104284"/>
                    <a:pt x="6525738" y="100630"/>
                  </a:cubicBezTo>
                  <a:cubicBezTo>
                    <a:pt x="6511366" y="92030"/>
                    <a:pt x="6501206" y="79900"/>
                    <a:pt x="6495822" y="64035"/>
                  </a:cubicBezTo>
                  <a:cubicBezTo>
                    <a:pt x="6492300" y="53634"/>
                    <a:pt x="6492826" y="43387"/>
                    <a:pt x="6498413" y="33633"/>
                  </a:cubicBezTo>
                  <a:cubicBezTo>
                    <a:pt x="6504768" y="22458"/>
                    <a:pt x="6513350" y="13397"/>
                    <a:pt x="6524442" y="6867"/>
                  </a:cubicBezTo>
                  <a:cubicBezTo>
                    <a:pt x="6532761" y="1969"/>
                    <a:pt x="6541930" y="-382"/>
                    <a:pt x="6551013" y="241"/>
                  </a:cubicBezTo>
                  <a:close/>
                  <a:moveTo>
                    <a:pt x="3035985" y="238"/>
                  </a:moveTo>
                  <a:cubicBezTo>
                    <a:pt x="3044689" y="837"/>
                    <a:pt x="3053246" y="4234"/>
                    <a:pt x="3060903" y="10679"/>
                  </a:cubicBezTo>
                  <a:cubicBezTo>
                    <a:pt x="3073812" y="21547"/>
                    <a:pt x="3081617" y="34985"/>
                    <a:pt x="3082018" y="54473"/>
                  </a:cubicBezTo>
                  <a:cubicBezTo>
                    <a:pt x="3081394" y="57092"/>
                    <a:pt x="3080771" y="61991"/>
                    <a:pt x="3079051" y="66468"/>
                  </a:cubicBezTo>
                  <a:cubicBezTo>
                    <a:pt x="3073339" y="81312"/>
                    <a:pt x="3063158" y="92601"/>
                    <a:pt x="3049770" y="100957"/>
                  </a:cubicBezTo>
                  <a:cubicBezTo>
                    <a:pt x="3038934" y="107720"/>
                    <a:pt x="3027376" y="108880"/>
                    <a:pt x="3015831" y="103093"/>
                  </a:cubicBezTo>
                  <a:cubicBezTo>
                    <a:pt x="2997449" y="93877"/>
                    <a:pt x="2984786" y="79741"/>
                    <a:pt x="2980017" y="59288"/>
                  </a:cubicBezTo>
                  <a:cubicBezTo>
                    <a:pt x="2977855" y="50025"/>
                    <a:pt x="2979224" y="41263"/>
                    <a:pt x="2983972" y="33049"/>
                  </a:cubicBezTo>
                  <a:cubicBezTo>
                    <a:pt x="2990397" y="21945"/>
                    <a:pt x="2999072" y="12949"/>
                    <a:pt x="3010180" y="6569"/>
                  </a:cubicBezTo>
                  <a:cubicBezTo>
                    <a:pt x="3018428" y="1832"/>
                    <a:pt x="3027280" y="-363"/>
                    <a:pt x="3035985" y="238"/>
                  </a:cubicBezTo>
                  <a:close/>
                  <a:moveTo>
                    <a:pt x="1278464" y="230"/>
                  </a:moveTo>
                  <a:cubicBezTo>
                    <a:pt x="1287501" y="834"/>
                    <a:pt x="1296459" y="4411"/>
                    <a:pt x="1304515" y="11444"/>
                  </a:cubicBezTo>
                  <a:cubicBezTo>
                    <a:pt x="1316659" y="22046"/>
                    <a:pt x="1324266" y="34904"/>
                    <a:pt x="1324238" y="51513"/>
                  </a:cubicBezTo>
                  <a:cubicBezTo>
                    <a:pt x="1324318" y="59349"/>
                    <a:pt x="1322671" y="66735"/>
                    <a:pt x="1318671" y="73589"/>
                  </a:cubicBezTo>
                  <a:cubicBezTo>
                    <a:pt x="1312943" y="83397"/>
                    <a:pt x="1305564" y="91736"/>
                    <a:pt x="1296427" y="98415"/>
                  </a:cubicBezTo>
                  <a:cubicBezTo>
                    <a:pt x="1282598" y="108525"/>
                    <a:pt x="1268094" y="109515"/>
                    <a:pt x="1253274" y="100635"/>
                  </a:cubicBezTo>
                  <a:cubicBezTo>
                    <a:pt x="1239628" y="92457"/>
                    <a:pt x="1229617" y="81077"/>
                    <a:pt x="1224103" y="66042"/>
                  </a:cubicBezTo>
                  <a:cubicBezTo>
                    <a:pt x="1219481" y="53439"/>
                    <a:pt x="1220400" y="41337"/>
                    <a:pt x="1228038" y="30032"/>
                  </a:cubicBezTo>
                  <a:cubicBezTo>
                    <a:pt x="1234381" y="20642"/>
                    <a:pt x="1242065" y="12582"/>
                    <a:pt x="1251934" y="6857"/>
                  </a:cubicBezTo>
                  <a:cubicBezTo>
                    <a:pt x="1260309" y="1997"/>
                    <a:pt x="1269427" y="-373"/>
                    <a:pt x="1278464" y="230"/>
                  </a:cubicBezTo>
                  <a:close/>
                  <a:moveTo>
                    <a:pt x="4790590" y="0"/>
                  </a:moveTo>
                  <a:cubicBezTo>
                    <a:pt x="4796621" y="267"/>
                    <a:pt x="4802937" y="1090"/>
                    <a:pt x="4808563" y="4103"/>
                  </a:cubicBezTo>
                  <a:cubicBezTo>
                    <a:pt x="4826456" y="13661"/>
                    <a:pt x="4837386" y="28320"/>
                    <a:pt x="4839734" y="48685"/>
                  </a:cubicBezTo>
                  <a:cubicBezTo>
                    <a:pt x="4840220" y="52757"/>
                    <a:pt x="4839855" y="57202"/>
                    <a:pt x="4838722" y="61142"/>
                  </a:cubicBezTo>
                  <a:cubicBezTo>
                    <a:pt x="4833378" y="79601"/>
                    <a:pt x="4821558" y="93122"/>
                    <a:pt x="4805041" y="102414"/>
                  </a:cubicBezTo>
                  <a:cubicBezTo>
                    <a:pt x="4792978" y="109205"/>
                    <a:pt x="4780631" y="107879"/>
                    <a:pt x="4768932" y="101060"/>
                  </a:cubicBezTo>
                  <a:cubicBezTo>
                    <a:pt x="4752456" y="91417"/>
                    <a:pt x="4741567" y="77314"/>
                    <a:pt x="4736830" y="58673"/>
                  </a:cubicBezTo>
                  <a:cubicBezTo>
                    <a:pt x="4735576" y="53818"/>
                    <a:pt x="4735535" y="48962"/>
                    <a:pt x="4736709" y="44109"/>
                  </a:cubicBezTo>
                  <a:cubicBezTo>
                    <a:pt x="4740878" y="27152"/>
                    <a:pt x="4762091" y="2649"/>
                    <a:pt x="4786096" y="455"/>
                  </a:cubicBezTo>
                  <a:cubicBezTo>
                    <a:pt x="4787472" y="327"/>
                    <a:pt x="4788849" y="175"/>
                    <a:pt x="479059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E51CC8C-4A86-EA0B-4B76-11A8D171DCA1}"/>
              </a:ext>
            </a:extLst>
          </p:cNvPr>
          <p:cNvSpPr/>
          <p:nvPr/>
        </p:nvSpPr>
        <p:spPr>
          <a:xfrm>
            <a:off x="12585119" y="2303729"/>
            <a:ext cx="9413582" cy="94135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dirty="0">
              <a:latin typeface="Poppins Ligh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CBC00-55B4-1283-42EE-AC91F41D7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577" y="2638696"/>
            <a:ext cx="8700666" cy="869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75A5D-9B9F-3C5B-CF6B-2FCED9B1BCEE}"/>
              </a:ext>
            </a:extLst>
          </p:cNvPr>
          <p:cNvSpPr txBox="1"/>
          <p:nvPr/>
        </p:nvSpPr>
        <p:spPr>
          <a:xfrm>
            <a:off x="3052763" y="6067014"/>
            <a:ext cx="9136062" cy="158197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 algn="ctr"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l"/>
            <a:r>
              <a:rPr lang="th-TH" sz="8800" dirty="0" smtClean="0">
                <a:solidFill>
                  <a:schemeClr val="bg1"/>
                </a:solidFill>
                <a:cs typeface="Poppins Light" pitchFamily="2" charset="77"/>
              </a:rPr>
              <a:t>ภาพกิจกรรมการเล่นเกม</a:t>
            </a:r>
            <a:endParaRPr lang="en-US" sz="8800" dirty="0">
              <a:solidFill>
                <a:schemeClr val="bg1"/>
              </a:solidFill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5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0">
            <a:extLst>
              <a:ext uri="{FF2B5EF4-FFF2-40B4-BE49-F238E27FC236}">
                <a16:creationId xmlns:a16="http://schemas.microsoft.com/office/drawing/2014/main" id="{9B812D06-F048-97E3-2812-537F2438DF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5655" y="1706237"/>
            <a:ext cx="5467769" cy="5979566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Poppins Light" pitchFamily="2" charset="77"/>
            </a:endParaRPr>
          </a:p>
        </p:txBody>
      </p:sp>
      <p:sp>
        <p:nvSpPr>
          <p:cNvPr id="130" name="Freeform 10">
            <a:extLst>
              <a:ext uri="{FF2B5EF4-FFF2-40B4-BE49-F238E27FC236}">
                <a16:creationId xmlns:a16="http://schemas.microsoft.com/office/drawing/2014/main" id="{10F9BDE1-FA6D-A054-6994-632FC00023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162013" y="3639764"/>
            <a:ext cx="4650792" cy="7654653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Poppins Light" pitchFamily="2" charset="77"/>
            </a:endParaRPr>
          </a:p>
        </p:txBody>
      </p:sp>
      <p:sp>
        <p:nvSpPr>
          <p:cNvPr id="128" name="Freeform 10">
            <a:extLst>
              <a:ext uri="{FF2B5EF4-FFF2-40B4-BE49-F238E27FC236}">
                <a16:creationId xmlns:a16="http://schemas.microsoft.com/office/drawing/2014/main" id="{630A66C4-0B6D-CF3D-64AC-BF7AD4F3C4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7731" y="4229108"/>
            <a:ext cx="5530809" cy="6623246"/>
          </a:xfrm>
          <a:custGeom>
            <a:avLst/>
            <a:gdLst>
              <a:gd name="T0" fmla="*/ 1648 w 1674"/>
              <a:gd name="T1" fmla="*/ 1188 h 2293"/>
              <a:gd name="T2" fmla="*/ 1648 w 1674"/>
              <a:gd name="T3" fmla="*/ 1188 h 2293"/>
              <a:gd name="T4" fmla="*/ 1450 w 1674"/>
              <a:gd name="T5" fmla="*/ 216 h 2293"/>
              <a:gd name="T6" fmla="*/ 1450 w 1674"/>
              <a:gd name="T7" fmla="*/ 216 h 2293"/>
              <a:gd name="T8" fmla="*/ 381 w 1674"/>
              <a:gd name="T9" fmla="*/ 612 h 2293"/>
              <a:gd name="T10" fmla="*/ 381 w 1674"/>
              <a:gd name="T11" fmla="*/ 612 h 2293"/>
              <a:gd name="T12" fmla="*/ 1 w 1674"/>
              <a:gd name="T13" fmla="*/ 1155 h 2293"/>
              <a:gd name="T14" fmla="*/ 1 w 1674"/>
              <a:gd name="T15" fmla="*/ 1155 h 2293"/>
              <a:gd name="T16" fmla="*/ 765 w 1674"/>
              <a:gd name="T17" fmla="*/ 1919 h 2293"/>
              <a:gd name="T18" fmla="*/ 765 w 1674"/>
              <a:gd name="T19" fmla="*/ 1919 h 2293"/>
              <a:gd name="T20" fmla="*/ 1481 w 1674"/>
              <a:gd name="T21" fmla="*/ 2221 h 2293"/>
              <a:gd name="T22" fmla="*/ 1481 w 1674"/>
              <a:gd name="T23" fmla="*/ 2221 h 2293"/>
              <a:gd name="T24" fmla="*/ 1648 w 1674"/>
              <a:gd name="T25" fmla="*/ 1188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4" h="2293">
                <a:moveTo>
                  <a:pt x="1648" y="1188"/>
                </a:moveTo>
                <a:lnTo>
                  <a:pt x="1648" y="1188"/>
                </a:lnTo>
                <a:cubicBezTo>
                  <a:pt x="1633" y="613"/>
                  <a:pt x="1626" y="326"/>
                  <a:pt x="1450" y="216"/>
                </a:cubicBezTo>
                <a:lnTo>
                  <a:pt x="1450" y="216"/>
                </a:lnTo>
                <a:cubicBezTo>
                  <a:pt x="1104" y="0"/>
                  <a:pt x="461" y="543"/>
                  <a:pt x="381" y="612"/>
                </a:cubicBezTo>
                <a:lnTo>
                  <a:pt x="381" y="612"/>
                </a:lnTo>
                <a:cubicBezTo>
                  <a:pt x="182" y="783"/>
                  <a:pt x="0" y="940"/>
                  <a:pt x="1" y="1155"/>
                </a:cubicBezTo>
                <a:lnTo>
                  <a:pt x="1" y="1155"/>
                </a:lnTo>
                <a:cubicBezTo>
                  <a:pt x="2" y="1422"/>
                  <a:pt x="283" y="1604"/>
                  <a:pt x="765" y="1919"/>
                </a:cubicBezTo>
                <a:lnTo>
                  <a:pt x="765" y="1919"/>
                </a:lnTo>
                <a:cubicBezTo>
                  <a:pt x="1147" y="2168"/>
                  <a:pt x="1338" y="2292"/>
                  <a:pt x="1481" y="2221"/>
                </a:cubicBezTo>
                <a:lnTo>
                  <a:pt x="1481" y="2221"/>
                </a:lnTo>
                <a:cubicBezTo>
                  <a:pt x="1673" y="2128"/>
                  <a:pt x="1664" y="1767"/>
                  <a:pt x="1648" y="11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Poppins Light" pitchFamily="2" charset="77"/>
            </a:endParaRP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BC352B7F-EE36-1651-A2A5-BB042821F92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96" y="1564842"/>
            <a:ext cx="5850804" cy="7799312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8071BF7-67E2-D83C-2669-BE8CA0263D9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0" y="4087712"/>
            <a:ext cx="5918260" cy="7889233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BFD65D0-4173-289B-436B-9AF8E46A9B4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757" y="3441924"/>
            <a:ext cx="5985651" cy="7979067"/>
          </a:xfrm>
        </p:spPr>
      </p:pic>
      <p:sp>
        <p:nvSpPr>
          <p:cNvPr id="137" name="Freeform 136">
            <a:extLst>
              <a:ext uri="{FF2B5EF4-FFF2-40B4-BE49-F238E27FC236}">
                <a16:creationId xmlns:a16="http://schemas.microsoft.com/office/drawing/2014/main" id="{9903C884-5C25-4514-BCEB-0E35D8BF0186}"/>
              </a:ext>
            </a:extLst>
          </p:cNvPr>
          <p:cNvSpPr/>
          <p:nvPr/>
        </p:nvSpPr>
        <p:spPr>
          <a:xfrm>
            <a:off x="21247960" y="-1"/>
            <a:ext cx="3129690" cy="3129687"/>
          </a:xfrm>
          <a:custGeom>
            <a:avLst/>
            <a:gdLst>
              <a:gd name="connsiteX0" fmla="*/ 0 w 2439814"/>
              <a:gd name="connsiteY0" fmla="*/ 0 h 2439812"/>
              <a:gd name="connsiteX1" fmla="*/ 2439814 w 2439814"/>
              <a:gd name="connsiteY1" fmla="*/ 0 h 2439812"/>
              <a:gd name="connsiteX2" fmla="*/ 2439814 w 2439814"/>
              <a:gd name="connsiteY2" fmla="*/ 2439812 h 2439812"/>
              <a:gd name="connsiteX3" fmla="*/ 2439812 w 2439814"/>
              <a:gd name="connsiteY3" fmla="*/ 2439812 h 2439812"/>
              <a:gd name="connsiteX4" fmla="*/ 0 w 2439814"/>
              <a:gd name="connsiteY4" fmla="*/ 0 h 24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814" h="2439812">
                <a:moveTo>
                  <a:pt x="0" y="0"/>
                </a:moveTo>
                <a:lnTo>
                  <a:pt x="2439814" y="0"/>
                </a:lnTo>
                <a:lnTo>
                  <a:pt x="2439814" y="2439812"/>
                </a:lnTo>
                <a:lnTo>
                  <a:pt x="2439812" y="2439812"/>
                </a:lnTo>
                <a:cubicBezTo>
                  <a:pt x="1092344" y="2439812"/>
                  <a:pt x="0" y="134747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V" dirty="0">
              <a:latin typeface="Poppins Light" pitchFamily="2" charset="77"/>
            </a:endParaRPr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45CAD2A9-A7DC-D03E-E0A7-5B4B8D787EDA}"/>
              </a:ext>
            </a:extLst>
          </p:cNvPr>
          <p:cNvSpPr/>
          <p:nvPr/>
        </p:nvSpPr>
        <p:spPr>
          <a:xfrm flipH="1">
            <a:off x="-1" y="-1"/>
            <a:ext cx="3129690" cy="3129687"/>
          </a:xfrm>
          <a:custGeom>
            <a:avLst/>
            <a:gdLst>
              <a:gd name="connsiteX0" fmla="*/ 0 w 2439814"/>
              <a:gd name="connsiteY0" fmla="*/ 0 h 2439812"/>
              <a:gd name="connsiteX1" fmla="*/ 2439814 w 2439814"/>
              <a:gd name="connsiteY1" fmla="*/ 0 h 2439812"/>
              <a:gd name="connsiteX2" fmla="*/ 2439814 w 2439814"/>
              <a:gd name="connsiteY2" fmla="*/ 2439812 h 2439812"/>
              <a:gd name="connsiteX3" fmla="*/ 2439812 w 2439814"/>
              <a:gd name="connsiteY3" fmla="*/ 2439812 h 2439812"/>
              <a:gd name="connsiteX4" fmla="*/ 0 w 2439814"/>
              <a:gd name="connsiteY4" fmla="*/ 0 h 24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814" h="2439812">
                <a:moveTo>
                  <a:pt x="0" y="0"/>
                </a:moveTo>
                <a:lnTo>
                  <a:pt x="2439814" y="0"/>
                </a:lnTo>
                <a:lnTo>
                  <a:pt x="2439814" y="2439812"/>
                </a:lnTo>
                <a:lnTo>
                  <a:pt x="2439812" y="2439812"/>
                </a:lnTo>
                <a:cubicBezTo>
                  <a:pt x="1092344" y="2439812"/>
                  <a:pt x="0" y="1347471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V" dirty="0">
              <a:latin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0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C5E29-D1AE-848E-3D85-DB6183361A85}"/>
              </a:ext>
            </a:extLst>
          </p:cNvPr>
          <p:cNvGrpSpPr/>
          <p:nvPr/>
        </p:nvGrpSpPr>
        <p:grpSpPr>
          <a:xfrm>
            <a:off x="-1275925" y="-3178965"/>
            <a:ext cx="27037075" cy="20174674"/>
            <a:chOff x="-1612396" y="-4513198"/>
            <a:chExt cx="29384851" cy="21926551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41523B-F48C-3165-493C-E606E9E11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3194" y="5153315"/>
              <a:ext cx="8959261" cy="12260038"/>
            </a:xfrm>
            <a:custGeom>
              <a:avLst/>
              <a:gdLst>
                <a:gd name="T0" fmla="*/ 1648 w 1674"/>
                <a:gd name="T1" fmla="*/ 1188 h 2293"/>
                <a:gd name="T2" fmla="*/ 1648 w 1674"/>
                <a:gd name="T3" fmla="*/ 1188 h 2293"/>
                <a:gd name="T4" fmla="*/ 1450 w 1674"/>
                <a:gd name="T5" fmla="*/ 216 h 2293"/>
                <a:gd name="T6" fmla="*/ 1450 w 1674"/>
                <a:gd name="T7" fmla="*/ 216 h 2293"/>
                <a:gd name="T8" fmla="*/ 381 w 1674"/>
                <a:gd name="T9" fmla="*/ 612 h 2293"/>
                <a:gd name="T10" fmla="*/ 381 w 1674"/>
                <a:gd name="T11" fmla="*/ 612 h 2293"/>
                <a:gd name="T12" fmla="*/ 1 w 1674"/>
                <a:gd name="T13" fmla="*/ 1155 h 2293"/>
                <a:gd name="T14" fmla="*/ 1 w 1674"/>
                <a:gd name="T15" fmla="*/ 1155 h 2293"/>
                <a:gd name="T16" fmla="*/ 765 w 1674"/>
                <a:gd name="T17" fmla="*/ 1919 h 2293"/>
                <a:gd name="T18" fmla="*/ 765 w 1674"/>
                <a:gd name="T19" fmla="*/ 1919 h 2293"/>
                <a:gd name="T20" fmla="*/ 1481 w 1674"/>
                <a:gd name="T21" fmla="*/ 2221 h 2293"/>
                <a:gd name="T22" fmla="*/ 1481 w 1674"/>
                <a:gd name="T23" fmla="*/ 2221 h 2293"/>
                <a:gd name="T24" fmla="*/ 1648 w 1674"/>
                <a:gd name="T25" fmla="*/ 1188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4" h="2293">
                  <a:moveTo>
                    <a:pt x="1648" y="1188"/>
                  </a:moveTo>
                  <a:lnTo>
                    <a:pt x="1648" y="1188"/>
                  </a:lnTo>
                  <a:cubicBezTo>
                    <a:pt x="1633" y="613"/>
                    <a:pt x="1626" y="326"/>
                    <a:pt x="1450" y="216"/>
                  </a:cubicBezTo>
                  <a:lnTo>
                    <a:pt x="1450" y="216"/>
                  </a:lnTo>
                  <a:cubicBezTo>
                    <a:pt x="1104" y="0"/>
                    <a:pt x="461" y="543"/>
                    <a:pt x="381" y="612"/>
                  </a:cubicBezTo>
                  <a:lnTo>
                    <a:pt x="381" y="612"/>
                  </a:lnTo>
                  <a:cubicBezTo>
                    <a:pt x="182" y="783"/>
                    <a:pt x="0" y="940"/>
                    <a:pt x="1" y="1155"/>
                  </a:cubicBezTo>
                  <a:lnTo>
                    <a:pt x="1" y="1155"/>
                  </a:lnTo>
                  <a:cubicBezTo>
                    <a:pt x="2" y="1422"/>
                    <a:pt x="283" y="1604"/>
                    <a:pt x="765" y="1919"/>
                  </a:cubicBezTo>
                  <a:lnTo>
                    <a:pt x="765" y="1919"/>
                  </a:lnTo>
                  <a:cubicBezTo>
                    <a:pt x="1147" y="2168"/>
                    <a:pt x="1338" y="2292"/>
                    <a:pt x="1481" y="2221"/>
                  </a:cubicBezTo>
                  <a:lnTo>
                    <a:pt x="1481" y="2221"/>
                  </a:lnTo>
                  <a:cubicBezTo>
                    <a:pt x="1673" y="2128"/>
                    <a:pt x="1664" y="1767"/>
                    <a:pt x="1648" y="11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Poppins Light" pitchFamily="2" charset="77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03C45BC-DC53-4102-CC93-C156073DAB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612396" y="-4513198"/>
              <a:ext cx="8959261" cy="12260038"/>
            </a:xfrm>
            <a:custGeom>
              <a:avLst/>
              <a:gdLst>
                <a:gd name="T0" fmla="*/ 1648 w 1674"/>
                <a:gd name="T1" fmla="*/ 1188 h 2293"/>
                <a:gd name="T2" fmla="*/ 1648 w 1674"/>
                <a:gd name="T3" fmla="*/ 1188 h 2293"/>
                <a:gd name="T4" fmla="*/ 1450 w 1674"/>
                <a:gd name="T5" fmla="*/ 216 h 2293"/>
                <a:gd name="T6" fmla="*/ 1450 w 1674"/>
                <a:gd name="T7" fmla="*/ 216 h 2293"/>
                <a:gd name="T8" fmla="*/ 381 w 1674"/>
                <a:gd name="T9" fmla="*/ 612 h 2293"/>
                <a:gd name="T10" fmla="*/ 381 w 1674"/>
                <a:gd name="T11" fmla="*/ 612 h 2293"/>
                <a:gd name="T12" fmla="*/ 1 w 1674"/>
                <a:gd name="T13" fmla="*/ 1155 h 2293"/>
                <a:gd name="T14" fmla="*/ 1 w 1674"/>
                <a:gd name="T15" fmla="*/ 1155 h 2293"/>
                <a:gd name="T16" fmla="*/ 765 w 1674"/>
                <a:gd name="T17" fmla="*/ 1919 h 2293"/>
                <a:gd name="T18" fmla="*/ 765 w 1674"/>
                <a:gd name="T19" fmla="*/ 1919 h 2293"/>
                <a:gd name="T20" fmla="*/ 1481 w 1674"/>
                <a:gd name="T21" fmla="*/ 2221 h 2293"/>
                <a:gd name="T22" fmla="*/ 1481 w 1674"/>
                <a:gd name="T23" fmla="*/ 2221 h 2293"/>
                <a:gd name="T24" fmla="*/ 1648 w 1674"/>
                <a:gd name="T25" fmla="*/ 1188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4" h="2293">
                  <a:moveTo>
                    <a:pt x="1648" y="1188"/>
                  </a:moveTo>
                  <a:lnTo>
                    <a:pt x="1648" y="1188"/>
                  </a:lnTo>
                  <a:cubicBezTo>
                    <a:pt x="1633" y="613"/>
                    <a:pt x="1626" y="326"/>
                    <a:pt x="1450" y="216"/>
                  </a:cubicBezTo>
                  <a:lnTo>
                    <a:pt x="1450" y="216"/>
                  </a:lnTo>
                  <a:cubicBezTo>
                    <a:pt x="1104" y="0"/>
                    <a:pt x="461" y="543"/>
                    <a:pt x="381" y="612"/>
                  </a:cubicBezTo>
                  <a:lnTo>
                    <a:pt x="381" y="612"/>
                  </a:lnTo>
                  <a:cubicBezTo>
                    <a:pt x="182" y="783"/>
                    <a:pt x="0" y="940"/>
                    <a:pt x="1" y="1155"/>
                  </a:cubicBezTo>
                  <a:lnTo>
                    <a:pt x="1" y="1155"/>
                  </a:lnTo>
                  <a:cubicBezTo>
                    <a:pt x="2" y="1422"/>
                    <a:pt x="283" y="1604"/>
                    <a:pt x="765" y="1919"/>
                  </a:cubicBezTo>
                  <a:lnTo>
                    <a:pt x="765" y="1919"/>
                  </a:lnTo>
                  <a:cubicBezTo>
                    <a:pt x="1147" y="2168"/>
                    <a:pt x="1338" y="2292"/>
                    <a:pt x="1481" y="2221"/>
                  </a:cubicBezTo>
                  <a:lnTo>
                    <a:pt x="1481" y="2221"/>
                  </a:lnTo>
                  <a:cubicBezTo>
                    <a:pt x="1673" y="2128"/>
                    <a:pt x="1664" y="1767"/>
                    <a:pt x="1648" y="11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Poppins Light" pitchFamily="2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E83B70-5732-68A2-5345-0B5BA2A67844}"/>
              </a:ext>
            </a:extLst>
          </p:cNvPr>
          <p:cNvGrpSpPr/>
          <p:nvPr/>
        </p:nvGrpSpPr>
        <p:grpSpPr>
          <a:xfrm>
            <a:off x="1531938" y="973334"/>
            <a:ext cx="21313775" cy="11769332"/>
            <a:chOff x="1115299" y="736600"/>
            <a:chExt cx="22171206" cy="12242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9F3961-3268-0E7A-B7A5-743995E3F9EF}"/>
                </a:ext>
              </a:extLst>
            </p:cNvPr>
            <p:cNvSpPr/>
            <p:nvPr/>
          </p:nvSpPr>
          <p:spPr>
            <a:xfrm>
              <a:off x="1115299" y="736600"/>
              <a:ext cx="22171206" cy="1224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C2CFD10-D9C4-AB52-EA3E-12D6691CDE80}"/>
                </a:ext>
              </a:extLst>
            </p:cNvPr>
            <p:cNvSpPr/>
            <p:nvPr/>
          </p:nvSpPr>
          <p:spPr>
            <a:xfrm>
              <a:off x="1247594" y="736600"/>
              <a:ext cx="21933262" cy="12242800"/>
            </a:xfrm>
            <a:custGeom>
              <a:avLst/>
              <a:gdLst>
                <a:gd name="connsiteX0" fmla="*/ 6607985 w 7927195"/>
                <a:gd name="connsiteY0" fmla="*/ 4219569 h 4424835"/>
                <a:gd name="connsiteX1" fmla="*/ 6627548 w 7927195"/>
                <a:gd name="connsiteY1" fmla="*/ 4243336 h 4424835"/>
                <a:gd name="connsiteX2" fmla="*/ 6627426 w 7927195"/>
                <a:gd name="connsiteY2" fmla="*/ 4264103 h 4424835"/>
                <a:gd name="connsiteX3" fmla="*/ 6614392 w 7927195"/>
                <a:gd name="connsiteY3" fmla="*/ 4292642 h 4424835"/>
                <a:gd name="connsiteX4" fmla="*/ 6603381 w 7927195"/>
                <a:gd name="connsiteY4" fmla="*/ 4308025 h 4424835"/>
                <a:gd name="connsiteX5" fmla="*/ 6526466 w 7927195"/>
                <a:gd name="connsiteY5" fmla="*/ 4397084 h 4424835"/>
                <a:gd name="connsiteX6" fmla="*/ 6504242 w 7927195"/>
                <a:gd name="connsiteY6" fmla="*/ 4416272 h 4424835"/>
                <a:gd name="connsiteX7" fmla="*/ 6479508 w 7927195"/>
                <a:gd name="connsiteY7" fmla="*/ 4424651 h 4424835"/>
                <a:gd name="connsiteX8" fmla="*/ 6445220 w 7927195"/>
                <a:gd name="connsiteY8" fmla="*/ 4381701 h 4424835"/>
                <a:gd name="connsiteX9" fmla="*/ 6455219 w 7927195"/>
                <a:gd name="connsiteY9" fmla="*/ 4356319 h 4424835"/>
                <a:gd name="connsiteX10" fmla="*/ 6486309 w 7927195"/>
                <a:gd name="connsiteY10" fmla="*/ 4308956 h 4424835"/>
                <a:gd name="connsiteX11" fmla="*/ 6545452 w 7927195"/>
                <a:gd name="connsiteY11" fmla="*/ 4243457 h 4424835"/>
                <a:gd name="connsiteX12" fmla="*/ 6566462 w 7927195"/>
                <a:gd name="connsiteY12" fmla="*/ 4226050 h 4424835"/>
                <a:gd name="connsiteX13" fmla="*/ 6577432 w 7927195"/>
                <a:gd name="connsiteY13" fmla="*/ 4219938 h 4424835"/>
                <a:gd name="connsiteX14" fmla="*/ 6607985 w 7927195"/>
                <a:gd name="connsiteY14" fmla="*/ 4219569 h 4424835"/>
                <a:gd name="connsiteX15" fmla="*/ 3085913 w 7927195"/>
                <a:gd name="connsiteY15" fmla="*/ 4217468 h 4424835"/>
                <a:gd name="connsiteX16" fmla="*/ 3093814 w 7927195"/>
                <a:gd name="connsiteY16" fmla="*/ 4220140 h 4424835"/>
                <a:gd name="connsiteX17" fmla="*/ 3112909 w 7927195"/>
                <a:gd name="connsiteY17" fmla="*/ 4259164 h 4424835"/>
                <a:gd name="connsiteX18" fmla="*/ 3107562 w 7927195"/>
                <a:gd name="connsiteY18" fmla="*/ 4277259 h 4424835"/>
                <a:gd name="connsiteX19" fmla="*/ 3093571 w 7927195"/>
                <a:gd name="connsiteY19" fmla="*/ 4300697 h 4424835"/>
                <a:gd name="connsiteX20" fmla="*/ 3007095 w 7927195"/>
                <a:gd name="connsiteY20" fmla="*/ 4401213 h 4424835"/>
                <a:gd name="connsiteX21" fmla="*/ 2985806 w 7927195"/>
                <a:gd name="connsiteY21" fmla="*/ 4418255 h 4424835"/>
                <a:gd name="connsiteX22" fmla="*/ 2963886 w 7927195"/>
                <a:gd name="connsiteY22" fmla="*/ 4424813 h 4424835"/>
                <a:gd name="connsiteX23" fmla="*/ 2929999 w 7927195"/>
                <a:gd name="connsiteY23" fmla="*/ 4385384 h 4424835"/>
                <a:gd name="connsiteX24" fmla="*/ 2933112 w 7927195"/>
                <a:gd name="connsiteY24" fmla="*/ 4373443 h 4424835"/>
                <a:gd name="connsiteX25" fmla="*/ 2943609 w 7927195"/>
                <a:gd name="connsiteY25" fmla="*/ 4350530 h 4424835"/>
                <a:gd name="connsiteX26" fmla="*/ 2970460 w 7927195"/>
                <a:gd name="connsiteY26" fmla="*/ 4310292 h 4424835"/>
                <a:gd name="connsiteX27" fmla="*/ 3029445 w 7927195"/>
                <a:gd name="connsiteY27" fmla="*/ 4244429 h 4424835"/>
                <a:gd name="connsiteX28" fmla="*/ 3059377 w 7927195"/>
                <a:gd name="connsiteY28" fmla="*/ 4221435 h 4424835"/>
                <a:gd name="connsiteX29" fmla="*/ 3085913 w 7927195"/>
                <a:gd name="connsiteY29" fmla="*/ 4217468 h 4424835"/>
                <a:gd name="connsiteX30" fmla="*/ 1314223 w 7927195"/>
                <a:gd name="connsiteY30" fmla="*/ 4217225 h 4424835"/>
                <a:gd name="connsiteX31" fmla="*/ 1355582 w 7927195"/>
                <a:gd name="connsiteY31" fmla="*/ 4261309 h 4424835"/>
                <a:gd name="connsiteX32" fmla="*/ 1342240 w 7927195"/>
                <a:gd name="connsiteY32" fmla="*/ 4291995 h 4424835"/>
                <a:gd name="connsiteX33" fmla="*/ 1330010 w 7927195"/>
                <a:gd name="connsiteY33" fmla="*/ 4309078 h 4424835"/>
                <a:gd name="connsiteX34" fmla="*/ 1253011 w 7927195"/>
                <a:gd name="connsiteY34" fmla="*/ 4398015 h 4424835"/>
                <a:gd name="connsiteX35" fmla="*/ 1230621 w 7927195"/>
                <a:gd name="connsiteY35" fmla="*/ 4416960 h 4424835"/>
                <a:gd name="connsiteX36" fmla="*/ 1207079 w 7927195"/>
                <a:gd name="connsiteY36" fmla="*/ 4424692 h 4424835"/>
                <a:gd name="connsiteX37" fmla="*/ 1172646 w 7927195"/>
                <a:gd name="connsiteY37" fmla="*/ 4382430 h 4424835"/>
                <a:gd name="connsiteX38" fmla="*/ 1181536 w 7927195"/>
                <a:gd name="connsiteY38" fmla="*/ 4358910 h 4424835"/>
                <a:gd name="connsiteX39" fmla="*/ 1203298 w 7927195"/>
                <a:gd name="connsiteY39" fmla="*/ 4323043 h 4424835"/>
                <a:gd name="connsiteX40" fmla="*/ 1276976 w 7927195"/>
                <a:gd name="connsiteY40" fmla="*/ 4239693 h 4424835"/>
                <a:gd name="connsiteX41" fmla="*/ 1298609 w 7927195"/>
                <a:gd name="connsiteY41" fmla="*/ 4223095 h 4424835"/>
                <a:gd name="connsiteX42" fmla="*/ 1314223 w 7927195"/>
                <a:gd name="connsiteY42" fmla="*/ 4217225 h 4424835"/>
                <a:gd name="connsiteX43" fmla="*/ 4829937 w 7927195"/>
                <a:gd name="connsiteY43" fmla="*/ 4217144 h 4424835"/>
                <a:gd name="connsiteX44" fmla="*/ 4868597 w 7927195"/>
                <a:gd name="connsiteY44" fmla="*/ 4239247 h 4424835"/>
                <a:gd name="connsiteX45" fmla="*/ 4871835 w 7927195"/>
                <a:gd name="connsiteY45" fmla="*/ 4253901 h 4424835"/>
                <a:gd name="connsiteX46" fmla="*/ 4867423 w 7927195"/>
                <a:gd name="connsiteY46" fmla="*/ 4271996 h 4424835"/>
                <a:gd name="connsiteX47" fmla="*/ 4851069 w 7927195"/>
                <a:gd name="connsiteY47" fmla="*/ 4301183 h 4424835"/>
                <a:gd name="connsiteX48" fmla="*/ 4812935 w 7927195"/>
                <a:gd name="connsiteY48" fmla="*/ 4348708 h 4424835"/>
                <a:gd name="connsiteX49" fmla="*/ 4764681 w 7927195"/>
                <a:gd name="connsiteY49" fmla="*/ 4401455 h 4424835"/>
                <a:gd name="connsiteX50" fmla="*/ 4743429 w 7927195"/>
                <a:gd name="connsiteY50" fmla="*/ 4418498 h 4424835"/>
                <a:gd name="connsiteX51" fmla="*/ 4719343 w 7927195"/>
                <a:gd name="connsiteY51" fmla="*/ 4424732 h 4424835"/>
                <a:gd name="connsiteX52" fmla="*/ 4687160 w 7927195"/>
                <a:gd name="connsiteY52" fmla="*/ 4385951 h 4424835"/>
                <a:gd name="connsiteX53" fmla="*/ 4695823 w 7927195"/>
                <a:gd name="connsiteY53" fmla="*/ 4360164 h 4424835"/>
                <a:gd name="connsiteX54" fmla="*/ 4722419 w 7927195"/>
                <a:gd name="connsiteY54" fmla="*/ 4317375 h 4424835"/>
                <a:gd name="connsiteX55" fmla="*/ 4790873 w 7927195"/>
                <a:gd name="connsiteY55" fmla="*/ 4240542 h 4424835"/>
                <a:gd name="connsiteX56" fmla="*/ 4814190 w 7927195"/>
                <a:gd name="connsiteY56" fmla="*/ 4222730 h 4424835"/>
                <a:gd name="connsiteX57" fmla="*/ 4829937 w 7927195"/>
                <a:gd name="connsiteY57" fmla="*/ 4217144 h 4424835"/>
                <a:gd name="connsiteX58" fmla="*/ 5106344 w 7927195"/>
                <a:gd name="connsiteY58" fmla="*/ 3803756 h 4424835"/>
                <a:gd name="connsiteX59" fmla="*/ 5122900 w 7927195"/>
                <a:gd name="connsiteY59" fmla="*/ 3809138 h 4424835"/>
                <a:gd name="connsiteX60" fmla="*/ 5135652 w 7927195"/>
                <a:gd name="connsiteY60" fmla="*/ 3823007 h 4424835"/>
                <a:gd name="connsiteX61" fmla="*/ 5148890 w 7927195"/>
                <a:gd name="connsiteY61" fmla="*/ 3860322 h 4424835"/>
                <a:gd name="connsiteX62" fmla="*/ 5142898 w 7927195"/>
                <a:gd name="connsiteY62" fmla="*/ 3931242 h 4424835"/>
                <a:gd name="connsiteX63" fmla="*/ 5138931 w 7927195"/>
                <a:gd name="connsiteY63" fmla="*/ 3945414 h 4424835"/>
                <a:gd name="connsiteX64" fmla="*/ 5153423 w 7927195"/>
                <a:gd name="connsiteY64" fmla="*/ 3959631 h 4424835"/>
                <a:gd name="connsiteX65" fmla="*/ 5218072 w 7927195"/>
                <a:gd name="connsiteY65" fmla="*/ 3952506 h 4424835"/>
                <a:gd name="connsiteX66" fmla="*/ 5257055 w 7927195"/>
                <a:gd name="connsiteY66" fmla="*/ 3960489 h 4424835"/>
                <a:gd name="connsiteX67" fmla="*/ 5277580 w 7927195"/>
                <a:gd name="connsiteY67" fmla="*/ 3974702 h 4424835"/>
                <a:gd name="connsiteX68" fmla="*/ 5284057 w 7927195"/>
                <a:gd name="connsiteY68" fmla="*/ 3992101 h 4424835"/>
                <a:gd name="connsiteX69" fmla="*/ 5275150 w 7927195"/>
                <a:gd name="connsiteY69" fmla="*/ 4012601 h 4424835"/>
                <a:gd name="connsiteX70" fmla="*/ 5248798 w 7927195"/>
                <a:gd name="connsiteY70" fmla="*/ 4024733 h 4424835"/>
                <a:gd name="connsiteX71" fmla="*/ 5202851 w 7927195"/>
                <a:gd name="connsiteY71" fmla="*/ 4021932 h 4424835"/>
                <a:gd name="connsiteX72" fmla="*/ 5152816 w 7927195"/>
                <a:gd name="connsiteY72" fmla="*/ 4005865 h 4424835"/>
                <a:gd name="connsiteX73" fmla="*/ 5139174 w 7927195"/>
                <a:gd name="connsiteY73" fmla="*/ 4000853 h 4424835"/>
                <a:gd name="connsiteX74" fmla="*/ 5137393 w 7927195"/>
                <a:gd name="connsiteY74" fmla="*/ 4004820 h 4424835"/>
                <a:gd name="connsiteX75" fmla="*/ 5142858 w 7927195"/>
                <a:gd name="connsiteY75" fmla="*/ 4020649 h 4424835"/>
                <a:gd name="connsiteX76" fmla="*/ 5159536 w 7927195"/>
                <a:gd name="connsiteY76" fmla="*/ 4083597 h 4424835"/>
                <a:gd name="connsiteX77" fmla="*/ 5157107 w 7927195"/>
                <a:gd name="connsiteY77" fmla="*/ 4131527 h 4424835"/>
                <a:gd name="connsiteX78" fmla="*/ 5142413 w 7927195"/>
                <a:gd name="connsiteY78" fmla="*/ 4156665 h 4424835"/>
                <a:gd name="connsiteX79" fmla="*/ 5103510 w 7927195"/>
                <a:gd name="connsiteY79" fmla="*/ 4158608 h 4424835"/>
                <a:gd name="connsiteX80" fmla="*/ 5089382 w 7927195"/>
                <a:gd name="connsiteY80" fmla="*/ 4140595 h 4424835"/>
                <a:gd name="connsiteX81" fmla="*/ 5081407 w 7927195"/>
                <a:gd name="connsiteY81" fmla="*/ 4105942 h 4424835"/>
                <a:gd name="connsiteX82" fmla="*/ 5087358 w 7927195"/>
                <a:gd name="connsiteY82" fmla="*/ 4049625 h 4424835"/>
                <a:gd name="connsiteX83" fmla="*/ 5095778 w 7927195"/>
                <a:gd name="connsiteY83" fmla="*/ 4021422 h 4424835"/>
                <a:gd name="connsiteX84" fmla="*/ 5100474 w 7927195"/>
                <a:gd name="connsiteY84" fmla="*/ 4007642 h 4424835"/>
                <a:gd name="connsiteX85" fmla="*/ 5096547 w 7927195"/>
                <a:gd name="connsiteY85" fmla="*/ 4005759 h 4424835"/>
                <a:gd name="connsiteX86" fmla="*/ 5082500 w 7927195"/>
                <a:gd name="connsiteY86" fmla="*/ 4010095 h 4424835"/>
                <a:gd name="connsiteX87" fmla="*/ 5031494 w 7927195"/>
                <a:gd name="connsiteY87" fmla="*/ 4022535 h 4424835"/>
                <a:gd name="connsiteX88" fmla="*/ 4975184 w 7927195"/>
                <a:gd name="connsiteY88" fmla="*/ 4018673 h 4424835"/>
                <a:gd name="connsiteX89" fmla="*/ 4949317 w 7927195"/>
                <a:gd name="connsiteY89" fmla="*/ 4005104 h 4424835"/>
                <a:gd name="connsiteX90" fmla="*/ 4946888 w 7927195"/>
                <a:gd name="connsiteY90" fmla="*/ 3958222 h 4424835"/>
                <a:gd name="connsiteX91" fmla="*/ 4969841 w 7927195"/>
                <a:gd name="connsiteY91" fmla="*/ 3944054 h 4424835"/>
                <a:gd name="connsiteX92" fmla="*/ 5013642 w 7927195"/>
                <a:gd name="connsiteY92" fmla="*/ 3941504 h 4424835"/>
                <a:gd name="connsiteX93" fmla="*/ 5080962 w 7927195"/>
                <a:gd name="connsiteY93" fmla="*/ 3958068 h 4424835"/>
                <a:gd name="connsiteX94" fmla="*/ 5093025 w 7927195"/>
                <a:gd name="connsiteY94" fmla="*/ 3961639 h 4424835"/>
                <a:gd name="connsiteX95" fmla="*/ 5096588 w 7927195"/>
                <a:gd name="connsiteY95" fmla="*/ 3960230 h 4424835"/>
                <a:gd name="connsiteX96" fmla="*/ 5096871 w 7927195"/>
                <a:gd name="connsiteY96" fmla="*/ 3958299 h 4424835"/>
                <a:gd name="connsiteX97" fmla="*/ 5091730 w 7927195"/>
                <a:gd name="connsiteY97" fmla="*/ 3944600 h 4424835"/>
                <a:gd name="connsiteX98" fmla="*/ 5074647 w 7927195"/>
                <a:gd name="connsiteY98" fmla="*/ 3892703 h 4424835"/>
                <a:gd name="connsiteX99" fmla="*/ 5072380 w 7927195"/>
                <a:gd name="connsiteY99" fmla="*/ 3842547 h 4424835"/>
                <a:gd name="connsiteX100" fmla="*/ 5088208 w 7927195"/>
                <a:gd name="connsiteY100" fmla="*/ 3811154 h 4424835"/>
                <a:gd name="connsiteX101" fmla="*/ 5106344 w 7927195"/>
                <a:gd name="connsiteY101" fmla="*/ 3803756 h 4424835"/>
                <a:gd name="connsiteX102" fmla="*/ 3348306 w 7927195"/>
                <a:gd name="connsiteY102" fmla="*/ 3803698 h 4424835"/>
                <a:gd name="connsiteX103" fmla="*/ 3364921 w 7927195"/>
                <a:gd name="connsiteY103" fmla="*/ 3809247 h 4424835"/>
                <a:gd name="connsiteX104" fmla="*/ 3373908 w 7927195"/>
                <a:gd name="connsiteY104" fmla="*/ 3818044 h 4424835"/>
                <a:gd name="connsiteX105" fmla="*/ 3389056 w 7927195"/>
                <a:gd name="connsiteY105" fmla="*/ 3850072 h 4424835"/>
                <a:gd name="connsiteX106" fmla="*/ 3392542 w 7927195"/>
                <a:gd name="connsiteY106" fmla="*/ 3877470 h 4424835"/>
                <a:gd name="connsiteX107" fmla="*/ 3383053 w 7927195"/>
                <a:gd name="connsiteY107" fmla="*/ 3937370 h 4424835"/>
                <a:gd name="connsiteX108" fmla="*/ 3379567 w 7927195"/>
                <a:gd name="connsiteY108" fmla="*/ 3949498 h 4424835"/>
                <a:gd name="connsiteX109" fmla="*/ 3390999 w 7927195"/>
                <a:gd name="connsiteY109" fmla="*/ 3960720 h 4424835"/>
                <a:gd name="connsiteX110" fmla="*/ 3424008 w 7927195"/>
                <a:gd name="connsiteY110" fmla="*/ 3954166 h 4424835"/>
                <a:gd name="connsiteX111" fmla="*/ 3488790 w 7927195"/>
                <a:gd name="connsiteY111" fmla="*/ 3956988 h 4424835"/>
                <a:gd name="connsiteX112" fmla="*/ 3516479 w 7927195"/>
                <a:gd name="connsiteY112" fmla="*/ 3971395 h 4424835"/>
                <a:gd name="connsiteX113" fmla="*/ 3525761 w 7927195"/>
                <a:gd name="connsiteY113" fmla="*/ 3996060 h 4424835"/>
                <a:gd name="connsiteX114" fmla="*/ 3518786 w 7927195"/>
                <a:gd name="connsiteY114" fmla="*/ 4011002 h 4424835"/>
                <a:gd name="connsiteX115" fmla="*/ 3490976 w 7927195"/>
                <a:gd name="connsiteY115" fmla="*/ 4024709 h 4424835"/>
                <a:gd name="connsiteX116" fmla="*/ 3444985 w 7927195"/>
                <a:gd name="connsiteY116" fmla="*/ 4021988 h 4424835"/>
                <a:gd name="connsiteX117" fmla="*/ 3396905 w 7927195"/>
                <a:gd name="connsiteY117" fmla="*/ 4006694 h 4424835"/>
                <a:gd name="connsiteX118" fmla="*/ 3383142 w 7927195"/>
                <a:gd name="connsiteY118" fmla="*/ 4001513 h 4424835"/>
                <a:gd name="connsiteX119" fmla="*/ 3379567 w 7927195"/>
                <a:gd name="connsiteY119" fmla="*/ 4002687 h 4424835"/>
                <a:gd name="connsiteX120" fmla="*/ 3379150 w 7927195"/>
                <a:gd name="connsiteY120" fmla="*/ 4004545 h 4424835"/>
                <a:gd name="connsiteX121" fmla="*/ 3383931 w 7927195"/>
                <a:gd name="connsiteY121" fmla="*/ 4018418 h 4424835"/>
                <a:gd name="connsiteX122" fmla="*/ 3400460 w 7927195"/>
                <a:gd name="connsiteY122" fmla="*/ 4077079 h 4424835"/>
                <a:gd name="connsiteX123" fmla="*/ 3402281 w 7927195"/>
                <a:gd name="connsiteY123" fmla="*/ 4114808 h 4424835"/>
                <a:gd name="connsiteX124" fmla="*/ 3390048 w 7927195"/>
                <a:gd name="connsiteY124" fmla="*/ 4150148 h 4424835"/>
                <a:gd name="connsiteX125" fmla="*/ 3359201 w 7927195"/>
                <a:gd name="connsiteY125" fmla="*/ 4164033 h 4424835"/>
                <a:gd name="connsiteX126" fmla="*/ 3342365 w 7927195"/>
                <a:gd name="connsiteY126" fmla="*/ 4156099 h 4424835"/>
                <a:gd name="connsiteX127" fmla="*/ 3327128 w 7927195"/>
                <a:gd name="connsiteY127" fmla="*/ 4128976 h 4424835"/>
                <a:gd name="connsiteX128" fmla="*/ 3323898 w 7927195"/>
                <a:gd name="connsiteY128" fmla="*/ 4080925 h 4424835"/>
                <a:gd name="connsiteX129" fmla="*/ 3337726 w 7927195"/>
                <a:gd name="connsiteY129" fmla="*/ 4021652 h 4424835"/>
                <a:gd name="connsiteX130" fmla="*/ 3341709 w 7927195"/>
                <a:gd name="connsiteY130" fmla="*/ 4009710 h 4424835"/>
                <a:gd name="connsiteX131" fmla="*/ 3340515 w 7927195"/>
                <a:gd name="connsiteY131" fmla="*/ 4006091 h 4424835"/>
                <a:gd name="connsiteX132" fmla="*/ 3338774 w 7927195"/>
                <a:gd name="connsiteY132" fmla="*/ 4005597 h 4424835"/>
                <a:gd name="connsiteX133" fmla="*/ 3324748 w 7927195"/>
                <a:gd name="connsiteY133" fmla="*/ 4009982 h 4424835"/>
                <a:gd name="connsiteX134" fmla="*/ 3273725 w 7927195"/>
                <a:gd name="connsiteY134" fmla="*/ 4022502 h 4424835"/>
                <a:gd name="connsiteX135" fmla="*/ 3217375 w 7927195"/>
                <a:gd name="connsiteY135" fmla="*/ 4018770 h 4424835"/>
                <a:gd name="connsiteX136" fmla="*/ 3191427 w 7927195"/>
                <a:gd name="connsiteY136" fmla="*/ 4005318 h 4424835"/>
                <a:gd name="connsiteX137" fmla="*/ 3188650 w 7927195"/>
                <a:gd name="connsiteY137" fmla="*/ 3958445 h 4424835"/>
                <a:gd name="connsiteX138" fmla="*/ 3211530 w 7927195"/>
                <a:gd name="connsiteY138" fmla="*/ 3944135 h 4424835"/>
                <a:gd name="connsiteX139" fmla="*/ 3255334 w 7927195"/>
                <a:gd name="connsiteY139" fmla="*/ 3941471 h 4424835"/>
                <a:gd name="connsiteX140" fmla="*/ 3322671 w 7927195"/>
                <a:gd name="connsiteY140" fmla="*/ 3957979 h 4424835"/>
                <a:gd name="connsiteX141" fmla="*/ 3334702 w 7927195"/>
                <a:gd name="connsiteY141" fmla="*/ 3961651 h 4424835"/>
                <a:gd name="connsiteX142" fmla="*/ 3338620 w 7927195"/>
                <a:gd name="connsiteY142" fmla="*/ 3958226 h 4424835"/>
                <a:gd name="connsiteX143" fmla="*/ 3332836 w 7927195"/>
                <a:gd name="connsiteY143" fmla="*/ 3942544 h 4424835"/>
                <a:gd name="connsiteX144" fmla="*/ 3316141 w 7927195"/>
                <a:gd name="connsiteY144" fmla="*/ 3890521 h 4424835"/>
                <a:gd name="connsiteX145" fmla="*/ 3314008 w 7927195"/>
                <a:gd name="connsiteY145" fmla="*/ 3844490 h 4424835"/>
                <a:gd name="connsiteX146" fmla="*/ 3330257 w 7927195"/>
                <a:gd name="connsiteY146" fmla="*/ 3811069 h 4424835"/>
                <a:gd name="connsiteX147" fmla="*/ 3348306 w 7927195"/>
                <a:gd name="connsiteY147" fmla="*/ 3803698 h 4424835"/>
                <a:gd name="connsiteX148" fmla="*/ 6863235 w 7927195"/>
                <a:gd name="connsiteY148" fmla="*/ 3803686 h 4424835"/>
                <a:gd name="connsiteX149" fmla="*/ 6880717 w 7927195"/>
                <a:gd name="connsiteY149" fmla="*/ 3809911 h 4424835"/>
                <a:gd name="connsiteX150" fmla="*/ 6903104 w 7927195"/>
                <a:gd name="connsiteY150" fmla="*/ 3847210 h 4424835"/>
                <a:gd name="connsiteX151" fmla="*/ 6905411 w 7927195"/>
                <a:gd name="connsiteY151" fmla="*/ 3901556 h 4424835"/>
                <a:gd name="connsiteX152" fmla="*/ 6892902 w 7927195"/>
                <a:gd name="connsiteY152" fmla="*/ 3954805 h 4424835"/>
                <a:gd name="connsiteX153" fmla="*/ 6892619 w 7927195"/>
                <a:gd name="connsiteY153" fmla="*/ 3960784 h 4424835"/>
                <a:gd name="connsiteX154" fmla="*/ 6894117 w 7927195"/>
                <a:gd name="connsiteY154" fmla="*/ 3962108 h 4424835"/>
                <a:gd name="connsiteX155" fmla="*/ 6904440 w 7927195"/>
                <a:gd name="connsiteY155" fmla="*/ 3960910 h 4424835"/>
                <a:gd name="connsiteX156" fmla="*/ 6933303 w 7927195"/>
                <a:gd name="connsiteY156" fmla="*/ 3955145 h 4424835"/>
                <a:gd name="connsiteX157" fmla="*/ 6979492 w 7927195"/>
                <a:gd name="connsiteY157" fmla="*/ 3952842 h 4424835"/>
                <a:gd name="connsiteX158" fmla="*/ 7016249 w 7927195"/>
                <a:gd name="connsiteY158" fmla="*/ 3961440 h 4424835"/>
                <a:gd name="connsiteX159" fmla="*/ 7034627 w 7927195"/>
                <a:gd name="connsiteY159" fmla="*/ 3975184 h 4424835"/>
                <a:gd name="connsiteX160" fmla="*/ 7031510 w 7927195"/>
                <a:gd name="connsiteY160" fmla="*/ 4012868 h 4424835"/>
                <a:gd name="connsiteX161" fmla="*/ 7007141 w 7927195"/>
                <a:gd name="connsiteY161" fmla="*/ 4024510 h 4424835"/>
                <a:gd name="connsiteX162" fmla="*/ 6961113 w 7927195"/>
                <a:gd name="connsiteY162" fmla="*/ 4022190 h 4424835"/>
                <a:gd name="connsiteX163" fmla="*/ 6918891 w 7927195"/>
                <a:gd name="connsiteY163" fmla="*/ 4009265 h 4424835"/>
                <a:gd name="connsiteX164" fmla="*/ 6901161 w 7927195"/>
                <a:gd name="connsiteY164" fmla="*/ 4002606 h 4424835"/>
                <a:gd name="connsiteX165" fmla="*/ 6895372 w 7927195"/>
                <a:gd name="connsiteY165" fmla="*/ 4002112 h 4424835"/>
                <a:gd name="connsiteX166" fmla="*/ 6895331 w 7927195"/>
                <a:gd name="connsiteY166" fmla="*/ 4009933 h 4424835"/>
                <a:gd name="connsiteX167" fmla="*/ 6905371 w 7927195"/>
                <a:gd name="connsiteY167" fmla="*/ 4037638 h 4424835"/>
                <a:gd name="connsiteX168" fmla="*/ 6916948 w 7927195"/>
                <a:gd name="connsiteY168" fmla="*/ 4095255 h 4424835"/>
                <a:gd name="connsiteX169" fmla="*/ 6915774 w 7927195"/>
                <a:gd name="connsiteY169" fmla="*/ 4122580 h 4424835"/>
                <a:gd name="connsiteX170" fmla="*/ 6902618 w 7927195"/>
                <a:gd name="connsiteY170" fmla="*/ 4153103 h 4424835"/>
                <a:gd name="connsiteX171" fmla="*/ 6855903 w 7927195"/>
                <a:gd name="connsiteY171" fmla="*/ 4155046 h 4424835"/>
                <a:gd name="connsiteX172" fmla="*/ 6845539 w 7927195"/>
                <a:gd name="connsiteY172" fmla="*/ 4139339 h 4424835"/>
                <a:gd name="connsiteX173" fmla="*/ 6839305 w 7927195"/>
                <a:gd name="connsiteY173" fmla="*/ 4114970 h 4424835"/>
                <a:gd name="connsiteX174" fmla="*/ 6846673 w 7927195"/>
                <a:gd name="connsiteY174" fmla="*/ 4039966 h 4424835"/>
                <a:gd name="connsiteX175" fmla="*/ 6855943 w 7927195"/>
                <a:gd name="connsiteY175" fmla="*/ 4011997 h 4424835"/>
                <a:gd name="connsiteX176" fmla="*/ 6854769 w 7927195"/>
                <a:gd name="connsiteY176" fmla="*/ 4006285 h 4424835"/>
                <a:gd name="connsiteX177" fmla="*/ 6850923 w 7927195"/>
                <a:gd name="connsiteY177" fmla="*/ 4006196 h 4424835"/>
                <a:gd name="connsiteX178" fmla="*/ 6830885 w 7927195"/>
                <a:gd name="connsiteY178" fmla="*/ 4012621 h 4424835"/>
                <a:gd name="connsiteX179" fmla="*/ 6785748 w 7927195"/>
                <a:gd name="connsiteY179" fmla="*/ 4022818 h 4424835"/>
                <a:gd name="connsiteX180" fmla="*/ 6731463 w 7927195"/>
                <a:gd name="connsiteY180" fmla="*/ 4018547 h 4424835"/>
                <a:gd name="connsiteX181" fmla="*/ 6705636 w 7927195"/>
                <a:gd name="connsiteY181" fmla="*/ 4004836 h 4424835"/>
                <a:gd name="connsiteX182" fmla="*/ 6702721 w 7927195"/>
                <a:gd name="connsiteY182" fmla="*/ 3959242 h 4424835"/>
                <a:gd name="connsiteX183" fmla="*/ 6727334 w 7927195"/>
                <a:gd name="connsiteY183" fmla="*/ 3943859 h 4424835"/>
                <a:gd name="connsiteX184" fmla="*/ 6771216 w 7927195"/>
                <a:gd name="connsiteY184" fmla="*/ 3941653 h 4424835"/>
                <a:gd name="connsiteX185" fmla="*/ 6826513 w 7927195"/>
                <a:gd name="connsiteY185" fmla="*/ 3954502 h 4424835"/>
                <a:gd name="connsiteX186" fmla="*/ 6844527 w 7927195"/>
                <a:gd name="connsiteY186" fmla="*/ 3960465 h 4424835"/>
                <a:gd name="connsiteX187" fmla="*/ 6852281 w 7927195"/>
                <a:gd name="connsiteY187" fmla="*/ 3960691 h 4424835"/>
                <a:gd name="connsiteX188" fmla="*/ 6852300 w 7927195"/>
                <a:gd name="connsiteY188" fmla="*/ 3961218 h 4424835"/>
                <a:gd name="connsiteX189" fmla="*/ 6852705 w 7927195"/>
                <a:gd name="connsiteY189" fmla="*/ 3960704 h 4424835"/>
                <a:gd name="connsiteX190" fmla="*/ 6853555 w 7927195"/>
                <a:gd name="connsiteY190" fmla="*/ 3960898 h 4424835"/>
                <a:gd name="connsiteX191" fmla="*/ 6852705 w 7927195"/>
                <a:gd name="connsiteY191" fmla="*/ 3960703 h 4424835"/>
                <a:gd name="connsiteX192" fmla="*/ 6852281 w 7927195"/>
                <a:gd name="connsiteY192" fmla="*/ 3960691 h 4424835"/>
                <a:gd name="connsiteX193" fmla="*/ 6852016 w 7927195"/>
                <a:gd name="connsiteY193" fmla="*/ 3953121 h 4424835"/>
                <a:gd name="connsiteX194" fmla="*/ 6841896 w 7927195"/>
                <a:gd name="connsiteY194" fmla="*/ 3927683 h 4424835"/>
                <a:gd name="connsiteX195" fmla="*/ 6828780 w 7927195"/>
                <a:gd name="connsiteY195" fmla="*/ 3878960 h 4424835"/>
                <a:gd name="connsiteX196" fmla="*/ 6831452 w 7927195"/>
                <a:gd name="connsiteY196" fmla="*/ 3833123 h 4424835"/>
                <a:gd name="connsiteX197" fmla="*/ 6844325 w 7927195"/>
                <a:gd name="connsiteY197" fmla="*/ 3811639 h 4424835"/>
                <a:gd name="connsiteX198" fmla="*/ 6863235 w 7927195"/>
                <a:gd name="connsiteY198" fmla="*/ 3803686 h 4424835"/>
                <a:gd name="connsiteX199" fmla="*/ 1590099 w 7927195"/>
                <a:gd name="connsiteY199" fmla="*/ 3803685 h 4424835"/>
                <a:gd name="connsiteX200" fmla="*/ 1606995 w 7927195"/>
                <a:gd name="connsiteY200" fmla="*/ 3808721 h 4424835"/>
                <a:gd name="connsiteX201" fmla="*/ 1630615 w 7927195"/>
                <a:gd name="connsiteY201" fmla="*/ 3845174 h 4424835"/>
                <a:gd name="connsiteX202" fmla="*/ 1633441 w 7927195"/>
                <a:gd name="connsiteY202" fmla="*/ 3901552 h 4424835"/>
                <a:gd name="connsiteX203" fmla="*/ 1620940 w 7927195"/>
                <a:gd name="connsiteY203" fmla="*/ 3954806 h 4424835"/>
                <a:gd name="connsiteX204" fmla="*/ 1620633 w 7927195"/>
                <a:gd name="connsiteY204" fmla="*/ 3960789 h 4424835"/>
                <a:gd name="connsiteX205" fmla="*/ 1622135 w 7927195"/>
                <a:gd name="connsiteY205" fmla="*/ 3962116 h 4424835"/>
                <a:gd name="connsiteX206" fmla="*/ 1634518 w 7927195"/>
                <a:gd name="connsiteY206" fmla="*/ 3960534 h 4424835"/>
                <a:gd name="connsiteX207" fmla="*/ 1665494 w 7927195"/>
                <a:gd name="connsiteY207" fmla="*/ 3954405 h 4424835"/>
                <a:gd name="connsiteX208" fmla="*/ 1730353 w 7927195"/>
                <a:gd name="connsiteY208" fmla="*/ 3956672 h 4424835"/>
                <a:gd name="connsiteX209" fmla="*/ 1751679 w 7927195"/>
                <a:gd name="connsiteY209" fmla="*/ 3965444 h 4424835"/>
                <a:gd name="connsiteX210" fmla="*/ 1766899 w 7927195"/>
                <a:gd name="connsiteY210" fmla="*/ 3982422 h 4424835"/>
                <a:gd name="connsiteX211" fmla="*/ 1762447 w 7927195"/>
                <a:gd name="connsiteY211" fmla="*/ 4009832 h 4424835"/>
                <a:gd name="connsiteX212" fmla="*/ 1735182 w 7927195"/>
                <a:gd name="connsiteY212" fmla="*/ 4024494 h 4424835"/>
                <a:gd name="connsiteX213" fmla="*/ 1689155 w 7927195"/>
                <a:gd name="connsiteY213" fmla="*/ 4022203 h 4424835"/>
                <a:gd name="connsiteX214" fmla="*/ 1648840 w 7927195"/>
                <a:gd name="connsiteY214" fmla="*/ 4010107 h 4424835"/>
                <a:gd name="connsiteX215" fmla="*/ 1635129 w 7927195"/>
                <a:gd name="connsiteY215" fmla="*/ 4004739 h 4424835"/>
                <a:gd name="connsiteX216" fmla="*/ 1623616 w 7927195"/>
                <a:gd name="connsiteY216" fmla="*/ 4002339 h 4424835"/>
                <a:gd name="connsiteX217" fmla="*/ 1624980 w 7927195"/>
                <a:gd name="connsiteY217" fmla="*/ 4013831 h 4424835"/>
                <a:gd name="connsiteX218" fmla="*/ 1634097 w 7927195"/>
                <a:gd name="connsiteY218" fmla="*/ 4039638 h 4424835"/>
                <a:gd name="connsiteX219" fmla="*/ 1644978 w 7927195"/>
                <a:gd name="connsiteY219" fmla="*/ 4095296 h 4424835"/>
                <a:gd name="connsiteX220" fmla="*/ 1643808 w 7927195"/>
                <a:gd name="connsiteY220" fmla="*/ 4122580 h 4424835"/>
                <a:gd name="connsiteX221" fmla="*/ 1629207 w 7927195"/>
                <a:gd name="connsiteY221" fmla="*/ 4154641 h 4424835"/>
                <a:gd name="connsiteX222" fmla="*/ 1585471 w 7927195"/>
                <a:gd name="connsiteY222" fmla="*/ 4156503 h 4424835"/>
                <a:gd name="connsiteX223" fmla="*/ 1573557 w 7927195"/>
                <a:gd name="connsiteY223" fmla="*/ 4139299 h 4424835"/>
                <a:gd name="connsiteX224" fmla="*/ 1567315 w 7927195"/>
                <a:gd name="connsiteY224" fmla="*/ 4114929 h 4424835"/>
                <a:gd name="connsiteX225" fmla="*/ 1574715 w 7927195"/>
                <a:gd name="connsiteY225" fmla="*/ 4039942 h 4424835"/>
                <a:gd name="connsiteX226" fmla="*/ 1583981 w 7927195"/>
                <a:gd name="connsiteY226" fmla="*/ 4011977 h 4424835"/>
                <a:gd name="connsiteX227" fmla="*/ 1582779 w 7927195"/>
                <a:gd name="connsiteY227" fmla="*/ 4006269 h 4424835"/>
                <a:gd name="connsiteX228" fmla="*/ 1578937 w 7927195"/>
                <a:gd name="connsiteY228" fmla="*/ 4006209 h 4424835"/>
                <a:gd name="connsiteX229" fmla="*/ 1558891 w 7927195"/>
                <a:gd name="connsiteY229" fmla="*/ 4012629 h 4424835"/>
                <a:gd name="connsiteX230" fmla="*/ 1513758 w 7927195"/>
                <a:gd name="connsiteY230" fmla="*/ 4022822 h 4424835"/>
                <a:gd name="connsiteX231" fmla="*/ 1459481 w 7927195"/>
                <a:gd name="connsiteY231" fmla="*/ 4018551 h 4424835"/>
                <a:gd name="connsiteX232" fmla="*/ 1435220 w 7927195"/>
                <a:gd name="connsiteY232" fmla="*/ 4006217 h 4424835"/>
                <a:gd name="connsiteX233" fmla="*/ 1432156 w 7927195"/>
                <a:gd name="connsiteY233" fmla="*/ 3957655 h 4424835"/>
                <a:gd name="connsiteX234" fmla="*/ 1455396 w 7927195"/>
                <a:gd name="connsiteY234" fmla="*/ 3943843 h 4424835"/>
                <a:gd name="connsiteX235" fmla="*/ 1499262 w 7927195"/>
                <a:gd name="connsiteY235" fmla="*/ 3941657 h 4424835"/>
                <a:gd name="connsiteX236" fmla="*/ 1554575 w 7927195"/>
                <a:gd name="connsiteY236" fmla="*/ 3954510 h 4424835"/>
                <a:gd name="connsiteX237" fmla="*/ 1572557 w 7927195"/>
                <a:gd name="connsiteY237" fmla="*/ 3960469 h 4424835"/>
                <a:gd name="connsiteX238" fmla="*/ 1580315 w 7927195"/>
                <a:gd name="connsiteY238" fmla="*/ 3960688 h 4424835"/>
                <a:gd name="connsiteX239" fmla="*/ 1580334 w 7927195"/>
                <a:gd name="connsiteY239" fmla="*/ 3961214 h 4424835"/>
                <a:gd name="connsiteX240" fmla="*/ 1580747 w 7927195"/>
                <a:gd name="connsiteY240" fmla="*/ 3960700 h 4424835"/>
                <a:gd name="connsiteX241" fmla="*/ 1580315 w 7927195"/>
                <a:gd name="connsiteY241" fmla="*/ 3960688 h 4424835"/>
                <a:gd name="connsiteX242" fmla="*/ 1580046 w 7927195"/>
                <a:gd name="connsiteY242" fmla="*/ 3953121 h 4424835"/>
                <a:gd name="connsiteX243" fmla="*/ 1569926 w 7927195"/>
                <a:gd name="connsiteY243" fmla="*/ 3927683 h 4424835"/>
                <a:gd name="connsiteX244" fmla="*/ 1556810 w 7927195"/>
                <a:gd name="connsiteY244" fmla="*/ 3878956 h 4424835"/>
                <a:gd name="connsiteX245" fmla="*/ 1559470 w 7927195"/>
                <a:gd name="connsiteY245" fmla="*/ 3833119 h 4424835"/>
                <a:gd name="connsiteX246" fmla="*/ 1573921 w 7927195"/>
                <a:gd name="connsiteY246" fmla="*/ 3810231 h 4424835"/>
                <a:gd name="connsiteX247" fmla="*/ 1590099 w 7927195"/>
                <a:gd name="connsiteY247" fmla="*/ 3803685 h 4424835"/>
                <a:gd name="connsiteX248" fmla="*/ 7295924 w 7927195"/>
                <a:gd name="connsiteY248" fmla="*/ 3672504 h 4424835"/>
                <a:gd name="connsiteX249" fmla="*/ 7320709 w 7927195"/>
                <a:gd name="connsiteY249" fmla="*/ 3683189 h 4424835"/>
                <a:gd name="connsiteX250" fmla="*/ 7341557 w 7927195"/>
                <a:gd name="connsiteY250" fmla="*/ 3727087 h 4424835"/>
                <a:gd name="connsiteX251" fmla="*/ 7338075 w 7927195"/>
                <a:gd name="connsiteY251" fmla="*/ 3739449 h 4424835"/>
                <a:gd name="connsiteX252" fmla="*/ 7309900 w 7927195"/>
                <a:gd name="connsiteY252" fmla="*/ 3772608 h 4424835"/>
                <a:gd name="connsiteX253" fmla="*/ 7273953 w 7927195"/>
                <a:gd name="connsiteY253" fmla="*/ 3774624 h 4424835"/>
                <a:gd name="connsiteX254" fmla="*/ 7239989 w 7927195"/>
                <a:gd name="connsiteY254" fmla="*/ 3733685 h 4424835"/>
                <a:gd name="connsiteX255" fmla="*/ 7243430 w 7927195"/>
                <a:gd name="connsiteY255" fmla="*/ 3705283 h 4424835"/>
                <a:gd name="connsiteX256" fmla="*/ 7269743 w 7927195"/>
                <a:gd name="connsiteY256" fmla="*/ 3678614 h 4424835"/>
                <a:gd name="connsiteX257" fmla="*/ 7295924 w 7927195"/>
                <a:gd name="connsiteY257" fmla="*/ 3672504 h 4424835"/>
                <a:gd name="connsiteX258" fmla="*/ 263307 w 7927195"/>
                <a:gd name="connsiteY258" fmla="*/ 3672419 h 4424835"/>
                <a:gd name="connsiteX259" fmla="*/ 291109 w 7927195"/>
                <a:gd name="connsiteY259" fmla="*/ 3683196 h 4424835"/>
                <a:gd name="connsiteX260" fmla="*/ 311292 w 7927195"/>
                <a:gd name="connsiteY260" fmla="*/ 3723880 h 4424835"/>
                <a:gd name="connsiteX261" fmla="*/ 306673 w 7927195"/>
                <a:gd name="connsiteY261" fmla="*/ 3743505 h 4424835"/>
                <a:gd name="connsiteX262" fmla="*/ 280018 w 7927195"/>
                <a:gd name="connsiteY262" fmla="*/ 3772705 h 4424835"/>
                <a:gd name="connsiteX263" fmla="*/ 244015 w 7927195"/>
                <a:gd name="connsiteY263" fmla="*/ 3774550 h 4424835"/>
                <a:gd name="connsiteX264" fmla="*/ 210682 w 7927195"/>
                <a:gd name="connsiteY264" fmla="*/ 3735595 h 4424835"/>
                <a:gd name="connsiteX265" fmla="*/ 214722 w 7927195"/>
                <a:gd name="connsiteY265" fmla="*/ 3703267 h 4424835"/>
                <a:gd name="connsiteX266" fmla="*/ 238276 w 7927195"/>
                <a:gd name="connsiteY266" fmla="*/ 3679565 h 4424835"/>
                <a:gd name="connsiteX267" fmla="*/ 263307 w 7927195"/>
                <a:gd name="connsiteY267" fmla="*/ 3672419 h 4424835"/>
                <a:gd name="connsiteX268" fmla="*/ 3782465 w 7927195"/>
                <a:gd name="connsiteY268" fmla="*/ 3672402 h 4424835"/>
                <a:gd name="connsiteX269" fmla="*/ 3803681 w 7927195"/>
                <a:gd name="connsiteY269" fmla="*/ 3681399 h 4424835"/>
                <a:gd name="connsiteX270" fmla="*/ 3825662 w 7927195"/>
                <a:gd name="connsiteY270" fmla="*/ 3716112 h 4424835"/>
                <a:gd name="connsiteX271" fmla="*/ 3822023 w 7927195"/>
                <a:gd name="connsiteY271" fmla="*/ 3742733 h 4424835"/>
                <a:gd name="connsiteX272" fmla="*/ 3795718 w 7927195"/>
                <a:gd name="connsiteY272" fmla="*/ 3772284 h 4424835"/>
                <a:gd name="connsiteX273" fmla="*/ 3759759 w 7927195"/>
                <a:gd name="connsiteY273" fmla="*/ 3774887 h 4424835"/>
                <a:gd name="connsiteX274" fmla="*/ 3723759 w 7927195"/>
                <a:gd name="connsiteY274" fmla="*/ 3728224 h 4424835"/>
                <a:gd name="connsiteX275" fmla="*/ 3723273 w 7927195"/>
                <a:gd name="connsiteY275" fmla="*/ 3722447 h 4424835"/>
                <a:gd name="connsiteX276" fmla="*/ 3725767 w 7927195"/>
                <a:gd name="connsiteY276" fmla="*/ 3711752 h 4424835"/>
                <a:gd name="connsiteX277" fmla="*/ 3759969 w 7927195"/>
                <a:gd name="connsiteY277" fmla="*/ 3676234 h 4424835"/>
                <a:gd name="connsiteX278" fmla="*/ 3782465 w 7927195"/>
                <a:gd name="connsiteY278" fmla="*/ 3672402 h 4424835"/>
                <a:gd name="connsiteX279" fmla="*/ 2021473 w 7927195"/>
                <a:gd name="connsiteY279" fmla="*/ 3672401 h 4424835"/>
                <a:gd name="connsiteX280" fmla="*/ 2048653 w 7927195"/>
                <a:gd name="connsiteY280" fmla="*/ 3683035 h 4424835"/>
                <a:gd name="connsiteX281" fmla="*/ 2069577 w 7927195"/>
                <a:gd name="connsiteY281" fmla="*/ 3726949 h 4424835"/>
                <a:gd name="connsiteX282" fmla="*/ 2066189 w 7927195"/>
                <a:gd name="connsiteY282" fmla="*/ 3739279 h 4424835"/>
                <a:gd name="connsiteX283" fmla="*/ 2036330 w 7927195"/>
                <a:gd name="connsiteY283" fmla="*/ 3773628 h 4424835"/>
                <a:gd name="connsiteX284" fmla="*/ 2002132 w 7927195"/>
                <a:gd name="connsiteY284" fmla="*/ 3774712 h 4424835"/>
                <a:gd name="connsiteX285" fmla="*/ 1968050 w 7927195"/>
                <a:gd name="connsiteY285" fmla="*/ 3733867 h 4424835"/>
                <a:gd name="connsiteX286" fmla="*/ 1971370 w 7927195"/>
                <a:gd name="connsiteY286" fmla="*/ 3705441 h 4424835"/>
                <a:gd name="connsiteX287" fmla="*/ 1997618 w 7927195"/>
                <a:gd name="connsiteY287" fmla="*/ 3678687 h 4424835"/>
                <a:gd name="connsiteX288" fmla="*/ 2021473 w 7927195"/>
                <a:gd name="connsiteY288" fmla="*/ 3672401 h 4424835"/>
                <a:gd name="connsiteX289" fmla="*/ 5538471 w 7927195"/>
                <a:gd name="connsiteY289" fmla="*/ 3672257 h 4424835"/>
                <a:gd name="connsiteX290" fmla="*/ 5559977 w 7927195"/>
                <a:gd name="connsiteY290" fmla="*/ 3680128 h 4424835"/>
                <a:gd name="connsiteX291" fmla="*/ 5584144 w 7927195"/>
                <a:gd name="connsiteY291" fmla="*/ 3724418 h 4424835"/>
                <a:gd name="connsiteX292" fmla="*/ 5578193 w 7927195"/>
                <a:gd name="connsiteY292" fmla="*/ 3746477 h 4424835"/>
                <a:gd name="connsiteX293" fmla="*/ 5555483 w 7927195"/>
                <a:gd name="connsiteY293" fmla="*/ 3771020 h 4424835"/>
                <a:gd name="connsiteX294" fmla="*/ 5542287 w 7927195"/>
                <a:gd name="connsiteY294" fmla="*/ 3777400 h 4424835"/>
                <a:gd name="connsiteX295" fmla="*/ 5525770 w 7927195"/>
                <a:gd name="connsiteY295" fmla="*/ 3777680 h 4424835"/>
                <a:gd name="connsiteX296" fmla="*/ 5482334 w 7927195"/>
                <a:gd name="connsiteY296" fmla="*/ 3730337 h 4424835"/>
                <a:gd name="connsiteX297" fmla="*/ 5485329 w 7927195"/>
                <a:gd name="connsiteY297" fmla="*/ 3707858 h 4424835"/>
                <a:gd name="connsiteX298" fmla="*/ 5516054 w 7927195"/>
                <a:gd name="connsiteY298" fmla="*/ 3677128 h 4424835"/>
                <a:gd name="connsiteX299" fmla="*/ 5538471 w 7927195"/>
                <a:gd name="connsiteY299" fmla="*/ 3672257 h 4424835"/>
                <a:gd name="connsiteX300" fmla="*/ 3751789 w 7927195"/>
                <a:gd name="connsiteY300" fmla="*/ 3542071 h 4424835"/>
                <a:gd name="connsiteX301" fmla="*/ 3778676 w 7927195"/>
                <a:gd name="connsiteY301" fmla="*/ 3550617 h 4424835"/>
                <a:gd name="connsiteX302" fmla="*/ 3787740 w 7927195"/>
                <a:gd name="connsiteY302" fmla="*/ 3585394 h 4424835"/>
                <a:gd name="connsiteX303" fmla="*/ 3774932 w 7927195"/>
                <a:gd name="connsiteY303" fmla="*/ 3611760 h 4424835"/>
                <a:gd name="connsiteX304" fmla="*/ 3753266 w 7927195"/>
                <a:gd name="connsiteY304" fmla="*/ 3640254 h 4424835"/>
                <a:gd name="connsiteX305" fmla="*/ 3675951 w 7927195"/>
                <a:gd name="connsiteY305" fmla="*/ 3726500 h 4424835"/>
                <a:gd name="connsiteX306" fmla="*/ 3653561 w 7927195"/>
                <a:gd name="connsiteY306" fmla="*/ 3745570 h 4424835"/>
                <a:gd name="connsiteX307" fmla="*/ 3633207 w 7927195"/>
                <a:gd name="connsiteY307" fmla="*/ 3752027 h 4424835"/>
                <a:gd name="connsiteX308" fmla="*/ 3601563 w 7927195"/>
                <a:gd name="connsiteY308" fmla="*/ 3714914 h 4424835"/>
                <a:gd name="connsiteX309" fmla="*/ 3608141 w 7927195"/>
                <a:gd name="connsiteY309" fmla="*/ 3697236 h 4424835"/>
                <a:gd name="connsiteX310" fmla="*/ 3624034 w 7927195"/>
                <a:gd name="connsiteY310" fmla="*/ 3669992 h 4424835"/>
                <a:gd name="connsiteX311" fmla="*/ 3658763 w 7927195"/>
                <a:gd name="connsiteY311" fmla="*/ 3624997 h 4424835"/>
                <a:gd name="connsiteX312" fmla="*/ 3713149 w 7927195"/>
                <a:gd name="connsiteY312" fmla="*/ 3566295 h 4424835"/>
                <a:gd name="connsiteX313" fmla="*/ 3736102 w 7927195"/>
                <a:gd name="connsiteY313" fmla="*/ 3547900 h 4424835"/>
                <a:gd name="connsiteX314" fmla="*/ 3751789 w 7927195"/>
                <a:gd name="connsiteY314" fmla="*/ 3542071 h 4424835"/>
                <a:gd name="connsiteX315" fmla="*/ 237174 w 7927195"/>
                <a:gd name="connsiteY315" fmla="*/ 3541978 h 4424835"/>
                <a:gd name="connsiteX316" fmla="*/ 273489 w 7927195"/>
                <a:gd name="connsiteY316" fmla="*/ 3569197 h 4424835"/>
                <a:gd name="connsiteX317" fmla="*/ 274101 w 7927195"/>
                <a:gd name="connsiteY317" fmla="*/ 3578662 h 4424835"/>
                <a:gd name="connsiteX318" fmla="*/ 270492 w 7927195"/>
                <a:gd name="connsiteY318" fmla="*/ 3591822 h 4424835"/>
                <a:gd name="connsiteX319" fmla="*/ 259611 w 7927195"/>
                <a:gd name="connsiteY319" fmla="*/ 3612168 h 4424835"/>
                <a:gd name="connsiteX320" fmla="*/ 243252 w 7927195"/>
                <a:gd name="connsiteY320" fmla="*/ 3634093 h 4424835"/>
                <a:gd name="connsiteX321" fmla="*/ 159105 w 7927195"/>
                <a:gd name="connsiteY321" fmla="*/ 3728240 h 4424835"/>
                <a:gd name="connsiteX322" fmla="*/ 138211 w 7927195"/>
                <a:gd name="connsiteY322" fmla="*/ 3745801 h 4424835"/>
                <a:gd name="connsiteX323" fmla="*/ 120414 w 7927195"/>
                <a:gd name="connsiteY323" fmla="*/ 3751768 h 4424835"/>
                <a:gd name="connsiteX324" fmla="*/ 90053 w 7927195"/>
                <a:gd name="connsiteY324" fmla="*/ 3736826 h 4424835"/>
                <a:gd name="connsiteX325" fmla="*/ 86200 w 7927195"/>
                <a:gd name="connsiteY325" fmla="*/ 3722811 h 4424835"/>
                <a:gd name="connsiteX326" fmla="*/ 89800 w 7927195"/>
                <a:gd name="connsiteY326" fmla="*/ 3704368 h 4424835"/>
                <a:gd name="connsiteX327" fmla="*/ 99245 w 7927195"/>
                <a:gd name="connsiteY327" fmla="*/ 3685605 h 4424835"/>
                <a:gd name="connsiteX328" fmla="*/ 117838 w 7927195"/>
                <a:gd name="connsiteY328" fmla="*/ 3657556 h 4424835"/>
                <a:gd name="connsiteX329" fmla="*/ 199992 w 7927195"/>
                <a:gd name="connsiteY329" fmla="*/ 3564554 h 4424835"/>
                <a:gd name="connsiteX330" fmla="*/ 219687 w 7927195"/>
                <a:gd name="connsiteY330" fmla="*/ 3548831 h 4424835"/>
                <a:gd name="connsiteX331" fmla="*/ 237174 w 7927195"/>
                <a:gd name="connsiteY331" fmla="*/ 3541978 h 4424835"/>
                <a:gd name="connsiteX332" fmla="*/ 7267759 w 7927195"/>
                <a:gd name="connsiteY332" fmla="*/ 3541910 h 4424835"/>
                <a:gd name="connsiteX333" fmla="*/ 7292776 w 7927195"/>
                <a:gd name="connsiteY333" fmla="*/ 3549982 h 4424835"/>
                <a:gd name="connsiteX334" fmla="*/ 7303909 w 7927195"/>
                <a:gd name="connsiteY334" fmla="*/ 3574149 h 4424835"/>
                <a:gd name="connsiteX335" fmla="*/ 7300913 w 7927195"/>
                <a:gd name="connsiteY335" fmla="*/ 3590600 h 4424835"/>
                <a:gd name="connsiteX336" fmla="*/ 7289012 w 7927195"/>
                <a:gd name="connsiteY336" fmla="*/ 3612800 h 4424835"/>
                <a:gd name="connsiteX337" fmla="*/ 7272576 w 7927195"/>
                <a:gd name="connsiteY337" fmla="*/ 3634676 h 4424835"/>
                <a:gd name="connsiteX338" fmla="*/ 7188375 w 7927195"/>
                <a:gd name="connsiteY338" fmla="*/ 3728816 h 4424835"/>
                <a:gd name="connsiteX339" fmla="*/ 7167284 w 7927195"/>
                <a:gd name="connsiteY339" fmla="*/ 3746158 h 4424835"/>
                <a:gd name="connsiteX340" fmla="*/ 7149392 w 7927195"/>
                <a:gd name="connsiteY340" fmla="*/ 3751902 h 4424835"/>
                <a:gd name="connsiteX341" fmla="*/ 7116400 w 7927195"/>
                <a:gd name="connsiteY341" fmla="*/ 3728281 h 4424835"/>
                <a:gd name="connsiteX342" fmla="*/ 7116319 w 7927195"/>
                <a:gd name="connsiteY342" fmla="*/ 3715813 h 4424835"/>
                <a:gd name="connsiteX343" fmla="*/ 7123403 w 7927195"/>
                <a:gd name="connsiteY343" fmla="*/ 3696082 h 4424835"/>
                <a:gd name="connsiteX344" fmla="*/ 7141943 w 7927195"/>
                <a:gd name="connsiteY344" fmla="*/ 3665531 h 4424835"/>
                <a:gd name="connsiteX345" fmla="*/ 7231892 w 7927195"/>
                <a:gd name="connsiteY345" fmla="*/ 3562620 h 4424835"/>
                <a:gd name="connsiteX346" fmla="*/ 7251971 w 7927195"/>
                <a:gd name="connsiteY346" fmla="*/ 3547374 h 4424835"/>
                <a:gd name="connsiteX347" fmla="*/ 7267759 w 7927195"/>
                <a:gd name="connsiteY347" fmla="*/ 3541910 h 4424835"/>
                <a:gd name="connsiteX348" fmla="*/ 2000436 w 7927195"/>
                <a:gd name="connsiteY348" fmla="*/ 3541395 h 4424835"/>
                <a:gd name="connsiteX349" fmla="*/ 2019940 w 7927195"/>
                <a:gd name="connsiteY349" fmla="*/ 3549050 h 4424835"/>
                <a:gd name="connsiteX350" fmla="*/ 2030036 w 7927195"/>
                <a:gd name="connsiteY350" fmla="*/ 3587394 h 4424835"/>
                <a:gd name="connsiteX351" fmla="*/ 2018960 w 7927195"/>
                <a:gd name="connsiteY351" fmla="*/ 3609991 h 4424835"/>
                <a:gd name="connsiteX352" fmla="*/ 2002703 w 7927195"/>
                <a:gd name="connsiteY352" fmla="*/ 3632000 h 4424835"/>
                <a:gd name="connsiteX353" fmla="*/ 1915814 w 7927195"/>
                <a:gd name="connsiteY353" fmla="*/ 3729402 h 4424835"/>
                <a:gd name="connsiteX354" fmla="*/ 1894602 w 7927195"/>
                <a:gd name="connsiteY354" fmla="*/ 3746558 h 4424835"/>
                <a:gd name="connsiteX355" fmla="*/ 1876620 w 7927195"/>
                <a:gd name="connsiteY355" fmla="*/ 3751934 h 4424835"/>
                <a:gd name="connsiteX356" fmla="*/ 1844340 w 7927195"/>
                <a:gd name="connsiteY356" fmla="*/ 3727467 h 4424835"/>
                <a:gd name="connsiteX357" fmla="*/ 1844122 w 7927195"/>
                <a:gd name="connsiteY357" fmla="*/ 3717072 h 4424835"/>
                <a:gd name="connsiteX358" fmla="*/ 1853594 w 7927195"/>
                <a:gd name="connsiteY358" fmla="*/ 3691548 h 4424835"/>
                <a:gd name="connsiteX359" fmla="*/ 1880368 w 7927195"/>
                <a:gd name="connsiteY359" fmla="*/ 3651265 h 4424835"/>
                <a:gd name="connsiteX360" fmla="*/ 1919631 w 7927195"/>
                <a:gd name="connsiteY360" fmla="*/ 3604509 h 4424835"/>
                <a:gd name="connsiteX361" fmla="*/ 1955886 w 7927195"/>
                <a:gd name="connsiteY361" fmla="*/ 3566336 h 4424835"/>
                <a:gd name="connsiteX362" fmla="*/ 1980661 w 7927195"/>
                <a:gd name="connsiteY362" fmla="*/ 3546900 h 4424835"/>
                <a:gd name="connsiteX363" fmla="*/ 2000436 w 7927195"/>
                <a:gd name="connsiteY363" fmla="*/ 3541395 h 4424835"/>
                <a:gd name="connsiteX364" fmla="*/ 5515002 w 7927195"/>
                <a:gd name="connsiteY364" fmla="*/ 3541354 h 4424835"/>
                <a:gd name="connsiteX365" fmla="*/ 5544918 w 7927195"/>
                <a:gd name="connsiteY365" fmla="*/ 3563052 h 4424835"/>
                <a:gd name="connsiteX366" fmla="*/ 5546537 w 7927195"/>
                <a:gd name="connsiteY366" fmla="*/ 3581645 h 4424835"/>
                <a:gd name="connsiteX367" fmla="*/ 5537227 w 7927195"/>
                <a:gd name="connsiteY367" fmla="*/ 3604954 h 4424835"/>
                <a:gd name="connsiteX368" fmla="*/ 5521520 w 7927195"/>
                <a:gd name="connsiteY368" fmla="*/ 3627340 h 4424835"/>
                <a:gd name="connsiteX369" fmla="*/ 5430720 w 7927195"/>
                <a:gd name="connsiteY369" fmla="*/ 3729669 h 4424835"/>
                <a:gd name="connsiteX370" fmla="*/ 5411249 w 7927195"/>
                <a:gd name="connsiteY370" fmla="*/ 3745651 h 4424835"/>
                <a:gd name="connsiteX371" fmla="*/ 5391413 w 7927195"/>
                <a:gd name="connsiteY371" fmla="*/ 3751938 h 4424835"/>
                <a:gd name="connsiteX372" fmla="*/ 5359230 w 7927195"/>
                <a:gd name="connsiteY372" fmla="*/ 3718731 h 4424835"/>
                <a:gd name="connsiteX373" fmla="*/ 5362185 w 7927195"/>
                <a:gd name="connsiteY373" fmla="*/ 3706550 h 4424835"/>
                <a:gd name="connsiteX374" fmla="*/ 5374370 w 7927195"/>
                <a:gd name="connsiteY374" fmla="*/ 3682116 h 4424835"/>
                <a:gd name="connsiteX375" fmla="*/ 5399752 w 7927195"/>
                <a:gd name="connsiteY375" fmla="*/ 3645946 h 4424835"/>
                <a:gd name="connsiteX376" fmla="*/ 5468368 w 7927195"/>
                <a:gd name="connsiteY376" fmla="*/ 3568958 h 4424835"/>
                <a:gd name="connsiteX377" fmla="*/ 5494397 w 7927195"/>
                <a:gd name="connsiteY377" fmla="*/ 3547722 h 4424835"/>
                <a:gd name="connsiteX378" fmla="*/ 5515002 w 7927195"/>
                <a:gd name="connsiteY378" fmla="*/ 3541354 h 4424835"/>
                <a:gd name="connsiteX379" fmla="*/ 1869414 w 7927195"/>
                <a:gd name="connsiteY379" fmla="*/ 3514106 h 4424835"/>
                <a:gd name="connsiteX380" fmla="*/ 1875495 w 7927195"/>
                <a:gd name="connsiteY380" fmla="*/ 3515665 h 4424835"/>
                <a:gd name="connsiteX381" fmla="*/ 1910062 w 7927195"/>
                <a:gd name="connsiteY381" fmla="*/ 3564975 h 4424835"/>
                <a:gd name="connsiteX382" fmla="*/ 1904585 w 7927195"/>
                <a:gd name="connsiteY382" fmla="*/ 3586470 h 4424835"/>
                <a:gd name="connsiteX383" fmla="*/ 1880632 w 7927195"/>
                <a:gd name="connsiteY383" fmla="*/ 3612662 h 4424835"/>
                <a:gd name="connsiteX384" fmla="*/ 1840944 w 7927195"/>
                <a:gd name="connsiteY384" fmla="*/ 3614637 h 4424835"/>
                <a:gd name="connsiteX385" fmla="*/ 1810146 w 7927195"/>
                <a:gd name="connsiteY385" fmla="*/ 3578633 h 4424835"/>
                <a:gd name="connsiteX386" fmla="*/ 1813575 w 7927195"/>
                <a:gd name="connsiteY386" fmla="*/ 3544330 h 4424835"/>
                <a:gd name="connsiteX387" fmla="*/ 1837143 w 7927195"/>
                <a:gd name="connsiteY387" fmla="*/ 3520636 h 4424835"/>
                <a:gd name="connsiteX388" fmla="*/ 1869414 w 7927195"/>
                <a:gd name="connsiteY388" fmla="*/ 3514106 h 4424835"/>
                <a:gd name="connsiteX389" fmla="*/ 7134090 w 7927195"/>
                <a:gd name="connsiteY389" fmla="*/ 3513677 h 4424835"/>
                <a:gd name="connsiteX390" fmla="*/ 7154735 w 7927195"/>
                <a:gd name="connsiteY390" fmla="*/ 3519231 h 4424835"/>
                <a:gd name="connsiteX391" fmla="*/ 7176271 w 7927195"/>
                <a:gd name="connsiteY391" fmla="*/ 3541816 h 4424835"/>
                <a:gd name="connsiteX392" fmla="*/ 7174571 w 7927195"/>
                <a:gd name="connsiteY392" fmla="*/ 3589806 h 4424835"/>
                <a:gd name="connsiteX393" fmla="*/ 7152873 w 7927195"/>
                <a:gd name="connsiteY393" fmla="*/ 3612496 h 4424835"/>
                <a:gd name="connsiteX394" fmla="*/ 7111339 w 7927195"/>
                <a:gd name="connsiteY394" fmla="*/ 3613779 h 4424835"/>
                <a:gd name="connsiteX395" fmla="*/ 7082962 w 7927195"/>
                <a:gd name="connsiteY395" fmla="*/ 3580904 h 4424835"/>
                <a:gd name="connsiteX396" fmla="*/ 7086524 w 7927195"/>
                <a:gd name="connsiteY396" fmla="*/ 3542852 h 4424835"/>
                <a:gd name="connsiteX397" fmla="*/ 7108870 w 7927195"/>
                <a:gd name="connsiteY397" fmla="*/ 3520850 h 4424835"/>
                <a:gd name="connsiteX398" fmla="*/ 7134090 w 7927195"/>
                <a:gd name="connsiteY398" fmla="*/ 3513677 h 4424835"/>
                <a:gd name="connsiteX399" fmla="*/ 103202 w 7927195"/>
                <a:gd name="connsiteY399" fmla="*/ 3513649 h 4424835"/>
                <a:gd name="connsiteX400" fmla="*/ 126976 w 7927195"/>
                <a:gd name="connsiteY400" fmla="*/ 3520539 h 4424835"/>
                <a:gd name="connsiteX401" fmla="*/ 147502 w 7927195"/>
                <a:gd name="connsiteY401" fmla="*/ 3544006 h 4424835"/>
                <a:gd name="connsiteX402" fmla="*/ 145657 w 7927195"/>
                <a:gd name="connsiteY402" fmla="*/ 3588345 h 4424835"/>
                <a:gd name="connsiteX403" fmla="*/ 119189 w 7927195"/>
                <a:gd name="connsiteY403" fmla="*/ 3614897 h 4424835"/>
                <a:gd name="connsiteX404" fmla="*/ 86897 w 7927195"/>
                <a:gd name="connsiteY404" fmla="*/ 3616346 h 4424835"/>
                <a:gd name="connsiteX405" fmla="*/ 50491 w 7927195"/>
                <a:gd name="connsiteY405" fmla="*/ 3572521 h 4424835"/>
                <a:gd name="connsiteX406" fmla="*/ 52853 w 7927195"/>
                <a:gd name="connsiteY406" fmla="*/ 3549969 h 4424835"/>
                <a:gd name="connsiteX407" fmla="*/ 82984 w 7927195"/>
                <a:gd name="connsiteY407" fmla="*/ 3518608 h 4424835"/>
                <a:gd name="connsiteX408" fmla="*/ 103202 w 7927195"/>
                <a:gd name="connsiteY408" fmla="*/ 3513649 h 4424835"/>
                <a:gd name="connsiteX409" fmla="*/ 5380579 w 7927195"/>
                <a:gd name="connsiteY409" fmla="*/ 3513290 h 4424835"/>
                <a:gd name="connsiteX410" fmla="*/ 5397566 w 7927195"/>
                <a:gd name="connsiteY410" fmla="*/ 3518992 h 4424835"/>
                <a:gd name="connsiteX411" fmla="*/ 5425255 w 7927195"/>
                <a:gd name="connsiteY411" fmla="*/ 3559316 h 4424835"/>
                <a:gd name="connsiteX412" fmla="*/ 5425781 w 7927195"/>
                <a:gd name="connsiteY412" fmla="*/ 3564926 h 4424835"/>
                <a:gd name="connsiteX413" fmla="*/ 5421125 w 7927195"/>
                <a:gd name="connsiteY413" fmla="*/ 3583839 h 4424835"/>
                <a:gd name="connsiteX414" fmla="*/ 5392991 w 7927195"/>
                <a:gd name="connsiteY414" fmla="*/ 3614476 h 4424835"/>
                <a:gd name="connsiteX415" fmla="*/ 5358784 w 7927195"/>
                <a:gd name="connsiteY415" fmla="*/ 3615852 h 4424835"/>
                <a:gd name="connsiteX416" fmla="*/ 5322756 w 7927195"/>
                <a:gd name="connsiteY416" fmla="*/ 3569197 h 4424835"/>
                <a:gd name="connsiteX417" fmla="*/ 5324133 w 7927195"/>
                <a:gd name="connsiteY417" fmla="*/ 3554709 h 4424835"/>
                <a:gd name="connsiteX418" fmla="*/ 5363075 w 7927195"/>
                <a:gd name="connsiteY418" fmla="*/ 3515746 h 4424835"/>
                <a:gd name="connsiteX419" fmla="*/ 5380579 w 7927195"/>
                <a:gd name="connsiteY419" fmla="*/ 3513290 h 4424835"/>
                <a:gd name="connsiteX420" fmla="*/ 3619463 w 7927195"/>
                <a:gd name="connsiteY420" fmla="*/ 3512815 h 4424835"/>
                <a:gd name="connsiteX421" fmla="*/ 3639635 w 7927195"/>
                <a:gd name="connsiteY421" fmla="*/ 3519065 h 4424835"/>
                <a:gd name="connsiteX422" fmla="*/ 3665997 w 7927195"/>
                <a:gd name="connsiteY422" fmla="*/ 3553240 h 4424835"/>
                <a:gd name="connsiteX423" fmla="*/ 3663900 w 7927195"/>
                <a:gd name="connsiteY423" fmla="*/ 3581998 h 4424835"/>
                <a:gd name="connsiteX424" fmla="*/ 3634871 w 7927195"/>
                <a:gd name="connsiteY424" fmla="*/ 3614504 h 4424835"/>
                <a:gd name="connsiteX425" fmla="*/ 3600672 w 7927195"/>
                <a:gd name="connsiteY425" fmla="*/ 3615807 h 4424835"/>
                <a:gd name="connsiteX426" fmla="*/ 3566279 w 7927195"/>
                <a:gd name="connsiteY426" fmla="*/ 3575257 h 4424835"/>
                <a:gd name="connsiteX427" fmla="*/ 3568465 w 7927195"/>
                <a:gd name="connsiteY427" fmla="*/ 3548718 h 4424835"/>
                <a:gd name="connsiteX428" fmla="*/ 3603174 w 7927195"/>
                <a:gd name="connsiteY428" fmla="*/ 3516430 h 4424835"/>
                <a:gd name="connsiteX429" fmla="*/ 3619463 w 7927195"/>
                <a:gd name="connsiteY429" fmla="*/ 3512815 h 4424835"/>
                <a:gd name="connsiteX430" fmla="*/ 2406556 w 7927195"/>
                <a:gd name="connsiteY430" fmla="*/ 3233373 h 4424835"/>
                <a:gd name="connsiteX431" fmla="*/ 2427129 w 7927195"/>
                <a:gd name="connsiteY431" fmla="*/ 3234850 h 4424835"/>
                <a:gd name="connsiteX432" fmla="*/ 2451600 w 7927195"/>
                <a:gd name="connsiteY432" fmla="*/ 3271627 h 4424835"/>
                <a:gd name="connsiteX433" fmla="*/ 2446212 w 7927195"/>
                <a:gd name="connsiteY433" fmla="*/ 3293540 h 4424835"/>
                <a:gd name="connsiteX434" fmla="*/ 2432480 w 7927195"/>
                <a:gd name="connsiteY434" fmla="*/ 3317120 h 4424835"/>
                <a:gd name="connsiteX435" fmla="*/ 2405346 w 7927195"/>
                <a:gd name="connsiteY435" fmla="*/ 3351999 h 4424835"/>
                <a:gd name="connsiteX436" fmla="*/ 2320683 w 7927195"/>
                <a:gd name="connsiteY436" fmla="*/ 3445673 h 4424835"/>
                <a:gd name="connsiteX437" fmla="*/ 2300273 w 7927195"/>
                <a:gd name="connsiteY437" fmla="*/ 3463808 h 4424835"/>
                <a:gd name="connsiteX438" fmla="*/ 2281607 w 7927195"/>
                <a:gd name="connsiteY438" fmla="*/ 3473188 h 4424835"/>
                <a:gd name="connsiteX439" fmla="*/ 2237102 w 7927195"/>
                <a:gd name="connsiteY439" fmla="*/ 3451077 h 4424835"/>
                <a:gd name="connsiteX440" fmla="*/ 2235741 w 7927195"/>
                <a:gd name="connsiteY440" fmla="*/ 3432492 h 4424835"/>
                <a:gd name="connsiteX441" fmla="*/ 2244542 w 7927195"/>
                <a:gd name="connsiteY441" fmla="*/ 3408904 h 4424835"/>
                <a:gd name="connsiteX442" fmla="*/ 2260714 w 7927195"/>
                <a:gd name="connsiteY442" fmla="*/ 3381834 h 4424835"/>
                <a:gd name="connsiteX443" fmla="*/ 2284392 w 7927195"/>
                <a:gd name="connsiteY443" fmla="*/ 3349623 h 4424835"/>
                <a:gd name="connsiteX444" fmla="*/ 2361743 w 7927195"/>
                <a:gd name="connsiteY444" fmla="*/ 3263568 h 4424835"/>
                <a:gd name="connsiteX445" fmla="*/ 2385733 w 7927195"/>
                <a:gd name="connsiteY445" fmla="*/ 3243137 h 4424835"/>
                <a:gd name="connsiteX446" fmla="*/ 2406556 w 7927195"/>
                <a:gd name="connsiteY446" fmla="*/ 3233373 h 4424835"/>
                <a:gd name="connsiteX447" fmla="*/ 5937910 w 7927195"/>
                <a:gd name="connsiteY447" fmla="*/ 3233148 h 4424835"/>
                <a:gd name="connsiteX448" fmla="*/ 5953252 w 7927195"/>
                <a:gd name="connsiteY448" fmla="*/ 3241806 h 4424835"/>
                <a:gd name="connsiteX449" fmla="*/ 5966408 w 7927195"/>
                <a:gd name="connsiteY449" fmla="*/ 3276260 h 4424835"/>
                <a:gd name="connsiteX450" fmla="*/ 5964142 w 7927195"/>
                <a:gd name="connsiteY450" fmla="*/ 3285894 h 4424835"/>
                <a:gd name="connsiteX451" fmla="*/ 5949933 w 7927195"/>
                <a:gd name="connsiteY451" fmla="*/ 3313895 h 4424835"/>
                <a:gd name="connsiteX452" fmla="*/ 5923053 w 7927195"/>
                <a:gd name="connsiteY452" fmla="*/ 3348948 h 4424835"/>
                <a:gd name="connsiteX453" fmla="*/ 5838690 w 7927195"/>
                <a:gd name="connsiteY453" fmla="*/ 3442868 h 4424835"/>
                <a:gd name="connsiteX454" fmla="*/ 5820352 w 7927195"/>
                <a:gd name="connsiteY454" fmla="*/ 3460194 h 4424835"/>
                <a:gd name="connsiteX455" fmla="*/ 5796590 w 7927195"/>
                <a:gd name="connsiteY455" fmla="*/ 3473286 h 4424835"/>
                <a:gd name="connsiteX456" fmla="*/ 5753963 w 7927195"/>
                <a:gd name="connsiteY456" fmla="*/ 3454648 h 4424835"/>
                <a:gd name="connsiteX457" fmla="*/ 5751048 w 7927195"/>
                <a:gd name="connsiteY457" fmla="*/ 3444670 h 4424835"/>
                <a:gd name="connsiteX458" fmla="*/ 5754125 w 7927195"/>
                <a:gd name="connsiteY458" fmla="*/ 3422016 h 4424835"/>
                <a:gd name="connsiteX459" fmla="*/ 5767200 w 7927195"/>
                <a:gd name="connsiteY459" fmla="*/ 3395695 h 4424835"/>
                <a:gd name="connsiteX460" fmla="*/ 5798533 w 7927195"/>
                <a:gd name="connsiteY460" fmla="*/ 3350911 h 4424835"/>
                <a:gd name="connsiteX461" fmla="*/ 5875690 w 7927195"/>
                <a:gd name="connsiteY461" fmla="*/ 3264702 h 4424835"/>
                <a:gd name="connsiteX462" fmla="*/ 5901234 w 7927195"/>
                <a:gd name="connsiteY462" fmla="*/ 3242858 h 4424835"/>
                <a:gd name="connsiteX463" fmla="*/ 5920139 w 7927195"/>
                <a:gd name="connsiteY463" fmla="*/ 3233835 h 4424835"/>
                <a:gd name="connsiteX464" fmla="*/ 5937910 w 7927195"/>
                <a:gd name="connsiteY464" fmla="*/ 3233148 h 4424835"/>
                <a:gd name="connsiteX465" fmla="*/ 7694694 w 7927195"/>
                <a:gd name="connsiteY465" fmla="*/ 3233136 h 4424835"/>
                <a:gd name="connsiteX466" fmla="*/ 7709247 w 7927195"/>
                <a:gd name="connsiteY466" fmla="*/ 3241161 h 4424835"/>
                <a:gd name="connsiteX467" fmla="*/ 7722040 w 7927195"/>
                <a:gd name="connsiteY467" fmla="*/ 3280934 h 4424835"/>
                <a:gd name="connsiteX468" fmla="*/ 7715724 w 7927195"/>
                <a:gd name="connsiteY468" fmla="*/ 3298693 h 4424835"/>
                <a:gd name="connsiteX469" fmla="*/ 7703539 w 7927195"/>
                <a:gd name="connsiteY469" fmla="*/ 3318315 h 4424835"/>
                <a:gd name="connsiteX470" fmla="*/ 7680344 w 7927195"/>
                <a:gd name="connsiteY470" fmla="*/ 3348267 h 4424835"/>
                <a:gd name="connsiteX471" fmla="*/ 7591690 w 7927195"/>
                <a:gd name="connsiteY471" fmla="*/ 3446843 h 4424835"/>
                <a:gd name="connsiteX472" fmla="*/ 7569385 w 7927195"/>
                <a:gd name="connsiteY472" fmla="*/ 3465978 h 4424835"/>
                <a:gd name="connsiteX473" fmla="*/ 7545298 w 7927195"/>
                <a:gd name="connsiteY473" fmla="*/ 3474892 h 4424835"/>
                <a:gd name="connsiteX474" fmla="*/ 7508015 w 7927195"/>
                <a:gd name="connsiteY474" fmla="*/ 3431031 h 4424835"/>
                <a:gd name="connsiteX475" fmla="*/ 7518176 w 7927195"/>
                <a:gd name="connsiteY475" fmla="*/ 3405714 h 4424835"/>
                <a:gd name="connsiteX476" fmla="*/ 7544408 w 7927195"/>
                <a:gd name="connsiteY476" fmla="*/ 3365091 h 4424835"/>
                <a:gd name="connsiteX477" fmla="*/ 7637757 w 7927195"/>
                <a:gd name="connsiteY477" fmla="*/ 3259540 h 4424835"/>
                <a:gd name="connsiteX478" fmla="*/ 7658930 w 7927195"/>
                <a:gd name="connsiteY478" fmla="*/ 3242283 h 4424835"/>
                <a:gd name="connsiteX479" fmla="*/ 7677955 w 7927195"/>
                <a:gd name="connsiteY479" fmla="*/ 3233535 h 4424835"/>
                <a:gd name="connsiteX480" fmla="*/ 7694694 w 7927195"/>
                <a:gd name="connsiteY480" fmla="*/ 3233136 h 4424835"/>
                <a:gd name="connsiteX481" fmla="*/ 4179465 w 7927195"/>
                <a:gd name="connsiteY481" fmla="*/ 3233081 h 4424835"/>
                <a:gd name="connsiteX482" fmla="*/ 4194099 w 7927195"/>
                <a:gd name="connsiteY482" fmla="*/ 3240910 h 4424835"/>
                <a:gd name="connsiteX483" fmla="*/ 4208469 w 7927195"/>
                <a:gd name="connsiteY483" fmla="*/ 3270130 h 4424835"/>
                <a:gd name="connsiteX484" fmla="*/ 4205272 w 7927195"/>
                <a:gd name="connsiteY484" fmla="*/ 3288658 h 4424835"/>
                <a:gd name="connsiteX485" fmla="*/ 4191427 w 7927195"/>
                <a:gd name="connsiteY485" fmla="*/ 3314533 h 4424835"/>
                <a:gd name="connsiteX486" fmla="*/ 4168514 w 7927195"/>
                <a:gd name="connsiteY486" fmla="*/ 3344672 h 4424835"/>
                <a:gd name="connsiteX487" fmla="*/ 4077156 w 7927195"/>
                <a:gd name="connsiteY487" fmla="*/ 3446426 h 4424835"/>
                <a:gd name="connsiteX488" fmla="*/ 4058353 w 7927195"/>
                <a:gd name="connsiteY488" fmla="*/ 3463225 h 4424835"/>
                <a:gd name="connsiteX489" fmla="*/ 4037796 w 7927195"/>
                <a:gd name="connsiteY489" fmla="*/ 3473467 h 4424835"/>
                <a:gd name="connsiteX490" fmla="*/ 3994651 w 7927195"/>
                <a:gd name="connsiteY490" fmla="*/ 3452089 h 4424835"/>
                <a:gd name="connsiteX491" fmla="*/ 3994283 w 7927195"/>
                <a:gd name="connsiteY491" fmla="*/ 3427314 h 4424835"/>
                <a:gd name="connsiteX492" fmla="*/ 4002278 w 7927195"/>
                <a:gd name="connsiteY492" fmla="*/ 3407903 h 4424835"/>
                <a:gd name="connsiteX493" fmla="*/ 4015046 w 7927195"/>
                <a:gd name="connsiteY493" fmla="*/ 3386149 h 4424835"/>
                <a:gd name="connsiteX494" fmla="*/ 4040986 w 7927195"/>
                <a:gd name="connsiteY494" fmla="*/ 3350404 h 4424835"/>
                <a:gd name="connsiteX495" fmla="*/ 4118148 w 7927195"/>
                <a:gd name="connsiteY495" fmla="*/ 3264207 h 4424835"/>
                <a:gd name="connsiteX496" fmla="*/ 4143781 w 7927195"/>
                <a:gd name="connsiteY496" fmla="*/ 3242453 h 4424835"/>
                <a:gd name="connsiteX497" fmla="*/ 4162766 w 7927195"/>
                <a:gd name="connsiteY497" fmla="*/ 3233644 h 4424835"/>
                <a:gd name="connsiteX498" fmla="*/ 4179465 w 7927195"/>
                <a:gd name="connsiteY498" fmla="*/ 3233081 h 4424835"/>
                <a:gd name="connsiteX499" fmla="*/ 663330 w 7927195"/>
                <a:gd name="connsiteY499" fmla="*/ 3232868 h 4424835"/>
                <a:gd name="connsiteX500" fmla="*/ 677435 w 7927195"/>
                <a:gd name="connsiteY500" fmla="*/ 3239465 h 4424835"/>
                <a:gd name="connsiteX501" fmla="*/ 692084 w 7927195"/>
                <a:gd name="connsiteY501" fmla="*/ 3282392 h 4424835"/>
                <a:gd name="connsiteX502" fmla="*/ 678913 w 7927195"/>
                <a:gd name="connsiteY502" fmla="*/ 3310886 h 4424835"/>
                <a:gd name="connsiteX503" fmla="*/ 662794 w 7927195"/>
                <a:gd name="connsiteY503" fmla="*/ 3332981 h 4424835"/>
                <a:gd name="connsiteX504" fmla="*/ 559340 w 7927195"/>
                <a:gd name="connsiteY504" fmla="*/ 3449332 h 4424835"/>
                <a:gd name="connsiteX505" fmla="*/ 536484 w 7927195"/>
                <a:gd name="connsiteY505" fmla="*/ 3467779 h 4424835"/>
                <a:gd name="connsiteX506" fmla="*/ 513518 w 7927195"/>
                <a:gd name="connsiteY506" fmla="*/ 3474961 h 4424835"/>
                <a:gd name="connsiteX507" fmla="*/ 477612 w 7927195"/>
                <a:gd name="connsiteY507" fmla="*/ 3444082 h 4424835"/>
                <a:gd name="connsiteX508" fmla="*/ 477968 w 7927195"/>
                <a:gd name="connsiteY508" fmla="*/ 3433678 h 4424835"/>
                <a:gd name="connsiteX509" fmla="*/ 486189 w 7927195"/>
                <a:gd name="connsiteY509" fmla="*/ 3409920 h 4424835"/>
                <a:gd name="connsiteX510" fmla="*/ 508160 w 7927195"/>
                <a:gd name="connsiteY510" fmla="*/ 3374065 h 4424835"/>
                <a:gd name="connsiteX511" fmla="*/ 555614 w 7927195"/>
                <a:gd name="connsiteY511" fmla="*/ 3315044 h 4424835"/>
                <a:gd name="connsiteX512" fmla="*/ 600128 w 7927195"/>
                <a:gd name="connsiteY512" fmla="*/ 3267332 h 4424835"/>
                <a:gd name="connsiteX513" fmla="*/ 623539 w 7927195"/>
                <a:gd name="connsiteY513" fmla="*/ 3246201 h 4424835"/>
                <a:gd name="connsiteX514" fmla="*/ 647643 w 7927195"/>
                <a:gd name="connsiteY514" fmla="*/ 3233652 h 4424835"/>
                <a:gd name="connsiteX515" fmla="*/ 663330 w 7927195"/>
                <a:gd name="connsiteY515" fmla="*/ 3232868 h 4424835"/>
                <a:gd name="connsiteX516" fmla="*/ 5824805 w 7927195"/>
                <a:gd name="connsiteY516" fmla="*/ 3121779 h 4424835"/>
                <a:gd name="connsiteX517" fmla="*/ 5830918 w 7927195"/>
                <a:gd name="connsiteY517" fmla="*/ 3123216 h 4424835"/>
                <a:gd name="connsiteX518" fmla="*/ 5854842 w 7927195"/>
                <a:gd name="connsiteY518" fmla="*/ 3163867 h 4424835"/>
                <a:gd name="connsiteX519" fmla="*/ 5846179 w 7927195"/>
                <a:gd name="connsiteY519" fmla="*/ 3189613 h 4424835"/>
                <a:gd name="connsiteX520" fmla="*/ 5831080 w 7927195"/>
                <a:gd name="connsiteY520" fmla="*/ 3212376 h 4424835"/>
                <a:gd name="connsiteX521" fmla="*/ 5782907 w 7927195"/>
                <a:gd name="connsiteY521" fmla="*/ 3270770 h 4424835"/>
                <a:gd name="connsiteX522" fmla="*/ 5721416 w 7927195"/>
                <a:gd name="connsiteY522" fmla="*/ 3337135 h 4424835"/>
                <a:gd name="connsiteX523" fmla="*/ 5695063 w 7927195"/>
                <a:gd name="connsiteY523" fmla="*/ 3357837 h 4424835"/>
                <a:gd name="connsiteX524" fmla="*/ 5674903 w 7927195"/>
                <a:gd name="connsiteY524" fmla="*/ 3362833 h 4424835"/>
                <a:gd name="connsiteX525" fmla="*/ 5641587 w 7927195"/>
                <a:gd name="connsiteY525" fmla="*/ 3341422 h 4424835"/>
                <a:gd name="connsiteX526" fmla="*/ 5639442 w 7927195"/>
                <a:gd name="connsiteY526" fmla="*/ 3320951 h 4424835"/>
                <a:gd name="connsiteX527" fmla="*/ 5645635 w 7927195"/>
                <a:gd name="connsiteY527" fmla="*/ 3303123 h 4424835"/>
                <a:gd name="connsiteX528" fmla="*/ 5657618 w 7927195"/>
                <a:gd name="connsiteY528" fmla="*/ 3280947 h 4424835"/>
                <a:gd name="connsiteX529" fmla="*/ 5684173 w 7927195"/>
                <a:gd name="connsiteY529" fmla="*/ 3243085 h 4424835"/>
                <a:gd name="connsiteX530" fmla="*/ 5766796 w 7927195"/>
                <a:gd name="connsiteY530" fmla="*/ 3150545 h 4424835"/>
                <a:gd name="connsiteX531" fmla="*/ 5796428 w 7927195"/>
                <a:gd name="connsiteY531" fmla="*/ 3127147 h 4424835"/>
                <a:gd name="connsiteX532" fmla="*/ 5824805 w 7927195"/>
                <a:gd name="connsiteY532" fmla="*/ 3121779 h 4424835"/>
                <a:gd name="connsiteX533" fmla="*/ 4065802 w 7927195"/>
                <a:gd name="connsiteY533" fmla="*/ 3121645 h 4424835"/>
                <a:gd name="connsiteX534" fmla="*/ 4071983 w 7927195"/>
                <a:gd name="connsiteY534" fmla="*/ 3122839 h 4424835"/>
                <a:gd name="connsiteX535" fmla="*/ 4096903 w 7927195"/>
                <a:gd name="connsiteY535" fmla="*/ 3164928 h 4424835"/>
                <a:gd name="connsiteX536" fmla="*/ 4087658 w 7927195"/>
                <a:gd name="connsiteY536" fmla="*/ 3190512 h 4424835"/>
                <a:gd name="connsiteX537" fmla="*/ 4073695 w 7927195"/>
                <a:gd name="connsiteY537" fmla="*/ 3211501 h 4424835"/>
                <a:gd name="connsiteX538" fmla="*/ 4032550 w 7927195"/>
                <a:gd name="connsiteY538" fmla="*/ 3262087 h 4424835"/>
                <a:gd name="connsiteX539" fmla="*/ 3962684 w 7927195"/>
                <a:gd name="connsiteY539" fmla="*/ 3337880 h 4424835"/>
                <a:gd name="connsiteX540" fmla="*/ 3938002 w 7927195"/>
                <a:gd name="connsiteY540" fmla="*/ 3357359 h 4424835"/>
                <a:gd name="connsiteX541" fmla="*/ 3918252 w 7927195"/>
                <a:gd name="connsiteY541" fmla="*/ 3362861 h 4424835"/>
                <a:gd name="connsiteX542" fmla="*/ 3881827 w 7927195"/>
                <a:gd name="connsiteY542" fmla="*/ 3336483 h 4424835"/>
                <a:gd name="connsiteX543" fmla="*/ 3881308 w 7927195"/>
                <a:gd name="connsiteY543" fmla="*/ 3321938 h 4424835"/>
                <a:gd name="connsiteX544" fmla="*/ 3888809 w 7927195"/>
                <a:gd name="connsiteY544" fmla="*/ 3300135 h 4424835"/>
                <a:gd name="connsiteX545" fmla="*/ 3905840 w 7927195"/>
                <a:gd name="connsiteY545" fmla="*/ 3271159 h 4424835"/>
                <a:gd name="connsiteX546" fmla="*/ 3937387 w 7927195"/>
                <a:gd name="connsiteY546" fmla="*/ 3229111 h 4424835"/>
                <a:gd name="connsiteX547" fmla="*/ 4006513 w 7927195"/>
                <a:gd name="connsiteY547" fmla="*/ 3152674 h 4424835"/>
                <a:gd name="connsiteX548" fmla="*/ 4037518 w 7927195"/>
                <a:gd name="connsiteY548" fmla="*/ 3127624 h 4424835"/>
                <a:gd name="connsiteX549" fmla="*/ 4065802 w 7927195"/>
                <a:gd name="connsiteY549" fmla="*/ 3121645 h 4424835"/>
                <a:gd name="connsiteX550" fmla="*/ 2308685 w 7927195"/>
                <a:gd name="connsiteY550" fmla="*/ 3121625 h 4424835"/>
                <a:gd name="connsiteX551" fmla="*/ 2320461 w 7927195"/>
                <a:gd name="connsiteY551" fmla="*/ 3125722 h 4424835"/>
                <a:gd name="connsiteX552" fmla="*/ 2338293 w 7927195"/>
                <a:gd name="connsiteY552" fmla="*/ 3171198 h 4424835"/>
                <a:gd name="connsiteX553" fmla="*/ 2329342 w 7927195"/>
                <a:gd name="connsiteY553" fmla="*/ 3192427 h 4424835"/>
                <a:gd name="connsiteX554" fmla="*/ 2317712 w 7927195"/>
                <a:gd name="connsiteY554" fmla="*/ 3209915 h 4424835"/>
                <a:gd name="connsiteX555" fmla="*/ 2279433 w 7927195"/>
                <a:gd name="connsiteY555" fmla="*/ 3257391 h 4424835"/>
                <a:gd name="connsiteX556" fmla="*/ 2206972 w 7927195"/>
                <a:gd name="connsiteY556" fmla="*/ 3336487 h 4424835"/>
                <a:gd name="connsiteX557" fmla="*/ 2182614 w 7927195"/>
                <a:gd name="connsiteY557" fmla="*/ 3356400 h 4424835"/>
                <a:gd name="connsiteX558" fmla="*/ 2159208 w 7927195"/>
                <a:gd name="connsiteY558" fmla="*/ 3362804 h 4424835"/>
                <a:gd name="connsiteX559" fmla="*/ 2123868 w 7927195"/>
                <a:gd name="connsiteY559" fmla="*/ 3326015 h 4424835"/>
                <a:gd name="connsiteX560" fmla="*/ 2127552 w 7927195"/>
                <a:gd name="connsiteY560" fmla="*/ 3309693 h 4424835"/>
                <a:gd name="connsiteX561" fmla="*/ 2142902 w 7927195"/>
                <a:gd name="connsiteY561" fmla="*/ 3279826 h 4424835"/>
                <a:gd name="connsiteX562" fmla="*/ 2177481 w 7927195"/>
                <a:gd name="connsiteY562" fmla="*/ 3232196 h 4424835"/>
                <a:gd name="connsiteX563" fmla="*/ 2247890 w 7927195"/>
                <a:gd name="connsiteY563" fmla="*/ 3154095 h 4424835"/>
                <a:gd name="connsiteX564" fmla="*/ 2278599 w 7927195"/>
                <a:gd name="connsiteY564" fmla="*/ 3128681 h 4424835"/>
                <a:gd name="connsiteX565" fmla="*/ 2308685 w 7927195"/>
                <a:gd name="connsiteY565" fmla="*/ 3121625 h 4424835"/>
                <a:gd name="connsiteX566" fmla="*/ 7576712 w 7927195"/>
                <a:gd name="connsiteY566" fmla="*/ 3121422 h 4424835"/>
                <a:gd name="connsiteX567" fmla="*/ 7597560 w 7927195"/>
                <a:gd name="connsiteY567" fmla="*/ 3129494 h 4424835"/>
                <a:gd name="connsiteX568" fmla="*/ 7609745 w 7927195"/>
                <a:gd name="connsiteY568" fmla="*/ 3173311 h 4424835"/>
                <a:gd name="connsiteX569" fmla="*/ 7596953 w 7927195"/>
                <a:gd name="connsiteY569" fmla="*/ 3199681 h 4424835"/>
                <a:gd name="connsiteX570" fmla="*/ 7578170 w 7927195"/>
                <a:gd name="connsiteY570" fmla="*/ 3225038 h 4424835"/>
                <a:gd name="connsiteX571" fmla="*/ 7478869 w 7927195"/>
                <a:gd name="connsiteY571" fmla="*/ 3336532 h 4424835"/>
                <a:gd name="connsiteX572" fmla="*/ 7454540 w 7927195"/>
                <a:gd name="connsiteY572" fmla="*/ 3356436 h 4424835"/>
                <a:gd name="connsiteX573" fmla="*/ 7430494 w 7927195"/>
                <a:gd name="connsiteY573" fmla="*/ 3362966 h 4424835"/>
                <a:gd name="connsiteX574" fmla="*/ 7395923 w 7927195"/>
                <a:gd name="connsiteY574" fmla="*/ 3325954 h 4424835"/>
                <a:gd name="connsiteX575" fmla="*/ 7398959 w 7927195"/>
                <a:gd name="connsiteY575" fmla="*/ 3311660 h 4424835"/>
                <a:gd name="connsiteX576" fmla="*/ 7411792 w 7927195"/>
                <a:gd name="connsiteY576" fmla="*/ 3285258 h 4424835"/>
                <a:gd name="connsiteX577" fmla="*/ 7439157 w 7927195"/>
                <a:gd name="connsiteY577" fmla="*/ 3245416 h 4424835"/>
                <a:gd name="connsiteX578" fmla="*/ 7522913 w 7927195"/>
                <a:gd name="connsiteY578" fmla="*/ 3151091 h 4424835"/>
                <a:gd name="connsiteX579" fmla="*/ 7554286 w 7927195"/>
                <a:gd name="connsiteY579" fmla="*/ 3126592 h 4424835"/>
                <a:gd name="connsiteX580" fmla="*/ 7576712 w 7927195"/>
                <a:gd name="connsiteY580" fmla="*/ 3121422 h 4424835"/>
                <a:gd name="connsiteX581" fmla="*/ 545480 w 7927195"/>
                <a:gd name="connsiteY581" fmla="*/ 3121296 h 4424835"/>
                <a:gd name="connsiteX582" fmla="*/ 581415 w 7927195"/>
                <a:gd name="connsiteY582" fmla="*/ 3153410 h 4424835"/>
                <a:gd name="connsiteX583" fmla="*/ 578204 w 7927195"/>
                <a:gd name="connsiteY583" fmla="*/ 3178124 h 4424835"/>
                <a:gd name="connsiteX584" fmla="*/ 566573 w 7927195"/>
                <a:gd name="connsiteY584" fmla="*/ 3200425 h 4424835"/>
                <a:gd name="connsiteX585" fmla="*/ 550426 w 7927195"/>
                <a:gd name="connsiteY585" fmla="*/ 3222475 h 4424835"/>
                <a:gd name="connsiteX586" fmla="*/ 446868 w 7927195"/>
                <a:gd name="connsiteY586" fmla="*/ 3338604 h 4424835"/>
                <a:gd name="connsiteX587" fmla="*/ 422051 w 7927195"/>
                <a:gd name="connsiteY587" fmla="*/ 3357861 h 4424835"/>
                <a:gd name="connsiteX588" fmla="*/ 402813 w 7927195"/>
                <a:gd name="connsiteY588" fmla="*/ 3362832 h 4424835"/>
                <a:gd name="connsiteX589" fmla="*/ 367641 w 7927195"/>
                <a:gd name="connsiteY589" fmla="*/ 3339559 h 4424835"/>
                <a:gd name="connsiteX590" fmla="*/ 367394 w 7927195"/>
                <a:gd name="connsiteY590" fmla="*/ 3316825 h 4424835"/>
                <a:gd name="connsiteX591" fmla="*/ 375237 w 7927195"/>
                <a:gd name="connsiteY591" fmla="*/ 3297366 h 4424835"/>
                <a:gd name="connsiteX592" fmla="*/ 387886 w 7927195"/>
                <a:gd name="connsiteY592" fmla="*/ 3275554 h 4424835"/>
                <a:gd name="connsiteX593" fmla="*/ 411137 w 7927195"/>
                <a:gd name="connsiteY593" fmla="*/ 3243072 h 4424835"/>
                <a:gd name="connsiteX594" fmla="*/ 493780 w 7927195"/>
                <a:gd name="connsiteY594" fmla="*/ 3150568 h 4424835"/>
                <a:gd name="connsiteX595" fmla="*/ 523384 w 7927195"/>
                <a:gd name="connsiteY595" fmla="*/ 3127166 h 4424835"/>
                <a:gd name="connsiteX596" fmla="*/ 545480 w 7927195"/>
                <a:gd name="connsiteY596" fmla="*/ 3121296 h 4424835"/>
                <a:gd name="connsiteX597" fmla="*/ 6697433 w 7927195"/>
                <a:gd name="connsiteY597" fmla="*/ 2778945 h 4424835"/>
                <a:gd name="connsiteX598" fmla="*/ 6715473 w 7927195"/>
                <a:gd name="connsiteY598" fmla="*/ 2783683 h 4424835"/>
                <a:gd name="connsiteX599" fmla="*/ 6730330 w 7927195"/>
                <a:gd name="connsiteY599" fmla="*/ 2795257 h 4424835"/>
                <a:gd name="connsiteX600" fmla="*/ 6762876 w 7927195"/>
                <a:gd name="connsiteY600" fmla="*/ 2838985 h 4424835"/>
                <a:gd name="connsiteX601" fmla="*/ 6770649 w 7927195"/>
                <a:gd name="connsiteY601" fmla="*/ 2849530 h 4424835"/>
                <a:gd name="connsiteX602" fmla="*/ 6780526 w 7927195"/>
                <a:gd name="connsiteY602" fmla="*/ 2836297 h 4424835"/>
                <a:gd name="connsiteX603" fmla="*/ 6808944 w 7927195"/>
                <a:gd name="connsiteY603" fmla="*/ 2802503 h 4424835"/>
                <a:gd name="connsiteX604" fmla="*/ 6833557 w 7927195"/>
                <a:gd name="connsiteY604" fmla="*/ 2786825 h 4424835"/>
                <a:gd name="connsiteX605" fmla="*/ 6854040 w 7927195"/>
                <a:gd name="connsiteY605" fmla="*/ 2787630 h 4424835"/>
                <a:gd name="connsiteX606" fmla="*/ 6879584 w 7927195"/>
                <a:gd name="connsiteY606" fmla="*/ 2811644 h 4424835"/>
                <a:gd name="connsiteX607" fmla="*/ 6879989 w 7927195"/>
                <a:gd name="connsiteY607" fmla="*/ 2842365 h 4424835"/>
                <a:gd name="connsiteX608" fmla="*/ 6863918 w 7927195"/>
                <a:gd name="connsiteY608" fmla="*/ 2866811 h 4424835"/>
                <a:gd name="connsiteX609" fmla="*/ 6834407 w 7927195"/>
                <a:gd name="connsiteY609" fmla="*/ 2893796 h 4424835"/>
                <a:gd name="connsiteX610" fmla="*/ 6824934 w 7927195"/>
                <a:gd name="connsiteY610" fmla="*/ 2902095 h 4424835"/>
                <a:gd name="connsiteX611" fmla="*/ 6825501 w 7927195"/>
                <a:gd name="connsiteY611" fmla="*/ 2907325 h 4424835"/>
                <a:gd name="connsiteX612" fmla="*/ 6841855 w 7927195"/>
                <a:gd name="connsiteY612" fmla="*/ 2916786 h 4424835"/>
                <a:gd name="connsiteX613" fmla="*/ 6879908 w 7927195"/>
                <a:gd name="connsiteY613" fmla="*/ 2943086 h 4424835"/>
                <a:gd name="connsiteX614" fmla="*/ 6896708 w 7927195"/>
                <a:gd name="connsiteY614" fmla="*/ 2961849 h 4424835"/>
                <a:gd name="connsiteX615" fmla="*/ 6903711 w 7927195"/>
                <a:gd name="connsiteY615" fmla="*/ 2983608 h 4424835"/>
                <a:gd name="connsiteX616" fmla="*/ 6896789 w 7927195"/>
                <a:gd name="connsiteY616" fmla="*/ 3007415 h 4424835"/>
                <a:gd name="connsiteX617" fmla="*/ 6875657 w 7927195"/>
                <a:gd name="connsiteY617" fmla="*/ 3027652 h 4424835"/>
                <a:gd name="connsiteX618" fmla="*/ 6835621 w 7927195"/>
                <a:gd name="connsiteY618" fmla="*/ 3029052 h 4424835"/>
                <a:gd name="connsiteX619" fmla="*/ 6812506 w 7927195"/>
                <a:gd name="connsiteY619" fmla="*/ 3010961 h 4424835"/>
                <a:gd name="connsiteX620" fmla="*/ 6780121 w 7927195"/>
                <a:gd name="connsiteY620" fmla="*/ 2972212 h 4424835"/>
                <a:gd name="connsiteX621" fmla="*/ 6770244 w 7927195"/>
                <a:gd name="connsiteY621" fmla="*/ 2960270 h 4424835"/>
                <a:gd name="connsiteX622" fmla="*/ 6762512 w 7927195"/>
                <a:gd name="connsiteY622" fmla="*/ 2971128 h 4424835"/>
                <a:gd name="connsiteX623" fmla="*/ 6729156 w 7927195"/>
                <a:gd name="connsiteY623" fmla="*/ 3011670 h 4424835"/>
                <a:gd name="connsiteX624" fmla="*/ 6706081 w 7927195"/>
                <a:gd name="connsiteY624" fmla="*/ 3025850 h 4424835"/>
                <a:gd name="connsiteX625" fmla="*/ 6679809 w 7927195"/>
                <a:gd name="connsiteY625" fmla="*/ 3022531 h 4424835"/>
                <a:gd name="connsiteX626" fmla="*/ 6657990 w 7927195"/>
                <a:gd name="connsiteY626" fmla="*/ 2997586 h 4424835"/>
                <a:gd name="connsiteX627" fmla="*/ 6656735 w 7927195"/>
                <a:gd name="connsiteY627" fmla="*/ 2968881 h 4424835"/>
                <a:gd name="connsiteX628" fmla="*/ 6670903 w 7927195"/>
                <a:gd name="connsiteY628" fmla="*/ 2945750 h 4424835"/>
                <a:gd name="connsiteX629" fmla="*/ 6702317 w 7927195"/>
                <a:gd name="connsiteY629" fmla="*/ 2917794 h 4424835"/>
                <a:gd name="connsiteX630" fmla="*/ 6710615 w 7927195"/>
                <a:gd name="connsiteY630" fmla="*/ 2911325 h 4424835"/>
                <a:gd name="connsiteX631" fmla="*/ 6710534 w 7927195"/>
                <a:gd name="connsiteY631" fmla="*/ 2904103 h 4424835"/>
                <a:gd name="connsiteX632" fmla="*/ 6698673 w 7927195"/>
                <a:gd name="connsiteY632" fmla="*/ 2892133 h 4424835"/>
                <a:gd name="connsiteX633" fmla="*/ 6674506 w 7927195"/>
                <a:gd name="connsiteY633" fmla="*/ 2863006 h 4424835"/>
                <a:gd name="connsiteX634" fmla="*/ 6660419 w 7927195"/>
                <a:gd name="connsiteY634" fmla="*/ 2832613 h 4424835"/>
                <a:gd name="connsiteX635" fmla="*/ 6669041 w 7927195"/>
                <a:gd name="connsiteY635" fmla="*/ 2795326 h 4424835"/>
                <a:gd name="connsiteX636" fmla="*/ 6679849 w 7927195"/>
                <a:gd name="connsiteY636" fmla="*/ 2785392 h 4424835"/>
                <a:gd name="connsiteX637" fmla="*/ 6697433 w 7927195"/>
                <a:gd name="connsiteY637" fmla="*/ 2778945 h 4424835"/>
                <a:gd name="connsiteX638" fmla="*/ 1425653 w 7927195"/>
                <a:gd name="connsiteY638" fmla="*/ 2778944 h 4424835"/>
                <a:gd name="connsiteX639" fmla="*/ 1443665 w 7927195"/>
                <a:gd name="connsiteY639" fmla="*/ 2783772 h 4424835"/>
                <a:gd name="connsiteX640" fmla="*/ 1458486 w 7927195"/>
                <a:gd name="connsiteY640" fmla="*/ 2795386 h 4424835"/>
                <a:gd name="connsiteX641" fmla="*/ 1490988 w 7927195"/>
                <a:gd name="connsiteY641" fmla="*/ 2839143 h 4424835"/>
                <a:gd name="connsiteX642" fmla="*/ 1498837 w 7927195"/>
                <a:gd name="connsiteY642" fmla="*/ 2849457 h 4424835"/>
                <a:gd name="connsiteX643" fmla="*/ 1508682 w 7927195"/>
                <a:gd name="connsiteY643" fmla="*/ 2836143 h 4424835"/>
                <a:gd name="connsiteX644" fmla="*/ 1537108 w 7927195"/>
                <a:gd name="connsiteY644" fmla="*/ 2802349 h 4424835"/>
                <a:gd name="connsiteX645" fmla="*/ 1561786 w 7927195"/>
                <a:gd name="connsiteY645" fmla="*/ 2786764 h 4424835"/>
                <a:gd name="connsiteX646" fmla="*/ 1582261 w 7927195"/>
                <a:gd name="connsiteY646" fmla="*/ 2787699 h 4424835"/>
                <a:gd name="connsiteX647" fmla="*/ 1607691 w 7927195"/>
                <a:gd name="connsiteY647" fmla="*/ 2811806 h 4424835"/>
                <a:gd name="connsiteX648" fmla="*/ 1607942 w 7927195"/>
                <a:gd name="connsiteY648" fmla="*/ 2842535 h 4424835"/>
                <a:gd name="connsiteX649" fmla="*/ 1591843 w 7927195"/>
                <a:gd name="connsiteY649" fmla="*/ 2866945 h 4424835"/>
                <a:gd name="connsiteX650" fmla="*/ 1562340 w 7927195"/>
                <a:gd name="connsiteY650" fmla="*/ 2893942 h 4424835"/>
                <a:gd name="connsiteX651" fmla="*/ 1551665 w 7927195"/>
                <a:gd name="connsiteY651" fmla="*/ 2904597 h 4424835"/>
                <a:gd name="connsiteX652" fmla="*/ 1555418 w 7927195"/>
                <a:gd name="connsiteY652" fmla="*/ 2908633 h 4424835"/>
                <a:gd name="connsiteX653" fmla="*/ 1575509 w 7927195"/>
                <a:gd name="connsiteY653" fmla="*/ 2920121 h 4424835"/>
                <a:gd name="connsiteX654" fmla="*/ 1609675 w 7927195"/>
                <a:gd name="connsiteY654" fmla="*/ 2944621 h 4424835"/>
                <a:gd name="connsiteX655" fmla="*/ 1625912 w 7927195"/>
                <a:gd name="connsiteY655" fmla="*/ 2963825 h 4424835"/>
                <a:gd name="connsiteX656" fmla="*/ 1622220 w 7927195"/>
                <a:gd name="connsiteY656" fmla="*/ 3010973 h 4424835"/>
                <a:gd name="connsiteX657" fmla="*/ 1603497 w 7927195"/>
                <a:gd name="connsiteY657" fmla="*/ 3027769 h 4424835"/>
                <a:gd name="connsiteX658" fmla="*/ 1563461 w 7927195"/>
                <a:gd name="connsiteY658" fmla="*/ 3028963 h 4424835"/>
                <a:gd name="connsiteX659" fmla="*/ 1538991 w 7927195"/>
                <a:gd name="connsiteY659" fmla="*/ 3009253 h 4424835"/>
                <a:gd name="connsiteX660" fmla="*/ 1506808 w 7927195"/>
                <a:gd name="connsiteY660" fmla="*/ 2970338 h 4424835"/>
                <a:gd name="connsiteX661" fmla="*/ 1497400 w 7927195"/>
                <a:gd name="connsiteY661" fmla="*/ 2961287 h 4424835"/>
                <a:gd name="connsiteX662" fmla="*/ 1489243 w 7927195"/>
                <a:gd name="connsiteY662" fmla="*/ 2973030 h 4424835"/>
                <a:gd name="connsiteX663" fmla="*/ 1457036 w 7927195"/>
                <a:gd name="connsiteY663" fmla="*/ 3011795 h 4424835"/>
                <a:gd name="connsiteX664" fmla="*/ 1433918 w 7927195"/>
                <a:gd name="connsiteY664" fmla="*/ 3025907 h 4424835"/>
                <a:gd name="connsiteX665" fmla="*/ 1407682 w 7927195"/>
                <a:gd name="connsiteY665" fmla="*/ 3022421 h 4424835"/>
                <a:gd name="connsiteX666" fmla="*/ 1385943 w 7927195"/>
                <a:gd name="connsiteY666" fmla="*/ 2997412 h 4424835"/>
                <a:gd name="connsiteX667" fmla="*/ 1384810 w 7927195"/>
                <a:gd name="connsiteY667" fmla="*/ 2968699 h 4424835"/>
                <a:gd name="connsiteX668" fmla="*/ 1399051 w 7927195"/>
                <a:gd name="connsiteY668" fmla="*/ 2945608 h 4424835"/>
                <a:gd name="connsiteX669" fmla="*/ 1430505 w 7927195"/>
                <a:gd name="connsiteY669" fmla="*/ 2917672 h 4424835"/>
                <a:gd name="connsiteX670" fmla="*/ 1438800 w 7927195"/>
                <a:gd name="connsiteY670" fmla="*/ 2911203 h 4424835"/>
                <a:gd name="connsiteX671" fmla="*/ 1439690 w 7927195"/>
                <a:gd name="connsiteY671" fmla="*/ 2905637 h 4424835"/>
                <a:gd name="connsiteX672" fmla="*/ 1429521 w 7927195"/>
                <a:gd name="connsiteY672" fmla="*/ 2895003 h 4424835"/>
                <a:gd name="connsiteX673" fmla="*/ 1403593 w 7927195"/>
                <a:gd name="connsiteY673" fmla="*/ 2864597 h 4424835"/>
                <a:gd name="connsiteX674" fmla="*/ 1388396 w 7927195"/>
                <a:gd name="connsiteY674" fmla="*/ 2832427 h 4424835"/>
                <a:gd name="connsiteX675" fmla="*/ 1397201 w 7927195"/>
                <a:gd name="connsiteY675" fmla="*/ 2795172 h 4424835"/>
                <a:gd name="connsiteX676" fmla="*/ 1408050 w 7927195"/>
                <a:gd name="connsiteY676" fmla="*/ 2785286 h 4424835"/>
                <a:gd name="connsiteX677" fmla="*/ 1425653 w 7927195"/>
                <a:gd name="connsiteY677" fmla="*/ 2778944 h 4424835"/>
                <a:gd name="connsiteX678" fmla="*/ 4941034 w 7927195"/>
                <a:gd name="connsiteY678" fmla="*/ 2778900 h 4424835"/>
                <a:gd name="connsiteX679" fmla="*/ 4959073 w 7927195"/>
                <a:gd name="connsiteY679" fmla="*/ 2783841 h 4424835"/>
                <a:gd name="connsiteX680" fmla="*/ 4972311 w 7927195"/>
                <a:gd name="connsiteY680" fmla="*/ 2794099 h 4424835"/>
                <a:gd name="connsiteX681" fmla="*/ 5004331 w 7927195"/>
                <a:gd name="connsiteY681" fmla="*/ 2835605 h 4424835"/>
                <a:gd name="connsiteX682" fmla="*/ 5011010 w 7927195"/>
                <a:gd name="connsiteY682" fmla="*/ 2848421 h 4424835"/>
                <a:gd name="connsiteX683" fmla="*/ 5015464 w 7927195"/>
                <a:gd name="connsiteY683" fmla="*/ 2847340 h 4424835"/>
                <a:gd name="connsiteX684" fmla="*/ 5021819 w 7927195"/>
                <a:gd name="connsiteY684" fmla="*/ 2839086 h 4424835"/>
                <a:gd name="connsiteX685" fmla="*/ 5052747 w 7927195"/>
                <a:gd name="connsiteY685" fmla="*/ 2801961 h 4424835"/>
                <a:gd name="connsiteX686" fmla="*/ 5077521 w 7927195"/>
                <a:gd name="connsiteY686" fmla="*/ 2786574 h 4424835"/>
                <a:gd name="connsiteX687" fmla="*/ 5098005 w 7927195"/>
                <a:gd name="connsiteY687" fmla="*/ 2787902 h 4424835"/>
                <a:gd name="connsiteX688" fmla="*/ 5120067 w 7927195"/>
                <a:gd name="connsiteY688" fmla="*/ 2806762 h 4424835"/>
                <a:gd name="connsiteX689" fmla="*/ 5124965 w 7927195"/>
                <a:gd name="connsiteY689" fmla="*/ 2836839 h 4424835"/>
                <a:gd name="connsiteX690" fmla="*/ 5108246 w 7927195"/>
                <a:gd name="connsiteY690" fmla="*/ 2865613 h 4424835"/>
                <a:gd name="connsiteX691" fmla="*/ 5075659 w 7927195"/>
                <a:gd name="connsiteY691" fmla="*/ 2895440 h 4424835"/>
                <a:gd name="connsiteX692" fmla="*/ 5066510 w 7927195"/>
                <a:gd name="connsiteY692" fmla="*/ 2903496 h 4424835"/>
                <a:gd name="connsiteX693" fmla="*/ 5074080 w 7927195"/>
                <a:gd name="connsiteY693" fmla="*/ 2910730 h 4424835"/>
                <a:gd name="connsiteX694" fmla="*/ 5109825 w 7927195"/>
                <a:gd name="connsiteY694" fmla="*/ 2932853 h 4424835"/>
                <a:gd name="connsiteX695" fmla="*/ 5132171 w 7927195"/>
                <a:gd name="connsiteY695" fmla="*/ 2951936 h 4424835"/>
                <a:gd name="connsiteX696" fmla="*/ 5145206 w 7927195"/>
                <a:gd name="connsiteY696" fmla="*/ 2973257 h 4424835"/>
                <a:gd name="connsiteX697" fmla="*/ 5141198 w 7927195"/>
                <a:gd name="connsiteY697" fmla="*/ 3005497 h 4424835"/>
                <a:gd name="connsiteX698" fmla="*/ 5119015 w 7927195"/>
                <a:gd name="connsiteY698" fmla="*/ 3027543 h 4424835"/>
                <a:gd name="connsiteX699" fmla="*/ 5079060 w 7927195"/>
                <a:gd name="connsiteY699" fmla="*/ 3029113 h 4424835"/>
                <a:gd name="connsiteX700" fmla="*/ 5058940 w 7927195"/>
                <a:gd name="connsiteY700" fmla="*/ 3014002 h 4424835"/>
                <a:gd name="connsiteX701" fmla="*/ 5023479 w 7927195"/>
                <a:gd name="connsiteY701" fmla="*/ 2972403 h 4424835"/>
                <a:gd name="connsiteX702" fmla="*/ 5015423 w 7927195"/>
                <a:gd name="connsiteY702" fmla="*/ 2962797 h 4424835"/>
                <a:gd name="connsiteX703" fmla="*/ 5011699 w 7927195"/>
                <a:gd name="connsiteY703" fmla="*/ 2962821 h 4424835"/>
                <a:gd name="connsiteX704" fmla="*/ 5004452 w 7927195"/>
                <a:gd name="connsiteY704" fmla="*/ 2973095 h 4424835"/>
                <a:gd name="connsiteX705" fmla="*/ 4972229 w 7927195"/>
                <a:gd name="connsiteY705" fmla="*/ 3011804 h 4424835"/>
                <a:gd name="connsiteX706" fmla="*/ 4949115 w 7927195"/>
                <a:gd name="connsiteY706" fmla="*/ 3025931 h 4424835"/>
                <a:gd name="connsiteX707" fmla="*/ 4922924 w 7927195"/>
                <a:gd name="connsiteY707" fmla="*/ 3022345 h 4424835"/>
                <a:gd name="connsiteX708" fmla="*/ 4910172 w 7927195"/>
                <a:gd name="connsiteY708" fmla="*/ 3011544 h 4424835"/>
                <a:gd name="connsiteX709" fmla="*/ 4905435 w 7927195"/>
                <a:gd name="connsiteY709" fmla="*/ 2957146 h 4424835"/>
                <a:gd name="connsiteX710" fmla="*/ 4917337 w 7927195"/>
                <a:gd name="connsiteY710" fmla="*/ 2942512 h 4424835"/>
                <a:gd name="connsiteX711" fmla="*/ 4940897 w 7927195"/>
                <a:gd name="connsiteY711" fmla="*/ 2921518 h 4424835"/>
                <a:gd name="connsiteX712" fmla="*/ 4956118 w 7927195"/>
                <a:gd name="connsiteY712" fmla="*/ 2909592 h 4424835"/>
                <a:gd name="connsiteX713" fmla="*/ 4946200 w 7927195"/>
                <a:gd name="connsiteY713" fmla="*/ 2896379 h 4424835"/>
                <a:gd name="connsiteX714" fmla="*/ 4922559 w 7927195"/>
                <a:gd name="connsiteY714" fmla="*/ 2869560 h 4424835"/>
                <a:gd name="connsiteX715" fmla="*/ 4912236 w 7927195"/>
                <a:gd name="connsiteY715" fmla="*/ 2853748 h 4424835"/>
                <a:gd name="connsiteX716" fmla="*/ 4905354 w 7927195"/>
                <a:gd name="connsiteY716" fmla="*/ 2838430 h 4424835"/>
                <a:gd name="connsiteX717" fmla="*/ 4923449 w 7927195"/>
                <a:gd name="connsiteY717" fmla="*/ 2785149 h 4424835"/>
                <a:gd name="connsiteX718" fmla="*/ 4941034 w 7927195"/>
                <a:gd name="connsiteY718" fmla="*/ 2778900 h 4424835"/>
                <a:gd name="connsiteX719" fmla="*/ 3183615 w 7927195"/>
                <a:gd name="connsiteY719" fmla="*/ 2778848 h 4424835"/>
                <a:gd name="connsiteX720" fmla="*/ 3201584 w 7927195"/>
                <a:gd name="connsiteY720" fmla="*/ 2784177 h 4424835"/>
                <a:gd name="connsiteX721" fmla="*/ 3216303 w 7927195"/>
                <a:gd name="connsiteY721" fmla="*/ 2795977 h 4424835"/>
                <a:gd name="connsiteX722" fmla="*/ 3246603 w 7927195"/>
                <a:gd name="connsiteY722" fmla="*/ 2836240 h 4424835"/>
                <a:gd name="connsiteX723" fmla="*/ 3253060 w 7927195"/>
                <a:gd name="connsiteY723" fmla="*/ 2847028 h 4424835"/>
                <a:gd name="connsiteX724" fmla="*/ 3256752 w 7927195"/>
                <a:gd name="connsiteY724" fmla="*/ 2847510 h 4424835"/>
                <a:gd name="connsiteX725" fmla="*/ 3263464 w 7927195"/>
                <a:gd name="connsiteY725" fmla="*/ 2839507 h 4424835"/>
                <a:gd name="connsiteX726" fmla="*/ 3294395 w 7927195"/>
                <a:gd name="connsiteY726" fmla="*/ 2802289 h 4424835"/>
                <a:gd name="connsiteX727" fmla="*/ 3319097 w 7927195"/>
                <a:gd name="connsiteY727" fmla="*/ 2786703 h 4424835"/>
                <a:gd name="connsiteX728" fmla="*/ 3339605 w 7927195"/>
                <a:gd name="connsiteY728" fmla="*/ 2787748 h 4424835"/>
                <a:gd name="connsiteX729" fmla="*/ 3360647 w 7927195"/>
                <a:gd name="connsiteY729" fmla="*/ 2804766 h 4424835"/>
                <a:gd name="connsiteX730" fmla="*/ 3366448 w 7927195"/>
                <a:gd name="connsiteY730" fmla="*/ 2838600 h 4424835"/>
                <a:gd name="connsiteX731" fmla="*/ 3350349 w 7927195"/>
                <a:gd name="connsiteY731" fmla="*/ 2865419 h 4424835"/>
                <a:gd name="connsiteX732" fmla="*/ 3317806 w 7927195"/>
                <a:gd name="connsiteY732" fmla="*/ 2895367 h 4424835"/>
                <a:gd name="connsiteX733" fmla="*/ 3308888 w 7927195"/>
                <a:gd name="connsiteY733" fmla="*/ 2904107 h 4424835"/>
                <a:gd name="connsiteX734" fmla="*/ 3314223 w 7927195"/>
                <a:gd name="connsiteY734" fmla="*/ 2909734 h 4424835"/>
                <a:gd name="connsiteX735" fmla="*/ 3348478 w 7927195"/>
                <a:gd name="connsiteY735" fmla="*/ 2930367 h 4424835"/>
                <a:gd name="connsiteX736" fmla="*/ 3374309 w 7927195"/>
                <a:gd name="connsiteY736" fmla="*/ 2951919 h 4424835"/>
                <a:gd name="connsiteX737" fmla="*/ 3387887 w 7927195"/>
                <a:gd name="connsiteY737" fmla="*/ 2975394 h 4424835"/>
                <a:gd name="connsiteX738" fmla="*/ 3386757 w 7927195"/>
                <a:gd name="connsiteY738" fmla="*/ 2998064 h 4424835"/>
                <a:gd name="connsiteX739" fmla="*/ 3351304 w 7927195"/>
                <a:gd name="connsiteY739" fmla="*/ 3032109 h 4424835"/>
                <a:gd name="connsiteX740" fmla="*/ 3324594 w 7927195"/>
                <a:gd name="connsiteY740" fmla="*/ 3030789 h 4424835"/>
                <a:gd name="connsiteX741" fmla="*/ 3300650 w 7927195"/>
                <a:gd name="connsiteY741" fmla="*/ 3013864 h 4424835"/>
                <a:gd name="connsiteX742" fmla="*/ 3269034 w 7927195"/>
                <a:gd name="connsiteY742" fmla="*/ 2977176 h 4424835"/>
                <a:gd name="connsiteX743" fmla="*/ 3258877 w 7927195"/>
                <a:gd name="connsiteY743" fmla="*/ 2963736 h 4424835"/>
                <a:gd name="connsiteX744" fmla="*/ 3251797 w 7927195"/>
                <a:gd name="connsiteY744" fmla="*/ 2964481 h 4424835"/>
                <a:gd name="connsiteX745" fmla="*/ 3243862 w 7927195"/>
                <a:gd name="connsiteY745" fmla="*/ 2976900 h 4424835"/>
                <a:gd name="connsiteX746" fmla="*/ 3213902 w 7927195"/>
                <a:gd name="connsiteY746" fmla="*/ 3012139 h 4424835"/>
                <a:gd name="connsiteX747" fmla="*/ 3190622 w 7927195"/>
                <a:gd name="connsiteY747" fmla="*/ 3026036 h 4424835"/>
                <a:gd name="connsiteX748" fmla="*/ 3164406 w 7927195"/>
                <a:gd name="connsiteY748" fmla="*/ 3022175 h 4424835"/>
                <a:gd name="connsiteX749" fmla="*/ 3142918 w 7927195"/>
                <a:gd name="connsiteY749" fmla="*/ 2996922 h 4424835"/>
                <a:gd name="connsiteX750" fmla="*/ 3143760 w 7927195"/>
                <a:gd name="connsiteY750" fmla="*/ 2964104 h 4424835"/>
                <a:gd name="connsiteX751" fmla="*/ 3158208 w 7927195"/>
                <a:gd name="connsiteY751" fmla="*/ 2943576 h 4424835"/>
                <a:gd name="connsiteX752" fmla="*/ 3188314 w 7927195"/>
                <a:gd name="connsiteY752" fmla="*/ 2917239 h 4424835"/>
                <a:gd name="connsiteX753" fmla="*/ 3197888 w 7927195"/>
                <a:gd name="connsiteY753" fmla="*/ 2909620 h 4424835"/>
                <a:gd name="connsiteX754" fmla="*/ 3192281 w 7927195"/>
                <a:gd name="connsiteY754" fmla="*/ 2900516 h 4424835"/>
                <a:gd name="connsiteX755" fmla="*/ 3168102 w 7927195"/>
                <a:gd name="connsiteY755" fmla="*/ 2874126 h 4424835"/>
                <a:gd name="connsiteX756" fmla="*/ 3155982 w 7927195"/>
                <a:gd name="connsiteY756" fmla="*/ 2856942 h 4424835"/>
                <a:gd name="connsiteX757" fmla="*/ 3147950 w 7927195"/>
                <a:gd name="connsiteY757" fmla="*/ 2839839 h 4424835"/>
                <a:gd name="connsiteX758" fmla="*/ 3165904 w 7927195"/>
                <a:gd name="connsiteY758" fmla="*/ 2784837 h 4424835"/>
                <a:gd name="connsiteX759" fmla="*/ 3183615 w 7927195"/>
                <a:gd name="connsiteY759" fmla="*/ 2778848 h 4424835"/>
                <a:gd name="connsiteX760" fmla="*/ 1899796 w 7927195"/>
                <a:gd name="connsiteY760" fmla="*/ 2460622 h 4424835"/>
                <a:gd name="connsiteX761" fmla="*/ 1941738 w 7927195"/>
                <a:gd name="connsiteY761" fmla="*/ 2502452 h 4424835"/>
                <a:gd name="connsiteX762" fmla="*/ 1931246 w 7927195"/>
                <a:gd name="connsiteY762" fmla="*/ 2529833 h 4424835"/>
                <a:gd name="connsiteX763" fmla="*/ 1919563 w 7927195"/>
                <a:gd name="connsiteY763" fmla="*/ 2547313 h 4424835"/>
                <a:gd name="connsiteX764" fmla="*/ 1837183 w 7927195"/>
                <a:gd name="connsiteY764" fmla="*/ 2642990 h 4424835"/>
                <a:gd name="connsiteX765" fmla="*/ 1814457 w 7927195"/>
                <a:gd name="connsiteY765" fmla="*/ 2661620 h 4424835"/>
                <a:gd name="connsiteX766" fmla="*/ 1793249 w 7927195"/>
                <a:gd name="connsiteY766" fmla="*/ 2667737 h 4424835"/>
                <a:gd name="connsiteX767" fmla="*/ 1758727 w 7927195"/>
                <a:gd name="connsiteY767" fmla="*/ 2626891 h 4424835"/>
                <a:gd name="connsiteX768" fmla="*/ 1767341 w 7927195"/>
                <a:gd name="connsiteY768" fmla="*/ 2603242 h 4424835"/>
                <a:gd name="connsiteX769" fmla="*/ 1792711 w 7927195"/>
                <a:gd name="connsiteY769" fmla="*/ 2562085 h 4424835"/>
                <a:gd name="connsiteX770" fmla="*/ 1862699 w 7927195"/>
                <a:gd name="connsiteY770" fmla="*/ 2483575 h 4424835"/>
                <a:gd name="connsiteX771" fmla="*/ 1884344 w 7927195"/>
                <a:gd name="connsiteY771" fmla="*/ 2466958 h 4424835"/>
                <a:gd name="connsiteX772" fmla="*/ 1899796 w 7927195"/>
                <a:gd name="connsiteY772" fmla="*/ 2460622 h 4424835"/>
                <a:gd name="connsiteX773" fmla="*/ 7171819 w 7927195"/>
                <a:gd name="connsiteY773" fmla="*/ 2460614 h 4424835"/>
                <a:gd name="connsiteX774" fmla="*/ 7213676 w 7927195"/>
                <a:gd name="connsiteY774" fmla="*/ 2502500 h 4424835"/>
                <a:gd name="connsiteX775" fmla="*/ 7203192 w 7927195"/>
                <a:gd name="connsiteY775" fmla="*/ 2529878 h 4424835"/>
                <a:gd name="connsiteX776" fmla="*/ 7191533 w 7927195"/>
                <a:gd name="connsiteY776" fmla="*/ 2547362 h 4424835"/>
                <a:gd name="connsiteX777" fmla="*/ 7109154 w 7927195"/>
                <a:gd name="connsiteY777" fmla="*/ 2643059 h 4424835"/>
                <a:gd name="connsiteX778" fmla="*/ 7086363 w 7927195"/>
                <a:gd name="connsiteY778" fmla="*/ 2661644 h 4424835"/>
                <a:gd name="connsiteX779" fmla="*/ 7065151 w 7927195"/>
                <a:gd name="connsiteY779" fmla="*/ 2667737 h 4424835"/>
                <a:gd name="connsiteX780" fmla="*/ 7030701 w 7927195"/>
                <a:gd name="connsiteY780" fmla="*/ 2626847 h 4424835"/>
                <a:gd name="connsiteX781" fmla="*/ 7039324 w 7927195"/>
                <a:gd name="connsiteY781" fmla="*/ 2603194 h 4424835"/>
                <a:gd name="connsiteX782" fmla="*/ 7064705 w 7927195"/>
                <a:gd name="connsiteY782" fmla="*/ 2562044 h 4424835"/>
                <a:gd name="connsiteX783" fmla="*/ 7134698 w 7927195"/>
                <a:gd name="connsiteY783" fmla="*/ 2483547 h 4424835"/>
                <a:gd name="connsiteX784" fmla="*/ 7156355 w 7927195"/>
                <a:gd name="connsiteY784" fmla="*/ 2466934 h 4424835"/>
                <a:gd name="connsiteX785" fmla="*/ 7171819 w 7927195"/>
                <a:gd name="connsiteY785" fmla="*/ 2460614 h 4424835"/>
                <a:gd name="connsiteX786" fmla="*/ 5426469 w 7927195"/>
                <a:gd name="connsiteY786" fmla="*/ 2460145 h 4424835"/>
                <a:gd name="connsiteX787" fmla="*/ 5434606 w 7927195"/>
                <a:gd name="connsiteY787" fmla="*/ 2462104 h 4424835"/>
                <a:gd name="connsiteX788" fmla="*/ 5456911 w 7927195"/>
                <a:gd name="connsiteY788" fmla="*/ 2497185 h 4424835"/>
                <a:gd name="connsiteX789" fmla="*/ 5453835 w 7927195"/>
                <a:gd name="connsiteY789" fmla="*/ 2513609 h 4424835"/>
                <a:gd name="connsiteX790" fmla="*/ 5435456 w 7927195"/>
                <a:gd name="connsiteY790" fmla="*/ 2546516 h 4424835"/>
                <a:gd name="connsiteX791" fmla="*/ 5363400 w 7927195"/>
                <a:gd name="connsiteY791" fmla="*/ 2631563 h 4424835"/>
                <a:gd name="connsiteX792" fmla="*/ 5345547 w 7927195"/>
                <a:gd name="connsiteY792" fmla="*/ 2649427 h 4424835"/>
                <a:gd name="connsiteX793" fmla="*/ 5328788 w 7927195"/>
                <a:gd name="connsiteY793" fmla="*/ 2662005 h 4424835"/>
                <a:gd name="connsiteX794" fmla="*/ 5308305 w 7927195"/>
                <a:gd name="connsiteY794" fmla="*/ 2667765 h 4424835"/>
                <a:gd name="connsiteX795" fmla="*/ 5273815 w 7927195"/>
                <a:gd name="connsiteY795" fmla="*/ 2630004 h 4424835"/>
                <a:gd name="connsiteX796" fmla="*/ 5278065 w 7927195"/>
                <a:gd name="connsiteY796" fmla="*/ 2613828 h 4424835"/>
                <a:gd name="connsiteX797" fmla="*/ 5289036 w 7927195"/>
                <a:gd name="connsiteY797" fmla="*/ 2591150 h 4424835"/>
                <a:gd name="connsiteX798" fmla="*/ 5312474 w 7927195"/>
                <a:gd name="connsiteY798" fmla="*/ 2556231 h 4424835"/>
                <a:gd name="connsiteX799" fmla="*/ 5374006 w 7927195"/>
                <a:gd name="connsiteY799" fmla="*/ 2487122 h 4424835"/>
                <a:gd name="connsiteX800" fmla="*/ 5402181 w 7927195"/>
                <a:gd name="connsiteY800" fmla="*/ 2465237 h 4424835"/>
                <a:gd name="connsiteX801" fmla="*/ 5426469 w 7927195"/>
                <a:gd name="connsiteY801" fmla="*/ 2460145 h 4424835"/>
                <a:gd name="connsiteX802" fmla="*/ 3667288 w 7927195"/>
                <a:gd name="connsiteY802" fmla="*/ 2459946 h 4424835"/>
                <a:gd name="connsiteX803" fmla="*/ 3681096 w 7927195"/>
                <a:gd name="connsiteY803" fmla="*/ 2464493 h 4424835"/>
                <a:gd name="connsiteX804" fmla="*/ 3698815 w 7927195"/>
                <a:gd name="connsiteY804" fmla="*/ 2498153 h 4424835"/>
                <a:gd name="connsiteX805" fmla="*/ 3694844 w 7927195"/>
                <a:gd name="connsiteY805" fmla="*/ 2516551 h 4424835"/>
                <a:gd name="connsiteX806" fmla="*/ 3680566 w 7927195"/>
                <a:gd name="connsiteY806" fmla="*/ 2542208 h 4424835"/>
                <a:gd name="connsiteX807" fmla="*/ 3591467 w 7927195"/>
                <a:gd name="connsiteY807" fmla="*/ 2645844 h 4424835"/>
                <a:gd name="connsiteX808" fmla="*/ 3569926 w 7927195"/>
                <a:gd name="connsiteY808" fmla="*/ 2662547 h 4424835"/>
                <a:gd name="connsiteX809" fmla="*/ 3545549 w 7927195"/>
                <a:gd name="connsiteY809" fmla="*/ 2667834 h 4424835"/>
                <a:gd name="connsiteX810" fmla="*/ 3518973 w 7927195"/>
                <a:gd name="connsiteY810" fmla="*/ 2649427 h 4424835"/>
                <a:gd name="connsiteX811" fmla="*/ 3515921 w 7927195"/>
                <a:gd name="connsiteY811" fmla="*/ 2639505 h 4424835"/>
                <a:gd name="connsiteX812" fmla="*/ 3518738 w 7927195"/>
                <a:gd name="connsiteY812" fmla="*/ 2616799 h 4424835"/>
                <a:gd name="connsiteX813" fmla="*/ 3529376 w 7927195"/>
                <a:gd name="connsiteY813" fmla="*/ 2593955 h 4424835"/>
                <a:gd name="connsiteX814" fmla="*/ 3557491 w 7927195"/>
                <a:gd name="connsiteY814" fmla="*/ 2552082 h 4424835"/>
                <a:gd name="connsiteX815" fmla="*/ 3616695 w 7927195"/>
                <a:gd name="connsiteY815" fmla="*/ 2486510 h 4424835"/>
                <a:gd name="connsiteX816" fmla="*/ 3644983 w 7927195"/>
                <a:gd name="connsiteY816" fmla="*/ 2464849 h 4424835"/>
                <a:gd name="connsiteX817" fmla="*/ 3667288 w 7927195"/>
                <a:gd name="connsiteY817" fmla="*/ 2459946 h 4424835"/>
                <a:gd name="connsiteX818" fmla="*/ 152151 w 7927195"/>
                <a:gd name="connsiteY818" fmla="*/ 2459922 h 4424835"/>
                <a:gd name="connsiteX819" fmla="*/ 167743 w 7927195"/>
                <a:gd name="connsiteY819" fmla="*/ 2465598 h 4424835"/>
                <a:gd name="connsiteX820" fmla="*/ 182588 w 7927195"/>
                <a:gd name="connsiteY820" fmla="*/ 2508322 h 4424835"/>
                <a:gd name="connsiteX821" fmla="*/ 171552 w 7927195"/>
                <a:gd name="connsiteY821" fmla="*/ 2533266 h 4424835"/>
                <a:gd name="connsiteX822" fmla="*/ 163237 w 7927195"/>
                <a:gd name="connsiteY822" fmla="*/ 2545427 h 4424835"/>
                <a:gd name="connsiteX823" fmla="*/ 78106 w 7927195"/>
                <a:gd name="connsiteY823" fmla="*/ 2644286 h 4424835"/>
                <a:gd name="connsiteX824" fmla="*/ 55050 w 7927195"/>
                <a:gd name="connsiteY824" fmla="*/ 2662474 h 4424835"/>
                <a:gd name="connsiteX825" fmla="*/ 32339 w 7927195"/>
                <a:gd name="connsiteY825" fmla="*/ 2667887 h 4424835"/>
                <a:gd name="connsiteX826" fmla="*/ 190 w 7927195"/>
                <a:gd name="connsiteY826" fmla="*/ 2637619 h 4424835"/>
                <a:gd name="connsiteX827" fmla="*/ 852 w 7927195"/>
                <a:gd name="connsiteY827" fmla="*/ 2627203 h 4424835"/>
                <a:gd name="connsiteX828" fmla="*/ 10269 w 7927195"/>
                <a:gd name="connsiteY828" fmla="*/ 2601607 h 4424835"/>
                <a:gd name="connsiteX829" fmla="*/ 37229 w 7927195"/>
                <a:gd name="connsiteY829" fmla="*/ 2558956 h 4424835"/>
                <a:gd name="connsiteX830" fmla="*/ 103028 w 7927195"/>
                <a:gd name="connsiteY830" fmla="*/ 2485126 h 4424835"/>
                <a:gd name="connsiteX831" fmla="*/ 129847 w 7927195"/>
                <a:gd name="connsiteY831" fmla="*/ 2464922 h 4424835"/>
                <a:gd name="connsiteX832" fmla="*/ 152151 w 7927195"/>
                <a:gd name="connsiteY832" fmla="*/ 2459922 h 4424835"/>
                <a:gd name="connsiteX833" fmla="*/ 7459195 w 7927195"/>
                <a:gd name="connsiteY833" fmla="*/ 2048989 h 4424835"/>
                <a:gd name="connsiteX834" fmla="*/ 7472554 w 7927195"/>
                <a:gd name="connsiteY834" fmla="*/ 2059053 h 4424835"/>
                <a:gd name="connsiteX835" fmla="*/ 7488908 w 7927195"/>
                <a:gd name="connsiteY835" fmla="*/ 2090491 h 4424835"/>
                <a:gd name="connsiteX836" fmla="*/ 7491742 w 7927195"/>
                <a:gd name="connsiteY836" fmla="*/ 2140606 h 4424835"/>
                <a:gd name="connsiteX837" fmla="*/ 7481581 w 7927195"/>
                <a:gd name="connsiteY837" fmla="*/ 2187852 h 4424835"/>
                <a:gd name="connsiteX838" fmla="*/ 7477250 w 7927195"/>
                <a:gd name="connsiteY838" fmla="*/ 2203854 h 4424835"/>
                <a:gd name="connsiteX839" fmla="*/ 7481257 w 7927195"/>
                <a:gd name="connsiteY839" fmla="*/ 2206000 h 4424835"/>
                <a:gd name="connsiteX840" fmla="*/ 7487410 w 7927195"/>
                <a:gd name="connsiteY840" fmla="*/ 2205048 h 4424835"/>
                <a:gd name="connsiteX841" fmla="*/ 7532871 w 7927195"/>
                <a:gd name="connsiteY841" fmla="*/ 2196628 h 4424835"/>
                <a:gd name="connsiteX842" fmla="*/ 7587237 w 7927195"/>
                <a:gd name="connsiteY842" fmla="*/ 2199814 h 4424835"/>
                <a:gd name="connsiteX843" fmla="*/ 7610432 w 7927195"/>
                <a:gd name="connsiteY843" fmla="*/ 2209433 h 4424835"/>
                <a:gd name="connsiteX844" fmla="*/ 7624237 w 7927195"/>
                <a:gd name="connsiteY844" fmla="*/ 2224941 h 4424835"/>
                <a:gd name="connsiteX845" fmla="*/ 7616464 w 7927195"/>
                <a:gd name="connsiteY845" fmla="*/ 2257111 h 4424835"/>
                <a:gd name="connsiteX846" fmla="*/ 7581367 w 7927195"/>
                <a:gd name="connsiteY846" fmla="*/ 2269531 h 4424835"/>
                <a:gd name="connsiteX847" fmla="*/ 7539793 w 7927195"/>
                <a:gd name="connsiteY847" fmla="*/ 2263977 h 4424835"/>
                <a:gd name="connsiteX848" fmla="*/ 7491984 w 7927195"/>
                <a:gd name="connsiteY848" fmla="*/ 2247914 h 4424835"/>
                <a:gd name="connsiteX849" fmla="*/ 7484091 w 7927195"/>
                <a:gd name="connsiteY849" fmla="*/ 2245327 h 4424835"/>
                <a:gd name="connsiteX850" fmla="*/ 7480286 w 7927195"/>
                <a:gd name="connsiteY850" fmla="*/ 2248963 h 4424835"/>
                <a:gd name="connsiteX851" fmla="*/ 7484212 w 7927195"/>
                <a:gd name="connsiteY851" fmla="*/ 2260900 h 4424835"/>
                <a:gd name="connsiteX852" fmla="*/ 7500080 w 7927195"/>
                <a:gd name="connsiteY852" fmla="*/ 2315364 h 4424835"/>
                <a:gd name="connsiteX853" fmla="*/ 7502065 w 7927195"/>
                <a:gd name="connsiteY853" fmla="*/ 2363549 h 4424835"/>
                <a:gd name="connsiteX854" fmla="*/ 7488584 w 7927195"/>
                <a:gd name="connsiteY854" fmla="*/ 2396140 h 4424835"/>
                <a:gd name="connsiteX855" fmla="*/ 7440735 w 7927195"/>
                <a:gd name="connsiteY855" fmla="*/ 2397359 h 4424835"/>
                <a:gd name="connsiteX856" fmla="*/ 7426081 w 7927195"/>
                <a:gd name="connsiteY856" fmla="*/ 2365265 h 4424835"/>
                <a:gd name="connsiteX857" fmla="*/ 7428146 w 7927195"/>
                <a:gd name="connsiteY857" fmla="*/ 2300451 h 4424835"/>
                <a:gd name="connsiteX858" fmla="*/ 7441828 w 7927195"/>
                <a:gd name="connsiteY858" fmla="*/ 2254116 h 4424835"/>
                <a:gd name="connsiteX859" fmla="*/ 7440776 w 7927195"/>
                <a:gd name="connsiteY859" fmla="*/ 2250598 h 4424835"/>
                <a:gd name="connsiteX860" fmla="*/ 7437051 w 7927195"/>
                <a:gd name="connsiteY860" fmla="*/ 2249602 h 4424835"/>
                <a:gd name="connsiteX861" fmla="*/ 7431020 w 7927195"/>
                <a:gd name="connsiteY861" fmla="*/ 2251278 h 4424835"/>
                <a:gd name="connsiteX862" fmla="*/ 7413086 w 7927195"/>
                <a:gd name="connsiteY862" fmla="*/ 2257298 h 4424835"/>
                <a:gd name="connsiteX863" fmla="*/ 7340423 w 7927195"/>
                <a:gd name="connsiteY863" fmla="*/ 2266232 h 4424835"/>
                <a:gd name="connsiteX864" fmla="*/ 7309779 w 7927195"/>
                <a:gd name="connsiteY864" fmla="*/ 2259249 h 4424835"/>
                <a:gd name="connsiteX865" fmla="*/ 7291805 w 7927195"/>
                <a:gd name="connsiteY865" fmla="*/ 2248505 h 4424835"/>
                <a:gd name="connsiteX866" fmla="*/ 7289457 w 7927195"/>
                <a:gd name="connsiteY866" fmla="*/ 2201559 h 4424835"/>
                <a:gd name="connsiteX867" fmla="*/ 7318603 w 7927195"/>
                <a:gd name="connsiteY867" fmla="*/ 2185970 h 4424835"/>
                <a:gd name="connsiteX868" fmla="*/ 7347952 w 7927195"/>
                <a:gd name="connsiteY868" fmla="*/ 2184480 h 4424835"/>
                <a:gd name="connsiteX869" fmla="*/ 7407621 w 7927195"/>
                <a:gd name="connsiteY869" fmla="*/ 2196487 h 4424835"/>
                <a:gd name="connsiteX870" fmla="*/ 7435594 w 7927195"/>
                <a:gd name="connsiteY870" fmla="*/ 2205644 h 4424835"/>
                <a:gd name="connsiteX871" fmla="*/ 7439116 w 7927195"/>
                <a:gd name="connsiteY871" fmla="*/ 2204166 h 4424835"/>
                <a:gd name="connsiteX872" fmla="*/ 7439399 w 7927195"/>
                <a:gd name="connsiteY872" fmla="*/ 2202255 h 4424835"/>
                <a:gd name="connsiteX873" fmla="*/ 7433692 w 7927195"/>
                <a:gd name="connsiteY873" fmla="*/ 2186500 h 4424835"/>
                <a:gd name="connsiteX874" fmla="*/ 7415556 w 7927195"/>
                <a:gd name="connsiteY874" fmla="*/ 2128361 h 4424835"/>
                <a:gd name="connsiteX875" fmla="*/ 7413734 w 7927195"/>
                <a:gd name="connsiteY875" fmla="*/ 2092750 h 4424835"/>
                <a:gd name="connsiteX876" fmla="*/ 7423612 w 7927195"/>
                <a:gd name="connsiteY876" fmla="*/ 2063105 h 4424835"/>
                <a:gd name="connsiteX877" fmla="*/ 7435189 w 7927195"/>
                <a:gd name="connsiteY877" fmla="*/ 2051025 h 4424835"/>
                <a:gd name="connsiteX878" fmla="*/ 7459195 w 7927195"/>
                <a:gd name="connsiteY878" fmla="*/ 2048989 h 4424835"/>
                <a:gd name="connsiteX879" fmla="*/ 2175269 w 7927195"/>
                <a:gd name="connsiteY879" fmla="*/ 2046857 h 4424835"/>
                <a:gd name="connsiteX880" fmla="*/ 2189503 w 7927195"/>
                <a:gd name="connsiteY880" fmla="*/ 2050130 h 4424835"/>
                <a:gd name="connsiteX881" fmla="*/ 2202210 w 7927195"/>
                <a:gd name="connsiteY881" fmla="*/ 2060999 h 4424835"/>
                <a:gd name="connsiteX882" fmla="*/ 2217035 w 7927195"/>
                <a:gd name="connsiteY882" fmla="*/ 2090919 h 4424835"/>
                <a:gd name="connsiteX883" fmla="*/ 2219702 w 7927195"/>
                <a:gd name="connsiteY883" fmla="*/ 2141039 h 4424835"/>
                <a:gd name="connsiteX884" fmla="*/ 2209497 w 7927195"/>
                <a:gd name="connsiteY884" fmla="*/ 2188276 h 4424835"/>
                <a:gd name="connsiteX885" fmla="*/ 2205769 w 7927195"/>
                <a:gd name="connsiteY885" fmla="*/ 2202453 h 4424835"/>
                <a:gd name="connsiteX886" fmla="*/ 2209716 w 7927195"/>
                <a:gd name="connsiteY886" fmla="*/ 2206108 h 4424835"/>
                <a:gd name="connsiteX887" fmla="*/ 2215869 w 7927195"/>
                <a:gd name="connsiteY887" fmla="*/ 2204922 h 4424835"/>
                <a:gd name="connsiteX888" fmla="*/ 2257180 w 7927195"/>
                <a:gd name="connsiteY888" fmla="*/ 2197093 h 4424835"/>
                <a:gd name="connsiteX889" fmla="*/ 2311607 w 7927195"/>
                <a:gd name="connsiteY889" fmla="*/ 2198988 h 4424835"/>
                <a:gd name="connsiteX890" fmla="*/ 2335272 w 7927195"/>
                <a:gd name="connsiteY890" fmla="*/ 2207493 h 4424835"/>
                <a:gd name="connsiteX891" fmla="*/ 2348149 w 7927195"/>
                <a:gd name="connsiteY891" fmla="*/ 2218168 h 4424835"/>
                <a:gd name="connsiteX892" fmla="*/ 2344130 w 7927195"/>
                <a:gd name="connsiteY892" fmla="*/ 2257386 h 4424835"/>
                <a:gd name="connsiteX893" fmla="*/ 2308963 w 7927195"/>
                <a:gd name="connsiteY893" fmla="*/ 2269546 h 4424835"/>
                <a:gd name="connsiteX894" fmla="*/ 2267418 w 7927195"/>
                <a:gd name="connsiteY894" fmla="*/ 2263831 h 4424835"/>
                <a:gd name="connsiteX895" fmla="*/ 2215743 w 7927195"/>
                <a:gd name="connsiteY895" fmla="*/ 2246072 h 4424835"/>
                <a:gd name="connsiteX896" fmla="*/ 2209720 w 7927195"/>
                <a:gd name="connsiteY896" fmla="*/ 2245865 h 4424835"/>
                <a:gd name="connsiteX897" fmla="*/ 2208420 w 7927195"/>
                <a:gd name="connsiteY897" fmla="*/ 2247379 h 4424835"/>
                <a:gd name="connsiteX898" fmla="*/ 2209975 w 7927195"/>
                <a:gd name="connsiteY898" fmla="*/ 2255491 h 4424835"/>
                <a:gd name="connsiteX899" fmla="*/ 2223937 w 7927195"/>
                <a:gd name="connsiteY899" fmla="*/ 2297361 h 4424835"/>
                <a:gd name="connsiteX900" fmla="*/ 2230312 w 7927195"/>
                <a:gd name="connsiteY900" fmla="*/ 2361900 h 4424835"/>
                <a:gd name="connsiteX901" fmla="*/ 2216318 w 7927195"/>
                <a:gd name="connsiteY901" fmla="*/ 2396476 h 4424835"/>
                <a:gd name="connsiteX902" fmla="*/ 2204813 w 7927195"/>
                <a:gd name="connsiteY902" fmla="*/ 2405442 h 4424835"/>
                <a:gd name="connsiteX903" fmla="*/ 2173125 w 7927195"/>
                <a:gd name="connsiteY903" fmla="*/ 2401260 h 4424835"/>
                <a:gd name="connsiteX904" fmla="*/ 2158604 w 7927195"/>
                <a:gd name="connsiteY904" fmla="*/ 2380995 h 4424835"/>
                <a:gd name="connsiteX905" fmla="*/ 2152090 w 7927195"/>
                <a:gd name="connsiteY905" fmla="*/ 2333402 h 4424835"/>
                <a:gd name="connsiteX906" fmla="*/ 2165384 w 7927195"/>
                <a:gd name="connsiteY906" fmla="*/ 2267656 h 4424835"/>
                <a:gd name="connsiteX907" fmla="*/ 2170809 w 7927195"/>
                <a:gd name="connsiteY907" fmla="*/ 2251257 h 4424835"/>
                <a:gd name="connsiteX908" fmla="*/ 2164708 w 7927195"/>
                <a:gd name="connsiteY908" fmla="*/ 2249662 h 4424835"/>
                <a:gd name="connsiteX909" fmla="*/ 2144743 w 7927195"/>
                <a:gd name="connsiteY909" fmla="*/ 2256204 h 4424835"/>
                <a:gd name="connsiteX910" fmla="*/ 2068031 w 7927195"/>
                <a:gd name="connsiteY910" fmla="*/ 2266191 h 4424835"/>
                <a:gd name="connsiteX911" fmla="*/ 2035468 w 7927195"/>
                <a:gd name="connsiteY911" fmla="*/ 2258297 h 4424835"/>
                <a:gd name="connsiteX912" fmla="*/ 2019547 w 7927195"/>
                <a:gd name="connsiteY912" fmla="*/ 2248221 h 4424835"/>
                <a:gd name="connsiteX913" fmla="*/ 2017778 w 7927195"/>
                <a:gd name="connsiteY913" fmla="*/ 2201255 h 4424835"/>
                <a:gd name="connsiteX914" fmla="*/ 2047025 w 7927195"/>
                <a:gd name="connsiteY914" fmla="*/ 2185872 h 4424835"/>
                <a:gd name="connsiteX915" fmla="*/ 2103501 w 7927195"/>
                <a:gd name="connsiteY915" fmla="*/ 2188143 h 4424835"/>
                <a:gd name="connsiteX916" fmla="*/ 2164041 w 7927195"/>
                <a:gd name="connsiteY916" fmla="*/ 2205610 h 4424835"/>
                <a:gd name="connsiteX917" fmla="*/ 2165943 w 7927195"/>
                <a:gd name="connsiteY917" fmla="*/ 2205363 h 4424835"/>
                <a:gd name="connsiteX918" fmla="*/ 2167311 w 7927195"/>
                <a:gd name="connsiteY918" fmla="*/ 2201854 h 4424835"/>
                <a:gd name="connsiteX919" fmla="*/ 2163862 w 7927195"/>
                <a:gd name="connsiteY919" fmla="*/ 2191984 h 4424835"/>
                <a:gd name="connsiteX920" fmla="*/ 2152172 w 7927195"/>
                <a:gd name="connsiteY920" fmla="*/ 2160437 h 4424835"/>
                <a:gd name="connsiteX921" fmla="*/ 2143229 w 7927195"/>
                <a:gd name="connsiteY921" fmla="*/ 2125862 h 4424835"/>
                <a:gd name="connsiteX922" fmla="*/ 2145464 w 7927195"/>
                <a:gd name="connsiteY922" fmla="*/ 2075945 h 4424835"/>
                <a:gd name="connsiteX923" fmla="*/ 2161834 w 7927195"/>
                <a:gd name="connsiteY923" fmla="*/ 2051976 h 4424835"/>
                <a:gd name="connsiteX924" fmla="*/ 2175269 w 7927195"/>
                <a:gd name="connsiteY924" fmla="*/ 2046857 h 4424835"/>
                <a:gd name="connsiteX925" fmla="*/ 3932326 w 7927195"/>
                <a:gd name="connsiteY925" fmla="*/ 2046817 h 4424835"/>
                <a:gd name="connsiteX926" fmla="*/ 3952511 w 7927195"/>
                <a:gd name="connsiteY926" fmla="*/ 2054077 h 4424835"/>
                <a:gd name="connsiteX927" fmla="*/ 3965813 w 7927195"/>
                <a:gd name="connsiteY927" fmla="*/ 2070253 h 4424835"/>
                <a:gd name="connsiteX928" fmla="*/ 3976030 w 7927195"/>
                <a:gd name="connsiteY928" fmla="*/ 2099890 h 4424835"/>
                <a:gd name="connsiteX929" fmla="*/ 3978147 w 7927195"/>
                <a:gd name="connsiteY929" fmla="*/ 2127129 h 4424835"/>
                <a:gd name="connsiteX930" fmla="*/ 3965295 w 7927195"/>
                <a:gd name="connsiteY930" fmla="*/ 2193142 h 4424835"/>
                <a:gd name="connsiteX931" fmla="*/ 3963606 w 7927195"/>
                <a:gd name="connsiteY931" fmla="*/ 2203396 h 4424835"/>
                <a:gd name="connsiteX932" fmla="*/ 3966286 w 7927195"/>
                <a:gd name="connsiteY932" fmla="*/ 2205979 h 4424835"/>
                <a:gd name="connsiteX933" fmla="*/ 3986851 w 7927195"/>
                <a:gd name="connsiteY933" fmla="*/ 2201805 h 4424835"/>
                <a:gd name="connsiteX934" fmla="*/ 4026360 w 7927195"/>
                <a:gd name="connsiteY934" fmla="*/ 2195907 h 4424835"/>
                <a:gd name="connsiteX935" fmla="*/ 4082362 w 7927195"/>
                <a:gd name="connsiteY935" fmla="*/ 2202914 h 4424835"/>
                <a:gd name="connsiteX936" fmla="*/ 4103579 w 7927195"/>
                <a:gd name="connsiteY936" fmla="*/ 2216148 h 4424835"/>
                <a:gd name="connsiteX937" fmla="*/ 4110776 w 7927195"/>
                <a:gd name="connsiteY937" fmla="*/ 2243339 h 4424835"/>
                <a:gd name="connsiteX938" fmla="*/ 4106003 w 7927195"/>
                <a:gd name="connsiteY938" fmla="*/ 2252524 h 4424835"/>
                <a:gd name="connsiteX939" fmla="*/ 4085204 w 7927195"/>
                <a:gd name="connsiteY939" fmla="*/ 2266179 h 4424835"/>
                <a:gd name="connsiteX940" fmla="*/ 4047727 w 7927195"/>
                <a:gd name="connsiteY940" fmla="*/ 2268527 h 4424835"/>
                <a:gd name="connsiteX941" fmla="*/ 3996943 w 7927195"/>
                <a:gd name="connsiteY941" fmla="*/ 2255236 h 4424835"/>
                <a:gd name="connsiteX942" fmla="*/ 3971375 w 7927195"/>
                <a:gd name="connsiteY942" fmla="*/ 2245582 h 4424835"/>
                <a:gd name="connsiteX943" fmla="*/ 3965639 w 7927195"/>
                <a:gd name="connsiteY943" fmla="*/ 2246748 h 4424835"/>
                <a:gd name="connsiteX944" fmla="*/ 3965509 w 7927195"/>
                <a:gd name="connsiteY944" fmla="*/ 2250581 h 4424835"/>
                <a:gd name="connsiteX945" fmla="*/ 3981932 w 7927195"/>
                <a:gd name="connsiteY945" fmla="*/ 2300498 h 4424835"/>
                <a:gd name="connsiteX946" fmla="*/ 3988462 w 7927195"/>
                <a:gd name="connsiteY946" fmla="*/ 2354594 h 4424835"/>
                <a:gd name="connsiteX947" fmla="*/ 3976710 w 7927195"/>
                <a:gd name="connsiteY947" fmla="*/ 2392294 h 4424835"/>
                <a:gd name="connsiteX948" fmla="*/ 3962979 w 7927195"/>
                <a:gd name="connsiteY948" fmla="*/ 2404997 h 4424835"/>
                <a:gd name="connsiteX949" fmla="*/ 3927882 w 7927195"/>
                <a:gd name="connsiteY949" fmla="*/ 2399285 h 4424835"/>
                <a:gd name="connsiteX950" fmla="*/ 3914013 w 7927195"/>
                <a:gd name="connsiteY950" fmla="*/ 2376069 h 4424835"/>
                <a:gd name="connsiteX951" fmla="*/ 3908908 w 7927195"/>
                <a:gd name="connsiteY951" fmla="*/ 2345024 h 4424835"/>
                <a:gd name="connsiteX952" fmla="*/ 3919599 w 7927195"/>
                <a:gd name="connsiteY952" fmla="*/ 2276736 h 4424835"/>
                <a:gd name="connsiteX953" fmla="*/ 3927351 w 7927195"/>
                <a:gd name="connsiteY953" fmla="*/ 2252735 h 4424835"/>
                <a:gd name="connsiteX954" fmla="*/ 3923198 w 7927195"/>
                <a:gd name="connsiteY954" fmla="*/ 2249492 h 4424835"/>
                <a:gd name="connsiteX955" fmla="*/ 3915167 w 7927195"/>
                <a:gd name="connsiteY955" fmla="*/ 2251719 h 4424835"/>
                <a:gd name="connsiteX956" fmla="*/ 3868540 w 7927195"/>
                <a:gd name="connsiteY956" fmla="*/ 2264418 h 4424835"/>
                <a:gd name="connsiteX957" fmla="*/ 3801795 w 7927195"/>
                <a:gd name="connsiteY957" fmla="*/ 2261721 h 4424835"/>
                <a:gd name="connsiteX958" fmla="*/ 3777745 w 7927195"/>
                <a:gd name="connsiteY958" fmla="*/ 2249132 h 4424835"/>
                <a:gd name="connsiteX959" fmla="*/ 3775385 w 7927195"/>
                <a:gd name="connsiteY959" fmla="*/ 2200809 h 4424835"/>
                <a:gd name="connsiteX960" fmla="*/ 3804811 w 7927195"/>
                <a:gd name="connsiteY960" fmla="*/ 2185770 h 4424835"/>
                <a:gd name="connsiteX961" fmla="*/ 3861266 w 7927195"/>
                <a:gd name="connsiteY961" fmla="*/ 2188313 h 4424835"/>
                <a:gd name="connsiteX962" fmla="*/ 3919786 w 7927195"/>
                <a:gd name="connsiteY962" fmla="*/ 2205307 h 4424835"/>
                <a:gd name="connsiteX963" fmla="*/ 3923562 w 7927195"/>
                <a:gd name="connsiteY963" fmla="*/ 2204728 h 4424835"/>
                <a:gd name="connsiteX964" fmla="*/ 3924647 w 7927195"/>
                <a:gd name="connsiteY964" fmla="*/ 2203234 h 4424835"/>
                <a:gd name="connsiteX965" fmla="*/ 3920850 w 7927195"/>
                <a:gd name="connsiteY965" fmla="*/ 2191349 h 4424835"/>
                <a:gd name="connsiteX966" fmla="*/ 3902269 w 7927195"/>
                <a:gd name="connsiteY966" fmla="*/ 2135545 h 4424835"/>
                <a:gd name="connsiteX967" fmla="*/ 3899865 w 7927195"/>
                <a:gd name="connsiteY967" fmla="*/ 2087462 h 4424835"/>
                <a:gd name="connsiteX968" fmla="*/ 3913390 w 7927195"/>
                <a:gd name="connsiteY968" fmla="*/ 2057182 h 4424835"/>
                <a:gd name="connsiteX969" fmla="*/ 3932326 w 7927195"/>
                <a:gd name="connsiteY969" fmla="*/ 2046817 h 4424835"/>
                <a:gd name="connsiteX970" fmla="*/ 417092 w 7927195"/>
                <a:gd name="connsiteY970" fmla="*/ 2046792 h 4424835"/>
                <a:gd name="connsiteX971" fmla="*/ 430340 w 7927195"/>
                <a:gd name="connsiteY971" fmla="*/ 2049446 h 4424835"/>
                <a:gd name="connsiteX972" fmla="*/ 446062 w 7927195"/>
                <a:gd name="connsiteY972" fmla="*/ 2063109 h 4424835"/>
                <a:gd name="connsiteX973" fmla="*/ 462315 w 7927195"/>
                <a:gd name="connsiteY973" fmla="*/ 2108039 h 4424835"/>
                <a:gd name="connsiteX974" fmla="*/ 462407 w 7927195"/>
                <a:gd name="connsiteY974" fmla="*/ 2124859 h 4424835"/>
                <a:gd name="connsiteX975" fmla="*/ 452163 w 7927195"/>
                <a:gd name="connsiteY975" fmla="*/ 2186852 h 4424835"/>
                <a:gd name="connsiteX976" fmla="*/ 447956 w 7927195"/>
                <a:gd name="connsiteY976" fmla="*/ 2203093 h 4424835"/>
                <a:gd name="connsiteX977" fmla="*/ 450289 w 7927195"/>
                <a:gd name="connsiteY977" fmla="*/ 2205882 h 4424835"/>
                <a:gd name="connsiteX978" fmla="*/ 456480 w 7927195"/>
                <a:gd name="connsiteY978" fmla="*/ 2205388 h 4424835"/>
                <a:gd name="connsiteX979" fmla="*/ 506103 w 7927195"/>
                <a:gd name="connsiteY979" fmla="*/ 2196337 h 4424835"/>
                <a:gd name="connsiteX980" fmla="*/ 566320 w 7927195"/>
                <a:gd name="connsiteY980" fmla="*/ 2202708 h 4424835"/>
                <a:gd name="connsiteX981" fmla="*/ 581314 w 7927195"/>
                <a:gd name="connsiteY981" fmla="*/ 2210100 h 4424835"/>
                <a:gd name="connsiteX982" fmla="*/ 591811 w 7927195"/>
                <a:gd name="connsiteY982" fmla="*/ 2220281 h 4424835"/>
                <a:gd name="connsiteX983" fmla="*/ 587615 w 7927195"/>
                <a:gd name="connsiteY983" fmla="*/ 2256249 h 4424835"/>
                <a:gd name="connsiteX984" fmla="*/ 550778 w 7927195"/>
                <a:gd name="connsiteY984" fmla="*/ 2269547 h 4424835"/>
                <a:gd name="connsiteX985" fmla="*/ 509241 w 7927195"/>
                <a:gd name="connsiteY985" fmla="*/ 2263730 h 4424835"/>
                <a:gd name="connsiteX986" fmla="*/ 461430 w 7927195"/>
                <a:gd name="connsiteY986" fmla="*/ 2247622 h 4424835"/>
                <a:gd name="connsiteX987" fmla="*/ 453407 w 7927195"/>
                <a:gd name="connsiteY987" fmla="*/ 2245517 h 4424835"/>
                <a:gd name="connsiteX988" fmla="*/ 450657 w 7927195"/>
                <a:gd name="connsiteY988" fmla="*/ 2247898 h 4424835"/>
                <a:gd name="connsiteX989" fmla="*/ 452490 w 7927195"/>
                <a:gd name="connsiteY989" fmla="*/ 2255986 h 4424835"/>
                <a:gd name="connsiteX990" fmla="*/ 469211 w 7927195"/>
                <a:gd name="connsiteY990" fmla="*/ 2310206 h 4424835"/>
                <a:gd name="connsiteX991" fmla="*/ 471429 w 7927195"/>
                <a:gd name="connsiteY991" fmla="*/ 2368669 h 4424835"/>
                <a:gd name="connsiteX992" fmla="*/ 456699 w 7927195"/>
                <a:gd name="connsiteY992" fmla="*/ 2398427 h 4424835"/>
                <a:gd name="connsiteX993" fmla="*/ 414814 w 7927195"/>
                <a:gd name="connsiteY993" fmla="*/ 2400965 h 4424835"/>
                <a:gd name="connsiteX994" fmla="*/ 401379 w 7927195"/>
                <a:gd name="connsiteY994" fmla="*/ 2382413 h 4424835"/>
                <a:gd name="connsiteX995" fmla="*/ 394799 w 7927195"/>
                <a:gd name="connsiteY995" fmla="*/ 2353845 h 4424835"/>
                <a:gd name="connsiteX996" fmla="*/ 406382 w 7927195"/>
                <a:gd name="connsiteY996" fmla="*/ 2271053 h 4424835"/>
                <a:gd name="connsiteX997" fmla="*/ 411947 w 7927195"/>
                <a:gd name="connsiteY997" fmla="*/ 2253047 h 4424835"/>
                <a:gd name="connsiteX998" fmla="*/ 407926 w 7927195"/>
                <a:gd name="connsiteY998" fmla="*/ 2249553 h 4424835"/>
                <a:gd name="connsiteX999" fmla="*/ 399908 w 7927195"/>
                <a:gd name="connsiteY999" fmla="*/ 2251869 h 4424835"/>
                <a:gd name="connsiteX1000" fmla="*/ 361470 w 7927195"/>
                <a:gd name="connsiteY1000" fmla="*/ 2262673 h 4424835"/>
                <a:gd name="connsiteX1001" fmla="*/ 307085 w 7927195"/>
                <a:gd name="connsiteY1001" fmla="*/ 2265847 h 4424835"/>
                <a:gd name="connsiteX1002" fmla="*/ 276735 w 7927195"/>
                <a:gd name="connsiteY1002" fmla="*/ 2257799 h 4424835"/>
                <a:gd name="connsiteX1003" fmla="*/ 262534 w 7927195"/>
                <a:gd name="connsiteY1003" fmla="*/ 2248910 h 4424835"/>
                <a:gd name="connsiteX1004" fmla="*/ 259268 w 7927195"/>
                <a:gd name="connsiteY1004" fmla="*/ 2201971 h 4424835"/>
                <a:gd name="connsiteX1005" fmla="*/ 290302 w 7927195"/>
                <a:gd name="connsiteY1005" fmla="*/ 2185706 h 4424835"/>
                <a:gd name="connsiteX1006" fmla="*/ 344707 w 7927195"/>
                <a:gd name="connsiteY1006" fmla="*/ 2187929 h 4424835"/>
                <a:gd name="connsiteX1007" fmla="*/ 401288 w 7927195"/>
                <a:gd name="connsiteY1007" fmla="*/ 2204117 h 4424835"/>
                <a:gd name="connsiteX1008" fmla="*/ 407329 w 7927195"/>
                <a:gd name="connsiteY1008" fmla="*/ 2205554 h 4424835"/>
                <a:gd name="connsiteX1009" fmla="*/ 409943 w 7927195"/>
                <a:gd name="connsiteY1009" fmla="*/ 2203299 h 4424835"/>
                <a:gd name="connsiteX1010" fmla="*/ 406769 w 7927195"/>
                <a:gd name="connsiteY1010" fmla="*/ 2193313 h 4424835"/>
                <a:gd name="connsiteX1011" fmla="*/ 393431 w 7927195"/>
                <a:gd name="connsiteY1011" fmla="*/ 2157900 h 4424835"/>
                <a:gd name="connsiteX1012" fmla="*/ 384312 w 7927195"/>
                <a:gd name="connsiteY1012" fmla="*/ 2119038 h 4424835"/>
                <a:gd name="connsiteX1013" fmla="*/ 387144 w 7927195"/>
                <a:gd name="connsiteY1013" fmla="*/ 2077386 h 4424835"/>
                <a:gd name="connsiteX1014" fmla="*/ 404529 w 7927195"/>
                <a:gd name="connsiteY1014" fmla="*/ 2051689 h 4424835"/>
                <a:gd name="connsiteX1015" fmla="*/ 417092 w 7927195"/>
                <a:gd name="connsiteY1015" fmla="*/ 2046792 h 4424835"/>
                <a:gd name="connsiteX1016" fmla="*/ 5691338 w 7927195"/>
                <a:gd name="connsiteY1016" fmla="*/ 2046785 h 4424835"/>
                <a:gd name="connsiteX1017" fmla="*/ 5707773 w 7927195"/>
                <a:gd name="connsiteY1017" fmla="*/ 2051944 h 4424835"/>
                <a:gd name="connsiteX1018" fmla="*/ 5723116 w 7927195"/>
                <a:gd name="connsiteY1018" fmla="*/ 2069068 h 4424835"/>
                <a:gd name="connsiteX1019" fmla="*/ 5735058 w 7927195"/>
                <a:gd name="connsiteY1019" fmla="*/ 2106845 h 4424835"/>
                <a:gd name="connsiteX1020" fmla="*/ 5728905 w 7927195"/>
                <a:gd name="connsiteY1020" fmla="*/ 2173598 h 4424835"/>
                <a:gd name="connsiteX1021" fmla="*/ 5722468 w 7927195"/>
                <a:gd name="connsiteY1021" fmla="*/ 2195819 h 4424835"/>
                <a:gd name="connsiteX1022" fmla="*/ 5730848 w 7927195"/>
                <a:gd name="connsiteY1022" fmla="*/ 2205040 h 4424835"/>
                <a:gd name="connsiteX1023" fmla="*/ 5754570 w 7927195"/>
                <a:gd name="connsiteY1023" fmla="*/ 2199494 h 4424835"/>
                <a:gd name="connsiteX1024" fmla="*/ 5782623 w 7927195"/>
                <a:gd name="connsiteY1024" fmla="*/ 2195980 h 4424835"/>
                <a:gd name="connsiteX1025" fmla="*/ 5840714 w 7927195"/>
                <a:gd name="connsiteY1025" fmla="*/ 2203032 h 4424835"/>
                <a:gd name="connsiteX1026" fmla="*/ 5863181 w 7927195"/>
                <a:gd name="connsiteY1026" fmla="*/ 2218043 h 4424835"/>
                <a:gd name="connsiteX1027" fmla="*/ 5859497 w 7927195"/>
                <a:gd name="connsiteY1027" fmla="*/ 2257261 h 4424835"/>
                <a:gd name="connsiteX1028" fmla="*/ 5824400 w 7927195"/>
                <a:gd name="connsiteY1028" fmla="*/ 2269543 h 4424835"/>
                <a:gd name="connsiteX1029" fmla="*/ 5782825 w 7927195"/>
                <a:gd name="connsiteY1029" fmla="*/ 2263880 h 4424835"/>
                <a:gd name="connsiteX1030" fmla="*/ 5734977 w 7927195"/>
                <a:gd name="connsiteY1030" fmla="*/ 2247837 h 4424835"/>
                <a:gd name="connsiteX1031" fmla="*/ 5727042 w 7927195"/>
                <a:gd name="connsiteY1031" fmla="*/ 2245356 h 4424835"/>
                <a:gd name="connsiteX1032" fmla="*/ 5725099 w 7927195"/>
                <a:gd name="connsiteY1032" fmla="*/ 2245655 h 4424835"/>
                <a:gd name="connsiteX1033" fmla="*/ 5723399 w 7927195"/>
                <a:gd name="connsiteY1033" fmla="*/ 2248926 h 4424835"/>
                <a:gd name="connsiteX1034" fmla="*/ 5728864 w 7927195"/>
                <a:gd name="connsiteY1034" fmla="*/ 2264786 h 4424835"/>
                <a:gd name="connsiteX1035" fmla="*/ 5745664 w 7927195"/>
                <a:gd name="connsiteY1035" fmla="*/ 2329848 h 4424835"/>
                <a:gd name="connsiteX1036" fmla="*/ 5743275 w 7927195"/>
                <a:gd name="connsiteY1036" fmla="*/ 2373669 h 4424835"/>
                <a:gd name="connsiteX1037" fmla="*/ 5731981 w 7927195"/>
                <a:gd name="connsiteY1037" fmla="*/ 2396039 h 4424835"/>
                <a:gd name="connsiteX1038" fmla="*/ 5684051 w 7927195"/>
                <a:gd name="connsiteY1038" fmla="*/ 2397468 h 4424835"/>
                <a:gd name="connsiteX1039" fmla="*/ 5672555 w 7927195"/>
                <a:gd name="connsiteY1039" fmla="*/ 2377587 h 4424835"/>
                <a:gd name="connsiteX1040" fmla="*/ 5667252 w 7927195"/>
                <a:gd name="connsiteY1040" fmla="*/ 2348708 h 4424835"/>
                <a:gd name="connsiteX1041" fmla="*/ 5679112 w 7927195"/>
                <a:gd name="connsiteY1041" fmla="*/ 2272203 h 4424835"/>
                <a:gd name="connsiteX1042" fmla="*/ 5685104 w 7927195"/>
                <a:gd name="connsiteY1042" fmla="*/ 2252096 h 4424835"/>
                <a:gd name="connsiteX1043" fmla="*/ 5682392 w 7927195"/>
                <a:gd name="connsiteY1043" fmla="*/ 2249703 h 4424835"/>
                <a:gd name="connsiteX1044" fmla="*/ 5674295 w 7927195"/>
                <a:gd name="connsiteY1044" fmla="*/ 2251286 h 4424835"/>
                <a:gd name="connsiteX1045" fmla="*/ 5627701 w 7927195"/>
                <a:gd name="connsiteY1045" fmla="*/ 2264179 h 4424835"/>
                <a:gd name="connsiteX1046" fmla="*/ 5560948 w 7927195"/>
                <a:gd name="connsiteY1046" fmla="*/ 2262009 h 4424835"/>
                <a:gd name="connsiteX1047" fmla="*/ 5536659 w 7927195"/>
                <a:gd name="connsiteY1047" fmla="*/ 2249865 h 4424835"/>
                <a:gd name="connsiteX1048" fmla="*/ 5535607 w 7927195"/>
                <a:gd name="connsiteY1048" fmla="*/ 2198555 h 4424835"/>
                <a:gd name="connsiteX1049" fmla="*/ 5561838 w 7927195"/>
                <a:gd name="connsiteY1049" fmla="*/ 2185965 h 4424835"/>
                <a:gd name="connsiteX1050" fmla="*/ 5591187 w 7927195"/>
                <a:gd name="connsiteY1050" fmla="*/ 2184484 h 4424835"/>
                <a:gd name="connsiteX1051" fmla="*/ 5652881 w 7927195"/>
                <a:gd name="connsiteY1051" fmla="*/ 2197171 h 4424835"/>
                <a:gd name="connsiteX1052" fmla="*/ 5680934 w 7927195"/>
                <a:gd name="connsiteY1052" fmla="*/ 2205611 h 4424835"/>
                <a:gd name="connsiteX1053" fmla="*/ 5682472 w 7927195"/>
                <a:gd name="connsiteY1053" fmla="*/ 2204356 h 4424835"/>
                <a:gd name="connsiteX1054" fmla="*/ 5673040 w 7927195"/>
                <a:gd name="connsiteY1054" fmla="*/ 2177084 h 4424835"/>
                <a:gd name="connsiteX1055" fmla="*/ 5657212 w 7927195"/>
                <a:gd name="connsiteY1055" fmla="*/ 2116159 h 4424835"/>
                <a:gd name="connsiteX1056" fmla="*/ 5658831 w 7927195"/>
                <a:gd name="connsiteY1056" fmla="*/ 2082682 h 4424835"/>
                <a:gd name="connsiteX1057" fmla="*/ 5674902 w 7927195"/>
                <a:gd name="connsiteY1057" fmla="*/ 2053737 h 4424835"/>
                <a:gd name="connsiteX1058" fmla="*/ 5691338 w 7927195"/>
                <a:gd name="connsiteY1058" fmla="*/ 2046785 h 4424835"/>
                <a:gd name="connsiteX1059" fmla="*/ 6115420 w 7927195"/>
                <a:gd name="connsiteY1059" fmla="*/ 1916121 h 4424835"/>
                <a:gd name="connsiteX1060" fmla="*/ 6148777 w 7927195"/>
                <a:gd name="connsiteY1060" fmla="*/ 1925768 h 4424835"/>
                <a:gd name="connsiteX1061" fmla="*/ 6170029 w 7927195"/>
                <a:gd name="connsiteY1061" fmla="*/ 1967759 h 4424835"/>
                <a:gd name="connsiteX1062" fmla="*/ 6166062 w 7927195"/>
                <a:gd name="connsiteY1062" fmla="*/ 1985696 h 4424835"/>
                <a:gd name="connsiteX1063" fmla="*/ 6138170 w 7927195"/>
                <a:gd name="connsiteY1063" fmla="*/ 2016494 h 4424835"/>
                <a:gd name="connsiteX1064" fmla="*/ 6104045 w 7927195"/>
                <a:gd name="connsiteY1064" fmla="*/ 2018356 h 4424835"/>
                <a:gd name="connsiteX1065" fmla="*/ 6069190 w 7927195"/>
                <a:gd name="connsiteY1065" fmla="*/ 1978203 h 4424835"/>
                <a:gd name="connsiteX1066" fmla="*/ 6072874 w 7927195"/>
                <a:gd name="connsiteY1066" fmla="*/ 1947802 h 4424835"/>
                <a:gd name="connsiteX1067" fmla="*/ 6097770 w 7927195"/>
                <a:gd name="connsiteY1067" fmla="*/ 1922570 h 4424835"/>
                <a:gd name="connsiteX1068" fmla="*/ 6115420 w 7927195"/>
                <a:gd name="connsiteY1068" fmla="*/ 1916121 h 4424835"/>
                <a:gd name="connsiteX1069" fmla="*/ 849369 w 7927195"/>
                <a:gd name="connsiteY1069" fmla="*/ 1915903 h 4424835"/>
                <a:gd name="connsiteX1070" fmla="*/ 869370 w 7927195"/>
                <a:gd name="connsiteY1070" fmla="*/ 1921401 h 4424835"/>
                <a:gd name="connsiteX1071" fmla="*/ 897059 w 7927195"/>
                <a:gd name="connsiteY1071" fmla="*/ 1970116 h 4424835"/>
                <a:gd name="connsiteX1072" fmla="*/ 894327 w 7927195"/>
                <a:gd name="connsiteY1072" fmla="*/ 1982321 h 4424835"/>
                <a:gd name="connsiteX1073" fmla="*/ 864614 w 7927195"/>
                <a:gd name="connsiteY1073" fmla="*/ 2016787 h 4424835"/>
                <a:gd name="connsiteX1074" fmla="*/ 830415 w 7927195"/>
                <a:gd name="connsiteY1074" fmla="*/ 2018147 h 4424835"/>
                <a:gd name="connsiteX1075" fmla="*/ 797317 w 7927195"/>
                <a:gd name="connsiteY1075" fmla="*/ 1981625 h 4424835"/>
                <a:gd name="connsiteX1076" fmla="*/ 802442 w 7927195"/>
                <a:gd name="connsiteY1076" fmla="*/ 1943669 h 4424835"/>
                <a:gd name="connsiteX1077" fmla="*/ 825319 w 7927195"/>
                <a:gd name="connsiteY1077" fmla="*/ 1922222 h 4424835"/>
                <a:gd name="connsiteX1078" fmla="*/ 849369 w 7927195"/>
                <a:gd name="connsiteY1078" fmla="*/ 1915903 h 4424835"/>
                <a:gd name="connsiteX1079" fmla="*/ 7879067 w 7927195"/>
                <a:gd name="connsiteY1079" fmla="*/ 1915830 h 4424835"/>
                <a:gd name="connsiteX1080" fmla="*/ 7899833 w 7927195"/>
                <a:gd name="connsiteY1080" fmla="*/ 1921789 h 4424835"/>
                <a:gd name="connsiteX1081" fmla="*/ 7925134 w 7927195"/>
                <a:gd name="connsiteY1081" fmla="*/ 1954300 h 4424835"/>
                <a:gd name="connsiteX1082" fmla="*/ 7922220 w 7927195"/>
                <a:gd name="connsiteY1082" fmla="*/ 1986964 h 4424835"/>
                <a:gd name="connsiteX1083" fmla="*/ 7895502 w 7927195"/>
                <a:gd name="connsiteY1083" fmla="*/ 2016167 h 4424835"/>
                <a:gd name="connsiteX1084" fmla="*/ 7859433 w 7927195"/>
                <a:gd name="connsiteY1084" fmla="*/ 2017774 h 4424835"/>
                <a:gd name="connsiteX1085" fmla="*/ 7826158 w 7927195"/>
                <a:gd name="connsiteY1085" fmla="*/ 1978779 h 4424835"/>
                <a:gd name="connsiteX1086" fmla="*/ 7829356 w 7927195"/>
                <a:gd name="connsiteY1086" fmla="*/ 1948446 h 4424835"/>
                <a:gd name="connsiteX1087" fmla="*/ 7857612 w 7927195"/>
                <a:gd name="connsiteY1087" fmla="*/ 1920866 h 4424835"/>
                <a:gd name="connsiteX1088" fmla="*/ 7879067 w 7927195"/>
                <a:gd name="connsiteY1088" fmla="*/ 1915830 h 4424835"/>
                <a:gd name="connsiteX1089" fmla="*/ 2606854 w 7927195"/>
                <a:gd name="connsiteY1089" fmla="*/ 1915704 h 4424835"/>
                <a:gd name="connsiteX1090" fmla="*/ 2626920 w 7927195"/>
                <a:gd name="connsiteY1090" fmla="*/ 1921209 h 4424835"/>
                <a:gd name="connsiteX1091" fmla="*/ 2652832 w 7927195"/>
                <a:gd name="connsiteY1091" fmla="*/ 1953222 h 4424835"/>
                <a:gd name="connsiteX1092" fmla="*/ 2650739 w 7927195"/>
                <a:gd name="connsiteY1092" fmla="*/ 1985947 h 4424835"/>
                <a:gd name="connsiteX1093" fmla="*/ 2622694 w 7927195"/>
                <a:gd name="connsiteY1093" fmla="*/ 2016648 h 4424835"/>
                <a:gd name="connsiteX1094" fmla="*/ 2586573 w 7927195"/>
                <a:gd name="connsiteY1094" fmla="*/ 2017352 h 4424835"/>
                <a:gd name="connsiteX1095" fmla="*/ 2552394 w 7927195"/>
                <a:gd name="connsiteY1095" fmla="*/ 1971694 h 4424835"/>
                <a:gd name="connsiteX1096" fmla="*/ 2553058 w 7927195"/>
                <a:gd name="connsiteY1096" fmla="*/ 1959217 h 4424835"/>
                <a:gd name="connsiteX1097" fmla="*/ 2594337 w 7927195"/>
                <a:gd name="connsiteY1097" fmla="*/ 1917246 h 4424835"/>
                <a:gd name="connsiteX1098" fmla="*/ 2598458 w 7927195"/>
                <a:gd name="connsiteY1098" fmla="*/ 1916420 h 4424835"/>
                <a:gd name="connsiteX1099" fmla="*/ 2606854 w 7927195"/>
                <a:gd name="connsiteY1099" fmla="*/ 1915704 h 4424835"/>
                <a:gd name="connsiteX1100" fmla="*/ 4367304 w 7927195"/>
                <a:gd name="connsiteY1100" fmla="*/ 1915681 h 4424835"/>
                <a:gd name="connsiteX1101" fmla="*/ 4391121 w 7927195"/>
                <a:gd name="connsiteY1101" fmla="*/ 1926095 h 4424835"/>
                <a:gd name="connsiteX1102" fmla="*/ 4411888 w 7927195"/>
                <a:gd name="connsiteY1102" fmla="*/ 1969443 h 4424835"/>
                <a:gd name="connsiteX1103" fmla="*/ 4407800 w 7927195"/>
                <a:gd name="connsiteY1103" fmla="*/ 1986218 h 4424835"/>
                <a:gd name="connsiteX1104" fmla="*/ 4379625 w 7927195"/>
                <a:gd name="connsiteY1104" fmla="*/ 2016778 h 4424835"/>
                <a:gd name="connsiteX1105" fmla="*/ 4345459 w 7927195"/>
                <a:gd name="connsiteY1105" fmla="*/ 2018142 h 4424835"/>
                <a:gd name="connsiteX1106" fmla="*/ 4310402 w 7927195"/>
                <a:gd name="connsiteY1106" fmla="*/ 1975628 h 4424835"/>
                <a:gd name="connsiteX1107" fmla="*/ 4313155 w 7927195"/>
                <a:gd name="connsiteY1107" fmla="*/ 1951113 h 4424835"/>
                <a:gd name="connsiteX1108" fmla="*/ 4342058 w 7927195"/>
                <a:gd name="connsiteY1108" fmla="*/ 1921367 h 4424835"/>
                <a:gd name="connsiteX1109" fmla="*/ 4367304 w 7927195"/>
                <a:gd name="connsiteY1109" fmla="*/ 1915681 h 4424835"/>
                <a:gd name="connsiteX1110" fmla="*/ 6093195 w 7927195"/>
                <a:gd name="connsiteY1110" fmla="*/ 1785833 h 4424835"/>
                <a:gd name="connsiteX1111" fmla="*/ 6132665 w 7927195"/>
                <a:gd name="connsiteY1111" fmla="*/ 1819736 h 4424835"/>
                <a:gd name="connsiteX1112" fmla="*/ 6128859 w 7927195"/>
                <a:gd name="connsiteY1112" fmla="*/ 1836669 h 4424835"/>
                <a:gd name="connsiteX1113" fmla="*/ 6117565 w 7927195"/>
                <a:gd name="connsiteY1113" fmla="*/ 1856804 h 4424835"/>
                <a:gd name="connsiteX1114" fmla="*/ 6101130 w 7927195"/>
                <a:gd name="connsiteY1114" fmla="*/ 1878680 h 4424835"/>
                <a:gd name="connsiteX1115" fmla="*/ 6018305 w 7927195"/>
                <a:gd name="connsiteY1115" fmla="*/ 1971261 h 4424835"/>
                <a:gd name="connsiteX1116" fmla="*/ 6002639 w 7927195"/>
                <a:gd name="connsiteY1116" fmla="*/ 1985288 h 4424835"/>
                <a:gd name="connsiteX1117" fmla="*/ 5986001 w 7927195"/>
                <a:gd name="connsiteY1117" fmla="*/ 1994100 h 4424835"/>
                <a:gd name="connsiteX1118" fmla="*/ 5947220 w 7927195"/>
                <a:gd name="connsiteY1118" fmla="*/ 1977163 h 4424835"/>
                <a:gd name="connsiteX1119" fmla="*/ 5945196 w 7927195"/>
                <a:gd name="connsiteY1119" fmla="*/ 1969055 h 4424835"/>
                <a:gd name="connsiteX1120" fmla="*/ 5948394 w 7927195"/>
                <a:gd name="connsiteY1120" fmla="*/ 1948514 h 4424835"/>
                <a:gd name="connsiteX1121" fmla="*/ 5959769 w 7927195"/>
                <a:gd name="connsiteY1121" fmla="*/ 1926015 h 4424835"/>
                <a:gd name="connsiteX1122" fmla="*/ 5978714 w 7927195"/>
                <a:gd name="connsiteY1122" fmla="*/ 1898172 h 4424835"/>
                <a:gd name="connsiteX1123" fmla="*/ 6058301 w 7927195"/>
                <a:gd name="connsiteY1123" fmla="*/ 1808437 h 4424835"/>
                <a:gd name="connsiteX1124" fmla="*/ 6081537 w 7927195"/>
                <a:gd name="connsiteY1124" fmla="*/ 1790455 h 4424835"/>
                <a:gd name="connsiteX1125" fmla="*/ 6093195 w 7927195"/>
                <a:gd name="connsiteY1125" fmla="*/ 1785833 h 4424835"/>
                <a:gd name="connsiteX1126" fmla="*/ 2593134 w 7927195"/>
                <a:gd name="connsiteY1126" fmla="*/ 1785752 h 4424835"/>
                <a:gd name="connsiteX1127" fmla="*/ 2599048 w 7927195"/>
                <a:gd name="connsiteY1127" fmla="*/ 1787837 h 4424835"/>
                <a:gd name="connsiteX1128" fmla="*/ 2617835 w 7927195"/>
                <a:gd name="connsiteY1128" fmla="*/ 1820768 h 4424835"/>
                <a:gd name="connsiteX1129" fmla="*/ 2615645 w 7927195"/>
                <a:gd name="connsiteY1129" fmla="*/ 1831022 h 4424835"/>
                <a:gd name="connsiteX1130" fmla="*/ 2603416 w 7927195"/>
                <a:gd name="connsiteY1130" fmla="*/ 1855384 h 4424835"/>
                <a:gd name="connsiteX1131" fmla="*/ 2586997 w 7927195"/>
                <a:gd name="connsiteY1131" fmla="*/ 1877304 h 4424835"/>
                <a:gd name="connsiteX1132" fmla="*/ 2502784 w 7927195"/>
                <a:gd name="connsiteY1132" fmla="*/ 1971569 h 4424835"/>
                <a:gd name="connsiteX1133" fmla="*/ 2488757 w 7927195"/>
                <a:gd name="connsiteY1133" fmla="*/ 1984304 h 4424835"/>
                <a:gd name="connsiteX1134" fmla="*/ 2472334 w 7927195"/>
                <a:gd name="connsiteY1134" fmla="*/ 1993582 h 4424835"/>
                <a:gd name="connsiteX1135" fmla="*/ 2431039 w 7927195"/>
                <a:gd name="connsiteY1135" fmla="*/ 1974751 h 4424835"/>
                <a:gd name="connsiteX1136" fmla="*/ 2429715 w 7927195"/>
                <a:gd name="connsiteY1136" fmla="*/ 1960274 h 4424835"/>
                <a:gd name="connsiteX1137" fmla="*/ 2438483 w 7927195"/>
                <a:gd name="connsiteY1137" fmla="*/ 1936678 h 4424835"/>
                <a:gd name="connsiteX1138" fmla="*/ 2459999 w 7927195"/>
                <a:gd name="connsiteY1138" fmla="*/ 1902969 h 4424835"/>
                <a:gd name="connsiteX1139" fmla="*/ 2543342 w 7927195"/>
                <a:gd name="connsiteY1139" fmla="*/ 1808045 h 4424835"/>
                <a:gd name="connsiteX1140" fmla="*/ 2568578 w 7927195"/>
                <a:gd name="connsiteY1140" fmla="*/ 1789225 h 4424835"/>
                <a:gd name="connsiteX1141" fmla="*/ 2593134 w 7927195"/>
                <a:gd name="connsiteY1141" fmla="*/ 1785752 h 4424835"/>
                <a:gd name="connsiteX1142" fmla="*/ 4343839 w 7927195"/>
                <a:gd name="connsiteY1142" fmla="*/ 1785209 h 4424835"/>
                <a:gd name="connsiteX1143" fmla="*/ 4362906 w 7927195"/>
                <a:gd name="connsiteY1143" fmla="*/ 1792540 h 4424835"/>
                <a:gd name="connsiteX1144" fmla="*/ 4373916 w 7927195"/>
                <a:gd name="connsiteY1144" fmla="*/ 1826759 h 4424835"/>
                <a:gd name="connsiteX1145" fmla="*/ 4361853 w 7927195"/>
                <a:gd name="connsiteY1145" fmla="*/ 1853448 h 4424835"/>
                <a:gd name="connsiteX1146" fmla="*/ 4341693 w 7927195"/>
                <a:gd name="connsiteY1146" fmla="*/ 1880429 h 4424835"/>
                <a:gd name="connsiteX1147" fmla="*/ 4260164 w 7927195"/>
                <a:gd name="connsiteY1147" fmla="*/ 1971415 h 4424835"/>
                <a:gd name="connsiteX1148" fmla="*/ 4244457 w 7927195"/>
                <a:gd name="connsiteY1148" fmla="*/ 1985413 h 4424835"/>
                <a:gd name="connsiteX1149" fmla="*/ 4227779 w 7927195"/>
                <a:gd name="connsiteY1149" fmla="*/ 1994189 h 4424835"/>
                <a:gd name="connsiteX1150" fmla="*/ 4188310 w 7927195"/>
                <a:gd name="connsiteY1150" fmla="*/ 1975005 h 4424835"/>
                <a:gd name="connsiteX1151" fmla="*/ 4188998 w 7927195"/>
                <a:gd name="connsiteY1151" fmla="*/ 1952324 h 4424835"/>
                <a:gd name="connsiteX1152" fmla="*/ 4200778 w 7927195"/>
                <a:gd name="connsiteY1152" fmla="*/ 1927691 h 4424835"/>
                <a:gd name="connsiteX1153" fmla="*/ 4224662 w 7927195"/>
                <a:gd name="connsiteY1153" fmla="*/ 1893015 h 4424835"/>
                <a:gd name="connsiteX1154" fmla="*/ 4297367 w 7927195"/>
                <a:gd name="connsiteY1154" fmla="*/ 1811161 h 4424835"/>
                <a:gd name="connsiteX1155" fmla="*/ 4323679 w 7927195"/>
                <a:gd name="connsiteY1155" fmla="*/ 1790281 h 4424835"/>
                <a:gd name="connsiteX1156" fmla="*/ 4343839 w 7927195"/>
                <a:gd name="connsiteY1156" fmla="*/ 1785209 h 4424835"/>
                <a:gd name="connsiteX1157" fmla="*/ 831469 w 7927195"/>
                <a:gd name="connsiteY1157" fmla="*/ 1785209 h 4424835"/>
                <a:gd name="connsiteX1158" fmla="*/ 845070 w 7927195"/>
                <a:gd name="connsiteY1158" fmla="*/ 1790261 h 4424835"/>
                <a:gd name="connsiteX1159" fmla="*/ 859583 w 7927195"/>
                <a:gd name="connsiteY1159" fmla="*/ 1823120 h 4424835"/>
                <a:gd name="connsiteX1160" fmla="*/ 857036 w 7927195"/>
                <a:gd name="connsiteY1160" fmla="*/ 1833431 h 4424835"/>
                <a:gd name="connsiteX1161" fmla="*/ 844150 w 7927195"/>
                <a:gd name="connsiteY1161" fmla="*/ 1857456 h 4424835"/>
                <a:gd name="connsiteX1162" fmla="*/ 819623 w 7927195"/>
                <a:gd name="connsiteY1162" fmla="*/ 1889068 h 4424835"/>
                <a:gd name="connsiteX1163" fmla="*/ 747677 w 7927195"/>
                <a:gd name="connsiteY1163" fmla="*/ 1968816 h 4424835"/>
                <a:gd name="connsiteX1164" fmla="*/ 728974 w 7927195"/>
                <a:gd name="connsiteY1164" fmla="*/ 1985766 h 4424835"/>
                <a:gd name="connsiteX1165" fmla="*/ 710170 w 7927195"/>
                <a:gd name="connsiteY1165" fmla="*/ 1994939 h 4424835"/>
                <a:gd name="connsiteX1166" fmla="*/ 672223 w 7927195"/>
                <a:gd name="connsiteY1166" fmla="*/ 1959902 h 4424835"/>
                <a:gd name="connsiteX1167" fmla="*/ 678084 w 7927195"/>
                <a:gd name="connsiteY1167" fmla="*/ 1941961 h 4424835"/>
                <a:gd name="connsiteX1168" fmla="*/ 690508 w 7927195"/>
                <a:gd name="connsiteY1168" fmla="*/ 1919996 h 4424835"/>
                <a:gd name="connsiteX1169" fmla="*/ 715193 w 7927195"/>
                <a:gd name="connsiteY1169" fmla="*/ 1885894 h 4424835"/>
                <a:gd name="connsiteX1170" fmla="*/ 779729 w 7927195"/>
                <a:gd name="connsiteY1170" fmla="*/ 1813668 h 4424835"/>
                <a:gd name="connsiteX1171" fmla="*/ 807308 w 7927195"/>
                <a:gd name="connsiteY1171" fmla="*/ 1790978 h 4424835"/>
                <a:gd name="connsiteX1172" fmla="*/ 831469 w 7927195"/>
                <a:gd name="connsiteY1172" fmla="*/ 1785209 h 4424835"/>
                <a:gd name="connsiteX1173" fmla="*/ 7855223 w 7927195"/>
                <a:gd name="connsiteY1173" fmla="*/ 1785148 h 4424835"/>
                <a:gd name="connsiteX1174" fmla="*/ 7879213 w 7927195"/>
                <a:gd name="connsiteY1174" fmla="*/ 1794273 h 4424835"/>
                <a:gd name="connsiteX1175" fmla="*/ 7889875 w 7927195"/>
                <a:gd name="connsiteY1175" fmla="*/ 1819139 h 4424835"/>
                <a:gd name="connsiteX1176" fmla="*/ 7888054 w 7927195"/>
                <a:gd name="connsiteY1176" fmla="*/ 1829605 h 4424835"/>
                <a:gd name="connsiteX1177" fmla="*/ 7876233 w 7927195"/>
                <a:gd name="connsiteY1177" fmla="*/ 1854157 h 4424835"/>
                <a:gd name="connsiteX1178" fmla="*/ 7858583 w 7927195"/>
                <a:gd name="connsiteY1178" fmla="*/ 1877786 h 4424835"/>
                <a:gd name="connsiteX1179" fmla="*/ 7774301 w 7927195"/>
                <a:gd name="connsiteY1179" fmla="*/ 1972002 h 4424835"/>
                <a:gd name="connsiteX1180" fmla="*/ 7760254 w 7927195"/>
                <a:gd name="connsiteY1180" fmla="*/ 1984684 h 4424835"/>
                <a:gd name="connsiteX1181" fmla="*/ 7743738 w 7927195"/>
                <a:gd name="connsiteY1181" fmla="*/ 1993785 h 4424835"/>
                <a:gd name="connsiteX1182" fmla="*/ 7703540 w 7927195"/>
                <a:gd name="connsiteY1182" fmla="*/ 1976127 h 4424835"/>
                <a:gd name="connsiteX1183" fmla="*/ 7701799 w 7927195"/>
                <a:gd name="connsiteY1183" fmla="*/ 1959659 h 4424835"/>
                <a:gd name="connsiteX1184" fmla="*/ 7710746 w 7927195"/>
                <a:gd name="connsiteY1184" fmla="*/ 1936127 h 4424835"/>
                <a:gd name="connsiteX1185" fmla="*/ 7731108 w 7927195"/>
                <a:gd name="connsiteY1185" fmla="*/ 1904167 h 4424835"/>
                <a:gd name="connsiteX1186" fmla="*/ 7815754 w 7927195"/>
                <a:gd name="connsiteY1186" fmla="*/ 1807615 h 4424835"/>
                <a:gd name="connsiteX1187" fmla="*/ 7839233 w 7927195"/>
                <a:gd name="connsiteY1187" fmla="*/ 1789889 h 4424835"/>
                <a:gd name="connsiteX1188" fmla="*/ 7855223 w 7927195"/>
                <a:gd name="connsiteY1188" fmla="*/ 1785148 h 4424835"/>
                <a:gd name="connsiteX1189" fmla="*/ 677331 w 7927195"/>
                <a:gd name="connsiteY1189" fmla="*/ 1758556 h 4424835"/>
                <a:gd name="connsiteX1190" fmla="*/ 705951 w 7927195"/>
                <a:gd name="connsiteY1190" fmla="*/ 1760301 h 4424835"/>
                <a:gd name="connsiteX1191" fmla="*/ 737981 w 7927195"/>
                <a:gd name="connsiteY1191" fmla="*/ 1808344 h 4424835"/>
                <a:gd name="connsiteX1192" fmla="*/ 732183 w 7927195"/>
                <a:gd name="connsiteY1192" fmla="*/ 1830524 h 4424835"/>
                <a:gd name="connsiteX1193" fmla="*/ 707999 w 7927195"/>
                <a:gd name="connsiteY1193" fmla="*/ 1856484 h 4424835"/>
                <a:gd name="connsiteX1194" fmla="*/ 668182 w 7927195"/>
                <a:gd name="connsiteY1194" fmla="*/ 1857541 h 4424835"/>
                <a:gd name="connsiteX1195" fmla="*/ 637805 w 7927195"/>
                <a:gd name="connsiteY1195" fmla="*/ 1821217 h 4424835"/>
                <a:gd name="connsiteX1196" fmla="*/ 640923 w 7927195"/>
                <a:gd name="connsiteY1196" fmla="*/ 1788877 h 4424835"/>
                <a:gd name="connsiteX1197" fmla="*/ 677331 w 7927195"/>
                <a:gd name="connsiteY1197" fmla="*/ 1758556 h 4424835"/>
                <a:gd name="connsiteX1198" fmla="*/ 2435799 w 7927195"/>
                <a:gd name="connsiteY1198" fmla="*/ 1758345 h 4424835"/>
                <a:gd name="connsiteX1199" fmla="*/ 2462488 w 7927195"/>
                <a:gd name="connsiteY1199" fmla="*/ 1759681 h 4424835"/>
                <a:gd name="connsiteX1200" fmla="*/ 2495966 w 7927195"/>
                <a:gd name="connsiteY1200" fmla="*/ 1809785 h 4424835"/>
                <a:gd name="connsiteX1201" fmla="*/ 2491643 w 7927195"/>
                <a:gd name="connsiteY1201" fmla="*/ 1827273 h 4424835"/>
                <a:gd name="connsiteX1202" fmla="*/ 2463488 w 7927195"/>
                <a:gd name="connsiteY1202" fmla="*/ 1857800 h 4424835"/>
                <a:gd name="connsiteX1203" fmla="*/ 2429205 w 7927195"/>
                <a:gd name="connsiteY1203" fmla="*/ 1859241 h 4424835"/>
                <a:gd name="connsiteX1204" fmla="*/ 2395484 w 7927195"/>
                <a:gd name="connsiteY1204" fmla="*/ 1820674 h 4424835"/>
                <a:gd name="connsiteX1205" fmla="*/ 2400143 w 7927195"/>
                <a:gd name="connsiteY1205" fmla="*/ 1786496 h 4424835"/>
                <a:gd name="connsiteX1206" fmla="*/ 2435799 w 7927195"/>
                <a:gd name="connsiteY1206" fmla="*/ 1758345 h 4424835"/>
                <a:gd name="connsiteX1207" fmla="*/ 7708357 w 7927195"/>
                <a:gd name="connsiteY1207" fmla="*/ 1758159 h 4424835"/>
                <a:gd name="connsiteX1208" fmla="*/ 7733091 w 7927195"/>
                <a:gd name="connsiteY1208" fmla="*/ 1759147 h 4424835"/>
                <a:gd name="connsiteX1209" fmla="*/ 7767905 w 7927195"/>
                <a:gd name="connsiteY1209" fmla="*/ 1810165 h 4424835"/>
                <a:gd name="connsiteX1210" fmla="*/ 7763371 w 7927195"/>
                <a:gd name="connsiteY1210" fmla="*/ 1827848 h 4424835"/>
                <a:gd name="connsiteX1211" fmla="*/ 7736734 w 7927195"/>
                <a:gd name="connsiteY1211" fmla="*/ 1857063 h 4424835"/>
                <a:gd name="connsiteX1212" fmla="*/ 7698763 w 7927195"/>
                <a:gd name="connsiteY1212" fmla="*/ 1857974 h 4424835"/>
                <a:gd name="connsiteX1213" fmla="*/ 7669495 w 7927195"/>
                <a:gd name="connsiteY1213" fmla="*/ 1825969 h 4424835"/>
                <a:gd name="connsiteX1214" fmla="*/ 7673705 w 7927195"/>
                <a:gd name="connsiteY1214" fmla="*/ 1784278 h 4424835"/>
                <a:gd name="connsiteX1215" fmla="*/ 7708357 w 7927195"/>
                <a:gd name="connsiteY1215" fmla="*/ 1758159 h 4424835"/>
                <a:gd name="connsiteX1216" fmla="*/ 4197864 w 7927195"/>
                <a:gd name="connsiteY1216" fmla="*/ 1757228 h 4424835"/>
                <a:gd name="connsiteX1217" fmla="*/ 4212437 w 7927195"/>
                <a:gd name="connsiteY1217" fmla="*/ 1757362 h 4424835"/>
                <a:gd name="connsiteX1218" fmla="*/ 4253566 w 7927195"/>
                <a:gd name="connsiteY1218" fmla="*/ 1808271 h 4424835"/>
                <a:gd name="connsiteX1219" fmla="*/ 4248465 w 7927195"/>
                <a:gd name="connsiteY1219" fmla="*/ 1828018 h 4424835"/>
                <a:gd name="connsiteX1220" fmla="*/ 4221747 w 7927195"/>
                <a:gd name="connsiteY1220" fmla="*/ 1857188 h 4424835"/>
                <a:gd name="connsiteX1221" fmla="*/ 4185598 w 7927195"/>
                <a:gd name="connsiteY1221" fmla="*/ 1858771 h 4424835"/>
                <a:gd name="connsiteX1222" fmla="*/ 4150419 w 7927195"/>
                <a:gd name="connsiteY1222" fmla="*/ 1811562 h 4424835"/>
                <a:gd name="connsiteX1223" fmla="*/ 4151067 w 7927195"/>
                <a:gd name="connsiteY1223" fmla="*/ 1801187 h 4424835"/>
                <a:gd name="connsiteX1224" fmla="*/ 4197864 w 7927195"/>
                <a:gd name="connsiteY1224" fmla="*/ 1757228 h 4424835"/>
                <a:gd name="connsiteX1225" fmla="*/ 5966636 w 7927195"/>
                <a:gd name="connsiteY1225" fmla="*/ 1756619 h 4424835"/>
                <a:gd name="connsiteX1226" fmla="*/ 5983289 w 7927195"/>
                <a:gd name="connsiteY1226" fmla="*/ 1762401 h 4424835"/>
                <a:gd name="connsiteX1227" fmla="*/ 6011222 w 7927195"/>
                <a:gd name="connsiteY1227" fmla="*/ 1804785 h 4424835"/>
                <a:gd name="connsiteX1228" fmla="*/ 6011586 w 7927195"/>
                <a:gd name="connsiteY1228" fmla="*/ 1809259 h 4424835"/>
                <a:gd name="connsiteX1229" fmla="*/ 6005959 w 7927195"/>
                <a:gd name="connsiteY1229" fmla="*/ 1829123 h 4424835"/>
                <a:gd name="connsiteX1230" fmla="*/ 5982358 w 7927195"/>
                <a:gd name="connsiteY1230" fmla="*/ 1855634 h 4424835"/>
                <a:gd name="connsiteX1231" fmla="*/ 5940703 w 7927195"/>
                <a:gd name="connsiteY1231" fmla="*/ 1857253 h 4424835"/>
                <a:gd name="connsiteX1232" fmla="*/ 5910018 w 7927195"/>
                <a:gd name="connsiteY1232" fmla="*/ 1818622 h 4424835"/>
                <a:gd name="connsiteX1233" fmla="*/ 5911435 w 7927195"/>
                <a:gd name="connsiteY1233" fmla="*/ 1794050 h 4424835"/>
                <a:gd name="connsiteX1234" fmla="*/ 5948921 w 7927195"/>
                <a:gd name="connsiteY1234" fmla="*/ 1759082 h 4424835"/>
                <a:gd name="connsiteX1235" fmla="*/ 5966636 w 7927195"/>
                <a:gd name="connsiteY1235" fmla="*/ 1756619 h 4424835"/>
                <a:gd name="connsiteX1236" fmla="*/ 6522985 w 7927195"/>
                <a:gd name="connsiteY1236" fmla="*/ 1476908 h 4424835"/>
                <a:gd name="connsiteX1237" fmla="*/ 6536263 w 7927195"/>
                <a:gd name="connsiteY1237" fmla="*/ 1482847 h 4424835"/>
                <a:gd name="connsiteX1238" fmla="*/ 6550472 w 7927195"/>
                <a:gd name="connsiteY1238" fmla="*/ 1527821 h 4424835"/>
                <a:gd name="connsiteX1239" fmla="*/ 6536546 w 7927195"/>
                <a:gd name="connsiteY1239" fmla="*/ 1555968 h 4424835"/>
                <a:gd name="connsiteX1240" fmla="*/ 6512500 w 7927195"/>
                <a:gd name="connsiteY1240" fmla="*/ 1587855 h 4424835"/>
                <a:gd name="connsiteX1241" fmla="*/ 6421255 w 7927195"/>
                <a:gd name="connsiteY1241" fmla="*/ 1689674 h 4424835"/>
                <a:gd name="connsiteX1242" fmla="*/ 6397210 w 7927195"/>
                <a:gd name="connsiteY1242" fmla="*/ 1709987 h 4424835"/>
                <a:gd name="connsiteX1243" fmla="*/ 6372840 w 7927195"/>
                <a:gd name="connsiteY1243" fmla="*/ 1718022 h 4424835"/>
                <a:gd name="connsiteX1244" fmla="*/ 6336731 w 7927195"/>
                <a:gd name="connsiteY1244" fmla="*/ 1679282 h 4424835"/>
                <a:gd name="connsiteX1245" fmla="*/ 6340900 w 7927195"/>
                <a:gd name="connsiteY1245" fmla="*/ 1663102 h 4424835"/>
                <a:gd name="connsiteX1246" fmla="*/ 6353166 w 7927195"/>
                <a:gd name="connsiteY1246" fmla="*/ 1638736 h 4424835"/>
                <a:gd name="connsiteX1247" fmla="*/ 6383244 w 7927195"/>
                <a:gd name="connsiteY1247" fmla="*/ 1595648 h 4424835"/>
                <a:gd name="connsiteX1248" fmla="*/ 6464733 w 7927195"/>
                <a:gd name="connsiteY1248" fmla="*/ 1504885 h 4424835"/>
                <a:gd name="connsiteX1249" fmla="*/ 6494527 w 7927195"/>
                <a:gd name="connsiteY1249" fmla="*/ 1481770 h 4424835"/>
                <a:gd name="connsiteX1250" fmla="*/ 6522985 w 7927195"/>
                <a:gd name="connsiteY1250" fmla="*/ 1476908 h 4424835"/>
                <a:gd name="connsiteX1251" fmla="*/ 2995680 w 7927195"/>
                <a:gd name="connsiteY1251" fmla="*/ 1476548 h 4424835"/>
                <a:gd name="connsiteX1252" fmla="*/ 3036420 w 7927195"/>
                <a:gd name="connsiteY1252" fmla="*/ 1507637 h 4424835"/>
                <a:gd name="connsiteX1253" fmla="*/ 3032858 w 7927195"/>
                <a:gd name="connsiteY1253" fmla="*/ 1534363 h 4424835"/>
                <a:gd name="connsiteX1254" fmla="*/ 3020965 w 7927195"/>
                <a:gd name="connsiteY1254" fmla="*/ 1556539 h 4424835"/>
                <a:gd name="connsiteX1255" fmla="*/ 3006023 w 7927195"/>
                <a:gd name="connsiteY1255" fmla="*/ 1576864 h 4424835"/>
                <a:gd name="connsiteX1256" fmla="*/ 2902553 w 7927195"/>
                <a:gd name="connsiteY1256" fmla="*/ 1693098 h 4424835"/>
                <a:gd name="connsiteX1257" fmla="*/ 2879645 w 7927195"/>
                <a:gd name="connsiteY1257" fmla="*/ 1711456 h 4424835"/>
                <a:gd name="connsiteX1258" fmla="*/ 2856291 w 7927195"/>
                <a:gd name="connsiteY1258" fmla="*/ 1718006 h 4424835"/>
                <a:gd name="connsiteX1259" fmla="*/ 2821805 w 7927195"/>
                <a:gd name="connsiteY1259" fmla="*/ 1674570 h 4424835"/>
                <a:gd name="connsiteX1260" fmla="*/ 2831970 w 7927195"/>
                <a:gd name="connsiteY1260" fmla="*/ 1649289 h 4424835"/>
                <a:gd name="connsiteX1261" fmla="*/ 2854542 w 7927195"/>
                <a:gd name="connsiteY1261" fmla="*/ 1613852 h 4424835"/>
                <a:gd name="connsiteX1262" fmla="*/ 2888502 w 7927195"/>
                <a:gd name="connsiteY1262" fmla="*/ 1571011 h 4424835"/>
                <a:gd name="connsiteX1263" fmla="*/ 2945366 w 7927195"/>
                <a:gd name="connsiteY1263" fmla="*/ 1509001 h 4424835"/>
                <a:gd name="connsiteX1264" fmla="*/ 2976030 w 7927195"/>
                <a:gd name="connsiteY1264" fmla="*/ 1483535 h 4424835"/>
                <a:gd name="connsiteX1265" fmla="*/ 2995680 w 7927195"/>
                <a:gd name="connsiteY1265" fmla="*/ 1476548 h 4424835"/>
                <a:gd name="connsiteX1266" fmla="*/ 4754643 w 7927195"/>
                <a:gd name="connsiteY1266" fmla="*/ 1476333 h 4424835"/>
                <a:gd name="connsiteX1267" fmla="*/ 4784437 w 7927195"/>
                <a:gd name="connsiteY1267" fmla="*/ 1488733 h 4424835"/>
                <a:gd name="connsiteX1268" fmla="*/ 4793829 w 7927195"/>
                <a:gd name="connsiteY1268" fmla="*/ 1520409 h 4424835"/>
                <a:gd name="connsiteX1269" fmla="*/ 4791642 w 7927195"/>
                <a:gd name="connsiteY1269" fmla="*/ 1530012 h 4424835"/>
                <a:gd name="connsiteX1270" fmla="*/ 4778405 w 7927195"/>
                <a:gd name="connsiteY1270" fmla="*/ 1556179 h 4424835"/>
                <a:gd name="connsiteX1271" fmla="*/ 4762172 w 7927195"/>
                <a:gd name="connsiteY1271" fmla="*/ 1578168 h 4424835"/>
                <a:gd name="connsiteX1272" fmla="*/ 4660078 w 7927195"/>
                <a:gd name="connsiteY1272" fmla="*/ 1692783 h 4424835"/>
                <a:gd name="connsiteX1273" fmla="*/ 4637206 w 7927195"/>
                <a:gd name="connsiteY1273" fmla="*/ 1711197 h 4424835"/>
                <a:gd name="connsiteX1274" fmla="*/ 4613282 w 7927195"/>
                <a:gd name="connsiteY1274" fmla="*/ 1718063 h 4424835"/>
                <a:gd name="connsiteX1275" fmla="*/ 4578428 w 7927195"/>
                <a:gd name="connsiteY1275" fmla="*/ 1681164 h 4424835"/>
                <a:gd name="connsiteX1276" fmla="*/ 4582071 w 7927195"/>
                <a:gd name="connsiteY1276" fmla="*/ 1664846 h 4424835"/>
                <a:gd name="connsiteX1277" fmla="*/ 4596361 w 7927195"/>
                <a:gd name="connsiteY1277" fmla="*/ 1636813 h 4424835"/>
                <a:gd name="connsiteX1278" fmla="*/ 4626681 w 7927195"/>
                <a:gd name="connsiteY1278" fmla="*/ 1593911 h 4424835"/>
                <a:gd name="connsiteX1279" fmla="*/ 4705256 w 7927195"/>
                <a:gd name="connsiteY1279" fmla="*/ 1506213 h 4424835"/>
                <a:gd name="connsiteX1280" fmla="*/ 4732945 w 7927195"/>
                <a:gd name="connsiteY1280" fmla="*/ 1483677 h 4424835"/>
                <a:gd name="connsiteX1281" fmla="*/ 4754643 w 7927195"/>
                <a:gd name="connsiteY1281" fmla="*/ 1476333 h 4424835"/>
                <a:gd name="connsiteX1282" fmla="*/ 1246332 w 7927195"/>
                <a:gd name="connsiteY1282" fmla="*/ 1476298 h 4424835"/>
                <a:gd name="connsiteX1283" fmla="*/ 1279526 w 7927195"/>
                <a:gd name="connsiteY1283" fmla="*/ 1511985 h 4424835"/>
                <a:gd name="connsiteX1284" fmla="*/ 1279012 w 7927195"/>
                <a:gd name="connsiteY1284" fmla="*/ 1520332 h 4424835"/>
                <a:gd name="connsiteX1285" fmla="*/ 1268681 w 7927195"/>
                <a:gd name="connsiteY1285" fmla="*/ 1547714 h 4424835"/>
                <a:gd name="connsiteX1286" fmla="*/ 1253233 w 7927195"/>
                <a:gd name="connsiteY1286" fmla="*/ 1570246 h 4424835"/>
                <a:gd name="connsiteX1287" fmla="*/ 1143128 w 7927195"/>
                <a:gd name="connsiteY1287" fmla="*/ 1694661 h 4424835"/>
                <a:gd name="connsiteX1288" fmla="*/ 1121692 w 7927195"/>
                <a:gd name="connsiteY1288" fmla="*/ 1711513 h 4424835"/>
                <a:gd name="connsiteX1289" fmla="*/ 1098144 w 7927195"/>
                <a:gd name="connsiteY1289" fmla="*/ 1717994 h 4424835"/>
                <a:gd name="connsiteX1290" fmla="*/ 1064056 w 7927195"/>
                <a:gd name="connsiteY1290" fmla="*/ 1674428 h 4424835"/>
                <a:gd name="connsiteX1291" fmla="*/ 1076131 w 7927195"/>
                <a:gd name="connsiteY1291" fmla="*/ 1645391 h 4424835"/>
                <a:gd name="connsiteX1292" fmla="*/ 1104163 w 7927195"/>
                <a:gd name="connsiteY1292" fmla="*/ 1603440 h 4424835"/>
                <a:gd name="connsiteX1293" fmla="*/ 1193757 w 7927195"/>
                <a:gd name="connsiteY1293" fmla="*/ 1503019 h 4424835"/>
                <a:gd name="connsiteX1294" fmla="*/ 1213152 w 7927195"/>
                <a:gd name="connsiteY1294" fmla="*/ 1486915 h 4424835"/>
                <a:gd name="connsiteX1295" fmla="*/ 1225933 w 7927195"/>
                <a:gd name="connsiteY1295" fmla="*/ 1479705 h 4424835"/>
                <a:gd name="connsiteX1296" fmla="*/ 1246332 w 7927195"/>
                <a:gd name="connsiteY1296" fmla="*/ 1476298 h 4424835"/>
                <a:gd name="connsiteX1297" fmla="*/ 6394011 w 7927195"/>
                <a:gd name="connsiteY1297" fmla="*/ 1365701 h 4424835"/>
                <a:gd name="connsiteX1298" fmla="*/ 6422227 w 7927195"/>
                <a:gd name="connsiteY1298" fmla="*/ 1369608 h 4424835"/>
                <a:gd name="connsiteX1299" fmla="*/ 6440322 w 7927195"/>
                <a:gd name="connsiteY1299" fmla="*/ 1408575 h 4424835"/>
                <a:gd name="connsiteX1300" fmla="*/ 6436233 w 7927195"/>
                <a:gd name="connsiteY1300" fmla="*/ 1423582 h 4424835"/>
                <a:gd name="connsiteX1301" fmla="*/ 6423037 w 7927195"/>
                <a:gd name="connsiteY1301" fmla="*/ 1447409 h 4424835"/>
                <a:gd name="connsiteX1302" fmla="*/ 6403970 w 7927195"/>
                <a:gd name="connsiteY1302" fmla="*/ 1472568 h 4424835"/>
                <a:gd name="connsiteX1303" fmla="*/ 6310013 w 7927195"/>
                <a:gd name="connsiteY1303" fmla="*/ 1577629 h 4424835"/>
                <a:gd name="connsiteX1304" fmla="*/ 6287870 w 7927195"/>
                <a:gd name="connsiteY1304" fmla="*/ 1596975 h 4424835"/>
                <a:gd name="connsiteX1305" fmla="*/ 6266779 w 7927195"/>
                <a:gd name="connsiteY1305" fmla="*/ 1605925 h 4424835"/>
                <a:gd name="connsiteX1306" fmla="*/ 6225650 w 7927195"/>
                <a:gd name="connsiteY1306" fmla="*/ 1562141 h 4424835"/>
                <a:gd name="connsiteX1307" fmla="*/ 6235001 w 7927195"/>
                <a:gd name="connsiteY1307" fmla="*/ 1538759 h 4424835"/>
                <a:gd name="connsiteX1308" fmla="*/ 6259856 w 7927195"/>
                <a:gd name="connsiteY1308" fmla="*/ 1499763 h 4424835"/>
                <a:gd name="connsiteX1309" fmla="*/ 6355757 w 7927195"/>
                <a:gd name="connsiteY1309" fmla="*/ 1390929 h 4424835"/>
                <a:gd name="connsiteX1310" fmla="*/ 6375228 w 7927195"/>
                <a:gd name="connsiteY1310" fmla="*/ 1374927 h 4424835"/>
                <a:gd name="connsiteX1311" fmla="*/ 6394011 w 7927195"/>
                <a:gd name="connsiteY1311" fmla="*/ 1365701 h 4424835"/>
                <a:gd name="connsiteX1312" fmla="*/ 4637044 w 7927195"/>
                <a:gd name="connsiteY1312" fmla="*/ 1365423 h 4424835"/>
                <a:gd name="connsiteX1313" fmla="*/ 4661535 w 7927195"/>
                <a:gd name="connsiteY1313" fmla="*/ 1368066 h 4424835"/>
                <a:gd name="connsiteX1314" fmla="*/ 4682221 w 7927195"/>
                <a:gd name="connsiteY1314" fmla="*/ 1410470 h 4424835"/>
                <a:gd name="connsiteX1315" fmla="*/ 4669065 w 7927195"/>
                <a:gd name="connsiteY1315" fmla="*/ 1441220 h 4424835"/>
                <a:gd name="connsiteX1316" fmla="*/ 4649229 w 7927195"/>
                <a:gd name="connsiteY1316" fmla="*/ 1468391 h 4424835"/>
                <a:gd name="connsiteX1317" fmla="*/ 4549888 w 7927195"/>
                <a:gd name="connsiteY1317" fmla="*/ 1579965 h 4424835"/>
                <a:gd name="connsiteX1318" fmla="*/ 4525478 w 7927195"/>
                <a:gd name="connsiteY1318" fmla="*/ 1599837 h 4424835"/>
                <a:gd name="connsiteX1319" fmla="*/ 4502120 w 7927195"/>
                <a:gd name="connsiteY1319" fmla="*/ 1606614 h 4424835"/>
                <a:gd name="connsiteX1320" fmla="*/ 4467023 w 7927195"/>
                <a:gd name="connsiteY1320" fmla="*/ 1577739 h 4424835"/>
                <a:gd name="connsiteX1321" fmla="*/ 4467104 w 7927195"/>
                <a:gd name="connsiteY1321" fmla="*/ 1565279 h 4424835"/>
                <a:gd name="connsiteX1322" fmla="*/ 4474714 w 7927195"/>
                <a:gd name="connsiteY1322" fmla="*/ 1543504 h 4424835"/>
                <a:gd name="connsiteX1323" fmla="*/ 4488195 w 7927195"/>
                <a:gd name="connsiteY1323" fmla="*/ 1519737 h 4424835"/>
                <a:gd name="connsiteX1324" fmla="*/ 4516532 w 7927195"/>
                <a:gd name="connsiteY1324" fmla="*/ 1480547 h 4424835"/>
                <a:gd name="connsiteX1325" fmla="*/ 4592474 w 7927195"/>
                <a:gd name="connsiteY1325" fmla="*/ 1396047 h 4424835"/>
                <a:gd name="connsiteX1326" fmla="*/ 4616399 w 7927195"/>
                <a:gd name="connsiteY1326" fmla="*/ 1375510 h 4424835"/>
                <a:gd name="connsiteX1327" fmla="*/ 4637044 w 7927195"/>
                <a:gd name="connsiteY1327" fmla="*/ 1365423 h 4424835"/>
                <a:gd name="connsiteX1328" fmla="*/ 1139037 w 7927195"/>
                <a:gd name="connsiteY1328" fmla="*/ 1365088 h 4424835"/>
                <a:gd name="connsiteX1329" fmla="*/ 1155923 w 7927195"/>
                <a:gd name="connsiteY1329" fmla="*/ 1375203 h 4424835"/>
                <a:gd name="connsiteX1330" fmla="*/ 1168363 w 7927195"/>
                <a:gd name="connsiteY1330" fmla="*/ 1403621 h 4424835"/>
                <a:gd name="connsiteX1331" fmla="*/ 1164582 w 7927195"/>
                <a:gd name="connsiteY1331" fmla="*/ 1419886 h 4424835"/>
                <a:gd name="connsiteX1332" fmla="*/ 1151005 w 7927195"/>
                <a:gd name="connsiteY1332" fmla="*/ 1445875 h 4424835"/>
                <a:gd name="connsiteX1333" fmla="*/ 1126789 w 7927195"/>
                <a:gd name="connsiteY1333" fmla="*/ 1477665 h 4424835"/>
                <a:gd name="connsiteX1334" fmla="*/ 1036815 w 7927195"/>
                <a:gd name="connsiteY1334" fmla="*/ 1577816 h 4424835"/>
                <a:gd name="connsiteX1335" fmla="*/ 1018105 w 7927195"/>
                <a:gd name="connsiteY1335" fmla="*/ 1594721 h 4424835"/>
                <a:gd name="connsiteX1336" fmla="*/ 995573 w 7927195"/>
                <a:gd name="connsiteY1336" fmla="*/ 1605574 h 4424835"/>
                <a:gd name="connsiteX1337" fmla="*/ 954095 w 7927195"/>
                <a:gd name="connsiteY1337" fmla="*/ 1584503 h 4424835"/>
                <a:gd name="connsiteX1338" fmla="*/ 953355 w 7927195"/>
                <a:gd name="connsiteY1338" fmla="*/ 1559785 h 4424835"/>
                <a:gd name="connsiteX1339" fmla="*/ 963192 w 7927195"/>
                <a:gd name="connsiteY1339" fmla="*/ 1536614 h 4424835"/>
                <a:gd name="connsiteX1340" fmla="*/ 988244 w 7927195"/>
                <a:gd name="connsiteY1340" fmla="*/ 1497760 h 4424835"/>
                <a:gd name="connsiteX1341" fmla="*/ 1039308 w 7927195"/>
                <a:gd name="connsiteY1341" fmla="*/ 1436269 h 4424835"/>
                <a:gd name="connsiteX1342" fmla="*/ 1076963 w 7927195"/>
                <a:gd name="connsiteY1342" fmla="*/ 1396589 h 4424835"/>
                <a:gd name="connsiteX1343" fmla="*/ 1099031 w 7927195"/>
                <a:gd name="connsiteY1343" fmla="*/ 1377134 h 4424835"/>
                <a:gd name="connsiteX1344" fmla="*/ 1119327 w 7927195"/>
                <a:gd name="connsiteY1344" fmla="*/ 1366261 h 4424835"/>
                <a:gd name="connsiteX1345" fmla="*/ 1139037 w 7927195"/>
                <a:gd name="connsiteY1345" fmla="*/ 1365088 h 4424835"/>
                <a:gd name="connsiteX1346" fmla="*/ 2893702 w 7927195"/>
                <a:gd name="connsiteY1346" fmla="*/ 1364368 h 4424835"/>
                <a:gd name="connsiteX1347" fmla="*/ 2908078 w 7927195"/>
                <a:gd name="connsiteY1347" fmla="*/ 1370293 h 4424835"/>
                <a:gd name="connsiteX1348" fmla="*/ 2924655 w 7927195"/>
                <a:gd name="connsiteY1348" fmla="*/ 1412624 h 4424835"/>
                <a:gd name="connsiteX1349" fmla="*/ 2914033 w 7927195"/>
                <a:gd name="connsiteY1349" fmla="*/ 1437682 h 4424835"/>
                <a:gd name="connsiteX1350" fmla="*/ 2897156 w 7927195"/>
                <a:gd name="connsiteY1350" fmla="*/ 1461788 h 4424835"/>
                <a:gd name="connsiteX1351" fmla="*/ 2840171 w 7927195"/>
                <a:gd name="connsiteY1351" fmla="*/ 1529307 h 4424835"/>
                <a:gd name="connsiteX1352" fmla="*/ 2791120 w 7927195"/>
                <a:gd name="connsiteY1352" fmla="*/ 1581390 h 4424835"/>
                <a:gd name="connsiteX1353" fmla="*/ 2766398 w 7927195"/>
                <a:gd name="connsiteY1353" fmla="*/ 1600789 h 4424835"/>
                <a:gd name="connsiteX1354" fmla="*/ 2738004 w 7927195"/>
                <a:gd name="connsiteY1354" fmla="*/ 1605667 h 4424835"/>
                <a:gd name="connsiteX1355" fmla="*/ 2709894 w 7927195"/>
                <a:gd name="connsiteY1355" fmla="*/ 1566104 h 4424835"/>
                <a:gd name="connsiteX1356" fmla="*/ 2713537 w 7927195"/>
                <a:gd name="connsiteY1356" fmla="*/ 1552993 h 4424835"/>
                <a:gd name="connsiteX1357" fmla="*/ 2725617 w 7927195"/>
                <a:gd name="connsiteY1357" fmla="*/ 1528542 h 4424835"/>
                <a:gd name="connsiteX1358" fmla="*/ 2754314 w 7927195"/>
                <a:gd name="connsiteY1358" fmla="*/ 1487049 h 4424835"/>
                <a:gd name="connsiteX1359" fmla="*/ 2836936 w 7927195"/>
                <a:gd name="connsiteY1359" fmla="*/ 1394488 h 4424835"/>
                <a:gd name="connsiteX1360" fmla="*/ 2857582 w 7927195"/>
                <a:gd name="connsiteY1360" fmla="*/ 1376604 h 4424835"/>
                <a:gd name="connsiteX1361" fmla="*/ 2878009 w 7927195"/>
                <a:gd name="connsiteY1361" fmla="*/ 1365973 h 4424835"/>
                <a:gd name="connsiteX1362" fmla="*/ 2893702 w 7927195"/>
                <a:gd name="connsiteY1362" fmla="*/ 1364368 h 4424835"/>
                <a:gd name="connsiteX1363" fmla="*/ 268020 w 7927195"/>
                <a:gd name="connsiteY1363" fmla="*/ 1025149 h 4424835"/>
                <a:gd name="connsiteX1364" fmla="*/ 285094 w 7927195"/>
                <a:gd name="connsiteY1364" fmla="*/ 1037273 h 4424835"/>
                <a:gd name="connsiteX1365" fmla="*/ 318985 w 7927195"/>
                <a:gd name="connsiteY1365" fmla="*/ 1082632 h 4424835"/>
                <a:gd name="connsiteX1366" fmla="*/ 326696 w 7927195"/>
                <a:gd name="connsiteY1366" fmla="*/ 1092894 h 4424835"/>
                <a:gd name="connsiteX1367" fmla="*/ 334146 w 7927195"/>
                <a:gd name="connsiteY1367" fmla="*/ 1083037 h 4424835"/>
                <a:gd name="connsiteX1368" fmla="*/ 363537 w 7927195"/>
                <a:gd name="connsiteY1368" fmla="*/ 1047300 h 4424835"/>
                <a:gd name="connsiteX1369" fmla="*/ 380041 w 7927195"/>
                <a:gd name="connsiteY1369" fmla="*/ 1034351 h 4424835"/>
                <a:gd name="connsiteX1370" fmla="*/ 421144 w 7927195"/>
                <a:gd name="connsiteY1370" fmla="*/ 1037593 h 4424835"/>
                <a:gd name="connsiteX1371" fmla="*/ 427356 w 7927195"/>
                <a:gd name="connsiteY1371" fmla="*/ 1043273 h 4424835"/>
                <a:gd name="connsiteX1372" fmla="*/ 435816 w 7927195"/>
                <a:gd name="connsiteY1372" fmla="*/ 1086094 h 4424835"/>
                <a:gd name="connsiteX1373" fmla="*/ 419643 w 7927195"/>
                <a:gd name="connsiteY1373" fmla="*/ 1110451 h 4424835"/>
                <a:gd name="connsiteX1374" fmla="*/ 388518 w 7927195"/>
                <a:gd name="connsiteY1374" fmla="*/ 1138800 h 4424835"/>
                <a:gd name="connsiteX1375" fmla="*/ 379871 w 7927195"/>
                <a:gd name="connsiteY1375" fmla="*/ 1147479 h 4424835"/>
                <a:gd name="connsiteX1376" fmla="*/ 385463 w 7927195"/>
                <a:gd name="connsiteY1376" fmla="*/ 1153357 h 4424835"/>
                <a:gd name="connsiteX1377" fmla="*/ 410925 w 7927195"/>
                <a:gd name="connsiteY1377" fmla="*/ 1168181 h 4424835"/>
                <a:gd name="connsiteX1378" fmla="*/ 439456 w 7927195"/>
                <a:gd name="connsiteY1378" fmla="*/ 1189718 h 4424835"/>
                <a:gd name="connsiteX1379" fmla="*/ 454085 w 7927195"/>
                <a:gd name="connsiteY1379" fmla="*/ 1207554 h 4424835"/>
                <a:gd name="connsiteX1380" fmla="*/ 459566 w 7927195"/>
                <a:gd name="connsiteY1380" fmla="*/ 1227636 h 4424835"/>
                <a:gd name="connsiteX1381" fmla="*/ 452429 w 7927195"/>
                <a:gd name="connsiteY1381" fmla="*/ 1251362 h 4424835"/>
                <a:gd name="connsiteX1382" fmla="*/ 431034 w 7927195"/>
                <a:gd name="connsiteY1382" fmla="*/ 1271348 h 4424835"/>
                <a:gd name="connsiteX1383" fmla="*/ 392892 w 7927195"/>
                <a:gd name="connsiteY1383" fmla="*/ 1273077 h 4424835"/>
                <a:gd name="connsiteX1384" fmla="*/ 369492 w 7927195"/>
                <a:gd name="connsiteY1384" fmla="*/ 1255370 h 4424835"/>
                <a:gd name="connsiteX1385" fmla="*/ 334474 w 7927195"/>
                <a:gd name="connsiteY1385" fmla="*/ 1213342 h 4424835"/>
                <a:gd name="connsiteX1386" fmla="*/ 325042 w 7927195"/>
                <a:gd name="connsiteY1386" fmla="*/ 1204631 h 4424835"/>
                <a:gd name="connsiteX1387" fmla="*/ 315924 w 7927195"/>
                <a:gd name="connsiteY1387" fmla="*/ 1218358 h 4424835"/>
                <a:gd name="connsiteX1388" fmla="*/ 286398 w 7927195"/>
                <a:gd name="connsiteY1388" fmla="*/ 1253929 h 4424835"/>
                <a:gd name="connsiteX1389" fmla="*/ 265664 w 7927195"/>
                <a:gd name="connsiteY1389" fmla="*/ 1268077 h 4424835"/>
                <a:gd name="connsiteX1390" fmla="*/ 235472 w 7927195"/>
                <a:gd name="connsiteY1390" fmla="*/ 1265802 h 4424835"/>
                <a:gd name="connsiteX1391" fmla="*/ 213841 w 7927195"/>
                <a:gd name="connsiteY1391" fmla="*/ 1240679 h 4424835"/>
                <a:gd name="connsiteX1392" fmla="*/ 212842 w 7927195"/>
                <a:gd name="connsiteY1392" fmla="*/ 1211958 h 4424835"/>
                <a:gd name="connsiteX1393" fmla="*/ 228537 w 7927195"/>
                <a:gd name="connsiteY1393" fmla="*/ 1187341 h 4424835"/>
                <a:gd name="connsiteX1394" fmla="*/ 261959 w 7927195"/>
                <a:gd name="connsiteY1394" fmla="*/ 1158442 h 4424835"/>
                <a:gd name="connsiteX1395" fmla="*/ 268587 w 7927195"/>
                <a:gd name="connsiteY1395" fmla="*/ 1149924 h 4424835"/>
                <a:gd name="connsiteX1396" fmla="*/ 258795 w 7927195"/>
                <a:gd name="connsiteY1396" fmla="*/ 1139760 h 4424835"/>
                <a:gd name="connsiteX1397" fmla="*/ 232716 w 7927195"/>
                <a:gd name="connsiteY1397" fmla="*/ 1109467 h 4424835"/>
                <a:gd name="connsiteX1398" fmla="*/ 215821 w 7927195"/>
                <a:gd name="connsiteY1398" fmla="*/ 1073548 h 4424835"/>
                <a:gd name="connsiteX1399" fmla="*/ 221485 w 7927195"/>
                <a:gd name="connsiteY1399" fmla="*/ 1043406 h 4424835"/>
                <a:gd name="connsiteX1400" fmla="*/ 239745 w 7927195"/>
                <a:gd name="connsiteY1400" fmla="*/ 1026307 h 4424835"/>
                <a:gd name="connsiteX1401" fmla="*/ 268020 w 7927195"/>
                <a:gd name="connsiteY1401" fmla="*/ 1025149 h 4424835"/>
                <a:gd name="connsiteX1402" fmla="*/ 7274358 w 7927195"/>
                <a:gd name="connsiteY1402" fmla="*/ 1023999 h 4424835"/>
                <a:gd name="connsiteX1403" fmla="*/ 7296906 w 7927195"/>
                <a:gd name="connsiteY1403" fmla="*/ 1024752 h 4424835"/>
                <a:gd name="connsiteX1404" fmla="*/ 7315689 w 7927195"/>
                <a:gd name="connsiteY1404" fmla="*/ 1038062 h 4424835"/>
                <a:gd name="connsiteX1405" fmla="*/ 7344228 w 7927195"/>
                <a:gd name="connsiteY1405" fmla="*/ 1074394 h 4424835"/>
                <a:gd name="connsiteX1406" fmla="*/ 7349329 w 7927195"/>
                <a:gd name="connsiteY1406" fmla="*/ 1083584 h 4424835"/>
                <a:gd name="connsiteX1407" fmla="*/ 7363578 w 7927195"/>
                <a:gd name="connsiteY1407" fmla="*/ 1083588 h 4424835"/>
                <a:gd name="connsiteX1408" fmla="*/ 7389972 w 7927195"/>
                <a:gd name="connsiteY1408" fmla="*/ 1050834 h 4424835"/>
                <a:gd name="connsiteX1409" fmla="*/ 7403978 w 7927195"/>
                <a:gd name="connsiteY1409" fmla="*/ 1038139 h 4424835"/>
                <a:gd name="connsiteX1410" fmla="*/ 7420900 w 7927195"/>
                <a:gd name="connsiteY1410" fmla="*/ 1029986 h 4424835"/>
                <a:gd name="connsiteX1411" fmla="*/ 7445148 w 7927195"/>
                <a:gd name="connsiteY1411" fmla="*/ 1033650 h 4424835"/>
                <a:gd name="connsiteX1412" fmla="*/ 7461462 w 7927195"/>
                <a:gd name="connsiteY1412" fmla="*/ 1094854 h 4424835"/>
                <a:gd name="connsiteX1413" fmla="*/ 7447131 w 7927195"/>
                <a:gd name="connsiteY1413" fmla="*/ 1112920 h 4424835"/>
                <a:gd name="connsiteX1414" fmla="*/ 7420535 w 7927195"/>
                <a:gd name="connsiteY1414" fmla="*/ 1136877 h 4424835"/>
                <a:gd name="connsiteX1415" fmla="*/ 7409241 w 7927195"/>
                <a:gd name="connsiteY1415" fmla="*/ 1146702 h 4424835"/>
                <a:gd name="connsiteX1416" fmla="*/ 7413006 w 7927195"/>
                <a:gd name="connsiteY1416" fmla="*/ 1151989 h 4424835"/>
                <a:gd name="connsiteX1417" fmla="*/ 7438509 w 7927195"/>
                <a:gd name="connsiteY1417" fmla="*/ 1166764 h 4424835"/>
                <a:gd name="connsiteX1418" fmla="*/ 7471906 w 7927195"/>
                <a:gd name="connsiteY1418" fmla="*/ 1192264 h 4424835"/>
                <a:gd name="connsiteX1419" fmla="*/ 7485467 w 7927195"/>
                <a:gd name="connsiteY1419" fmla="*/ 1210853 h 4424835"/>
                <a:gd name="connsiteX1420" fmla="*/ 7482553 w 7927195"/>
                <a:gd name="connsiteY1420" fmla="*/ 1250787 h 4424835"/>
                <a:gd name="connsiteX1421" fmla="*/ 7461381 w 7927195"/>
                <a:gd name="connsiteY1421" fmla="*/ 1271004 h 4424835"/>
                <a:gd name="connsiteX1422" fmla="*/ 7421426 w 7927195"/>
                <a:gd name="connsiteY1422" fmla="*/ 1272416 h 4424835"/>
                <a:gd name="connsiteX1423" fmla="*/ 7399809 w 7927195"/>
                <a:gd name="connsiteY1423" fmla="*/ 1255831 h 4424835"/>
                <a:gd name="connsiteX1424" fmla="*/ 7365926 w 7927195"/>
                <a:gd name="connsiteY1424" fmla="*/ 1215617 h 4424835"/>
                <a:gd name="connsiteX1425" fmla="*/ 7356939 w 7927195"/>
                <a:gd name="connsiteY1425" fmla="*/ 1204521 h 4424835"/>
                <a:gd name="connsiteX1426" fmla="*/ 7348357 w 7927195"/>
                <a:gd name="connsiteY1426" fmla="*/ 1214298 h 4424835"/>
                <a:gd name="connsiteX1427" fmla="*/ 7315082 w 7927195"/>
                <a:gd name="connsiteY1427" fmla="*/ 1254900 h 4424835"/>
                <a:gd name="connsiteX1428" fmla="*/ 7294072 w 7927195"/>
                <a:gd name="connsiteY1428" fmla="*/ 1268583 h 4424835"/>
                <a:gd name="connsiteX1429" fmla="*/ 7267678 w 7927195"/>
                <a:gd name="connsiteY1429" fmla="*/ 1267089 h 4424835"/>
                <a:gd name="connsiteX1430" fmla="*/ 7242377 w 7927195"/>
                <a:gd name="connsiteY1430" fmla="*/ 1237372 h 4424835"/>
                <a:gd name="connsiteX1431" fmla="*/ 7243065 w 7927195"/>
                <a:gd name="connsiteY1431" fmla="*/ 1210573 h 4424835"/>
                <a:gd name="connsiteX1432" fmla="*/ 7257922 w 7927195"/>
                <a:gd name="connsiteY1432" fmla="*/ 1187888 h 4424835"/>
                <a:gd name="connsiteX1433" fmla="*/ 7287878 w 7927195"/>
                <a:gd name="connsiteY1433" fmla="*/ 1161429 h 4424835"/>
                <a:gd name="connsiteX1434" fmla="*/ 7298484 w 7927195"/>
                <a:gd name="connsiteY1434" fmla="*/ 1151463 h 4424835"/>
                <a:gd name="connsiteX1435" fmla="*/ 7289214 w 7927195"/>
                <a:gd name="connsiteY1435" fmla="*/ 1140464 h 4424835"/>
                <a:gd name="connsiteX1436" fmla="*/ 7262982 w 7927195"/>
                <a:gd name="connsiteY1436" fmla="*/ 1110325 h 4424835"/>
                <a:gd name="connsiteX1437" fmla="*/ 7246911 w 7927195"/>
                <a:gd name="connsiteY1437" fmla="*/ 1078580 h 4424835"/>
                <a:gd name="connsiteX1438" fmla="*/ 7274358 w 7927195"/>
                <a:gd name="connsiteY1438" fmla="*/ 1023999 h 4424835"/>
                <a:gd name="connsiteX1439" fmla="*/ 2002654 w 7927195"/>
                <a:gd name="connsiteY1439" fmla="*/ 1023883 h 4424835"/>
                <a:gd name="connsiteX1440" fmla="*/ 2025226 w 7927195"/>
                <a:gd name="connsiteY1440" fmla="*/ 1024862 h 4424835"/>
                <a:gd name="connsiteX1441" fmla="*/ 2043925 w 7927195"/>
                <a:gd name="connsiteY1441" fmla="*/ 1038278 h 4424835"/>
                <a:gd name="connsiteX1442" fmla="*/ 2074439 w 7927195"/>
                <a:gd name="connsiteY1442" fmla="*/ 1078334 h 4424835"/>
                <a:gd name="connsiteX1443" fmla="*/ 2081868 w 7927195"/>
                <a:gd name="connsiteY1443" fmla="*/ 1090956 h 4424835"/>
                <a:gd name="connsiteX1444" fmla="*/ 2085232 w 7927195"/>
                <a:gd name="connsiteY1444" fmla="*/ 1091519 h 4424835"/>
                <a:gd name="connsiteX1445" fmla="*/ 2092956 w 7927195"/>
                <a:gd name="connsiteY1445" fmla="*/ 1081625 h 4424835"/>
                <a:gd name="connsiteX1446" fmla="*/ 2119665 w 7927195"/>
                <a:gd name="connsiteY1446" fmla="*/ 1049147 h 4424835"/>
                <a:gd name="connsiteX1447" fmla="*/ 2135740 w 7927195"/>
                <a:gd name="connsiteY1447" fmla="*/ 1035675 h 4424835"/>
                <a:gd name="connsiteX1448" fmla="*/ 2180290 w 7927195"/>
                <a:gd name="connsiteY1448" fmla="*/ 1038626 h 4424835"/>
                <a:gd name="connsiteX1449" fmla="*/ 2191366 w 7927195"/>
                <a:gd name="connsiteY1449" fmla="*/ 1091401 h 4424835"/>
                <a:gd name="connsiteX1450" fmla="*/ 2176444 w 7927195"/>
                <a:gd name="connsiteY1450" fmla="*/ 1111626 h 4424835"/>
                <a:gd name="connsiteX1451" fmla="*/ 2149998 w 7927195"/>
                <a:gd name="connsiteY1451" fmla="*/ 1135728 h 4424835"/>
                <a:gd name="connsiteX1452" fmla="*/ 2137181 w 7927195"/>
                <a:gd name="connsiteY1452" fmla="*/ 1146929 h 4424835"/>
                <a:gd name="connsiteX1453" fmla="*/ 2141311 w 7927195"/>
                <a:gd name="connsiteY1453" fmla="*/ 1152119 h 4424835"/>
                <a:gd name="connsiteX1454" fmla="*/ 2166781 w 7927195"/>
                <a:gd name="connsiteY1454" fmla="*/ 1166919 h 4424835"/>
                <a:gd name="connsiteX1455" fmla="*/ 2200109 w 7927195"/>
                <a:gd name="connsiteY1455" fmla="*/ 1192495 h 4424835"/>
                <a:gd name="connsiteX1456" fmla="*/ 2213618 w 7927195"/>
                <a:gd name="connsiteY1456" fmla="*/ 1211121 h 4424835"/>
                <a:gd name="connsiteX1457" fmla="*/ 2210428 w 7927195"/>
                <a:gd name="connsiteY1457" fmla="*/ 1251031 h 4424835"/>
                <a:gd name="connsiteX1458" fmla="*/ 2190969 w 7927195"/>
                <a:gd name="connsiteY1458" fmla="*/ 1270045 h 4424835"/>
                <a:gd name="connsiteX1459" fmla="*/ 2149184 w 7927195"/>
                <a:gd name="connsiteY1459" fmla="*/ 1272292 h 4424835"/>
                <a:gd name="connsiteX1460" fmla="*/ 2127624 w 7927195"/>
                <a:gd name="connsiteY1460" fmla="*/ 1255626 h 4424835"/>
                <a:gd name="connsiteX1461" fmla="*/ 2092510 w 7927195"/>
                <a:gd name="connsiteY1461" fmla="*/ 1213699 h 4424835"/>
                <a:gd name="connsiteX1462" fmla="*/ 2084070 w 7927195"/>
                <a:gd name="connsiteY1462" fmla="*/ 1204931 h 4424835"/>
                <a:gd name="connsiteX1463" fmla="*/ 2076237 w 7927195"/>
                <a:gd name="connsiteY1463" fmla="*/ 1214545 h 4424835"/>
                <a:gd name="connsiteX1464" fmla="*/ 2042905 w 7927195"/>
                <a:gd name="connsiteY1464" fmla="*/ 1255091 h 4424835"/>
                <a:gd name="connsiteX1465" fmla="*/ 2021838 w 7927195"/>
                <a:gd name="connsiteY1465" fmla="*/ 1268693 h 4424835"/>
                <a:gd name="connsiteX1466" fmla="*/ 1995477 w 7927195"/>
                <a:gd name="connsiteY1466" fmla="*/ 1266960 h 4424835"/>
                <a:gd name="connsiteX1467" fmla="*/ 1970310 w 7927195"/>
                <a:gd name="connsiteY1467" fmla="*/ 1237105 h 4424835"/>
                <a:gd name="connsiteX1468" fmla="*/ 1971192 w 7927195"/>
                <a:gd name="connsiteY1468" fmla="*/ 1210307 h 4424835"/>
                <a:gd name="connsiteX1469" fmla="*/ 1986150 w 7927195"/>
                <a:gd name="connsiteY1469" fmla="*/ 1187674 h 4424835"/>
                <a:gd name="connsiteX1470" fmla="*/ 2016134 w 7927195"/>
                <a:gd name="connsiteY1470" fmla="*/ 1161264 h 4424835"/>
                <a:gd name="connsiteX1471" fmla="*/ 2027639 w 7927195"/>
                <a:gd name="connsiteY1471" fmla="*/ 1151378 h 4424835"/>
                <a:gd name="connsiteX1472" fmla="*/ 2015584 w 7927195"/>
                <a:gd name="connsiteY1472" fmla="*/ 1138736 h 4424835"/>
                <a:gd name="connsiteX1473" fmla="*/ 1989627 w 7927195"/>
                <a:gd name="connsiteY1473" fmla="*/ 1108363 h 4424835"/>
                <a:gd name="connsiteX1474" fmla="*/ 1974848 w 7927195"/>
                <a:gd name="connsiteY1474" fmla="*/ 1078297 h 4424835"/>
                <a:gd name="connsiteX1475" fmla="*/ 2002654 w 7927195"/>
                <a:gd name="connsiteY1475" fmla="*/ 1023883 h 4424835"/>
                <a:gd name="connsiteX1476" fmla="*/ 5527116 w 7927195"/>
                <a:gd name="connsiteY1476" fmla="*/ 1022067 h 4424835"/>
                <a:gd name="connsiteX1477" fmla="*/ 5540424 w 7927195"/>
                <a:gd name="connsiteY1477" fmla="*/ 1024862 h 4424835"/>
                <a:gd name="connsiteX1478" fmla="*/ 5557588 w 7927195"/>
                <a:gd name="connsiteY1478" fmla="*/ 1036820 h 4424835"/>
                <a:gd name="connsiteX1479" fmla="*/ 5590783 w 7927195"/>
                <a:gd name="connsiteY1479" fmla="*/ 1080115 h 4424835"/>
                <a:gd name="connsiteX1480" fmla="*/ 5598232 w 7927195"/>
                <a:gd name="connsiteY1480" fmla="*/ 1092162 h 4424835"/>
                <a:gd name="connsiteX1481" fmla="*/ 5605761 w 7927195"/>
                <a:gd name="connsiteY1481" fmla="*/ 1085215 h 4424835"/>
                <a:gd name="connsiteX1482" fmla="*/ 5637701 w 7927195"/>
                <a:gd name="connsiteY1482" fmla="*/ 1046183 h 4424835"/>
                <a:gd name="connsiteX1483" fmla="*/ 5654460 w 7927195"/>
                <a:gd name="connsiteY1483" fmla="*/ 1033585 h 4424835"/>
                <a:gd name="connsiteX1484" fmla="*/ 5682838 w 7927195"/>
                <a:gd name="connsiteY1484" fmla="*/ 1031059 h 4424835"/>
                <a:gd name="connsiteX1485" fmla="*/ 5711094 w 7927195"/>
                <a:gd name="connsiteY1485" fmla="*/ 1062813 h 4424835"/>
                <a:gd name="connsiteX1486" fmla="*/ 5711579 w 7927195"/>
                <a:gd name="connsiteY1486" fmla="*/ 1075261 h 4424835"/>
                <a:gd name="connsiteX1487" fmla="*/ 5694577 w 7927195"/>
                <a:gd name="connsiteY1487" fmla="*/ 1108403 h 4424835"/>
                <a:gd name="connsiteX1488" fmla="*/ 5665350 w 7927195"/>
                <a:gd name="connsiteY1488" fmla="*/ 1135695 h 4424835"/>
                <a:gd name="connsiteX1489" fmla="*/ 5652234 w 7927195"/>
                <a:gd name="connsiteY1489" fmla="*/ 1146646 h 4424835"/>
                <a:gd name="connsiteX1490" fmla="*/ 5656039 w 7927195"/>
                <a:gd name="connsiteY1490" fmla="*/ 1151928 h 4424835"/>
                <a:gd name="connsiteX1491" fmla="*/ 5674377 w 7927195"/>
                <a:gd name="connsiteY1491" fmla="*/ 1162243 h 4424835"/>
                <a:gd name="connsiteX1492" fmla="*/ 5710405 w 7927195"/>
                <a:gd name="connsiteY1492" fmla="*/ 1187758 h 4424835"/>
                <a:gd name="connsiteX1493" fmla="*/ 5726719 w 7927195"/>
                <a:gd name="connsiteY1493" fmla="*/ 1206910 h 4424835"/>
                <a:gd name="connsiteX1494" fmla="*/ 5723441 w 7927195"/>
                <a:gd name="connsiteY1494" fmla="*/ 1253998 h 4424835"/>
                <a:gd name="connsiteX1495" fmla="*/ 5711660 w 7927195"/>
                <a:gd name="connsiteY1495" fmla="*/ 1265972 h 4424835"/>
                <a:gd name="connsiteX1496" fmla="*/ 5657659 w 7927195"/>
                <a:gd name="connsiteY1496" fmla="*/ 1268219 h 4424835"/>
                <a:gd name="connsiteX1497" fmla="*/ 5637418 w 7927195"/>
                <a:gd name="connsiteY1497" fmla="*/ 1249897 h 4424835"/>
                <a:gd name="connsiteX1498" fmla="*/ 5608069 w 7927195"/>
                <a:gd name="connsiteY1498" fmla="*/ 1214095 h 4424835"/>
                <a:gd name="connsiteX1499" fmla="*/ 5601308 w 7927195"/>
                <a:gd name="connsiteY1499" fmla="*/ 1206113 h 4424835"/>
                <a:gd name="connsiteX1500" fmla="*/ 5597624 w 7927195"/>
                <a:gd name="connsiteY1500" fmla="*/ 1205849 h 4424835"/>
                <a:gd name="connsiteX1501" fmla="*/ 5591552 w 7927195"/>
                <a:gd name="connsiteY1501" fmla="*/ 1214354 h 4424835"/>
                <a:gd name="connsiteX1502" fmla="*/ 5559856 w 7927195"/>
                <a:gd name="connsiteY1502" fmla="*/ 1253544 h 4424835"/>
                <a:gd name="connsiteX1503" fmla="*/ 5537267 w 7927195"/>
                <a:gd name="connsiteY1503" fmla="*/ 1268624 h 4424835"/>
                <a:gd name="connsiteX1504" fmla="*/ 5510873 w 7927195"/>
                <a:gd name="connsiteY1504" fmla="*/ 1267077 h 4424835"/>
                <a:gd name="connsiteX1505" fmla="*/ 5487111 w 7927195"/>
                <a:gd name="connsiteY1505" fmla="*/ 1241246 h 4424835"/>
                <a:gd name="connsiteX1506" fmla="*/ 5488892 w 7927195"/>
                <a:gd name="connsiteY1506" fmla="*/ 1204643 h 4424835"/>
                <a:gd name="connsiteX1507" fmla="*/ 5502737 w 7927195"/>
                <a:gd name="connsiteY1507" fmla="*/ 1186228 h 4424835"/>
                <a:gd name="connsiteX1508" fmla="*/ 5534595 w 7927195"/>
                <a:gd name="connsiteY1508" fmla="*/ 1158745 h 4424835"/>
                <a:gd name="connsiteX1509" fmla="*/ 5542003 w 7927195"/>
                <a:gd name="connsiteY1509" fmla="*/ 1150507 h 4424835"/>
                <a:gd name="connsiteX1510" fmla="*/ 5532369 w 7927195"/>
                <a:gd name="connsiteY1510" fmla="*/ 1140278 h 4424835"/>
                <a:gd name="connsiteX1511" fmla="*/ 5502575 w 7927195"/>
                <a:gd name="connsiteY1511" fmla="*/ 1104926 h 4424835"/>
                <a:gd name="connsiteX1512" fmla="*/ 5489256 w 7927195"/>
                <a:gd name="connsiteY1512" fmla="*/ 1074269 h 4424835"/>
                <a:gd name="connsiteX1513" fmla="*/ 5500753 w 7927195"/>
                <a:gd name="connsiteY1513" fmla="*/ 1035816 h 4424835"/>
                <a:gd name="connsiteX1514" fmla="*/ 5514112 w 7927195"/>
                <a:gd name="connsiteY1514" fmla="*/ 1025773 h 4424835"/>
                <a:gd name="connsiteX1515" fmla="*/ 5527116 w 7927195"/>
                <a:gd name="connsiteY1515" fmla="*/ 1022067 h 4424835"/>
                <a:gd name="connsiteX1516" fmla="*/ 3768997 w 7927195"/>
                <a:gd name="connsiteY1516" fmla="*/ 1022003 h 4424835"/>
                <a:gd name="connsiteX1517" fmla="*/ 3785056 w 7927195"/>
                <a:gd name="connsiteY1517" fmla="*/ 1026348 h 4424835"/>
                <a:gd name="connsiteX1518" fmla="*/ 3800147 w 7927195"/>
                <a:gd name="connsiteY1518" fmla="*/ 1037565 h 4424835"/>
                <a:gd name="connsiteX1519" fmla="*/ 3831083 w 7927195"/>
                <a:gd name="connsiteY1519" fmla="*/ 1077249 h 4424835"/>
                <a:gd name="connsiteX1520" fmla="*/ 3838904 w 7927195"/>
                <a:gd name="connsiteY1520" fmla="*/ 1091834 h 4424835"/>
                <a:gd name="connsiteX1521" fmla="*/ 3843317 w 7927195"/>
                <a:gd name="connsiteY1521" fmla="*/ 1090559 h 4424835"/>
                <a:gd name="connsiteX1522" fmla="*/ 3850870 w 7927195"/>
                <a:gd name="connsiteY1522" fmla="*/ 1080528 h 4424835"/>
                <a:gd name="connsiteX1523" fmla="*/ 3877717 w 7927195"/>
                <a:gd name="connsiteY1523" fmla="*/ 1048191 h 4424835"/>
                <a:gd name="connsiteX1524" fmla="*/ 3894035 w 7927195"/>
                <a:gd name="connsiteY1524" fmla="*/ 1035067 h 4424835"/>
                <a:gd name="connsiteX1525" fmla="*/ 3936792 w 7927195"/>
                <a:gd name="connsiteY1525" fmla="*/ 1038128 h 4424835"/>
                <a:gd name="connsiteX1526" fmla="*/ 3951843 w 7927195"/>
                <a:gd name="connsiteY1526" fmla="*/ 1058020 h 4424835"/>
                <a:gd name="connsiteX1527" fmla="*/ 3953122 w 7927195"/>
                <a:gd name="connsiteY1527" fmla="*/ 1078625 h 4424835"/>
                <a:gd name="connsiteX1528" fmla="*/ 3934274 w 7927195"/>
                <a:gd name="connsiteY1528" fmla="*/ 1110889 h 4424835"/>
                <a:gd name="connsiteX1529" fmla="*/ 3901500 w 7927195"/>
                <a:gd name="connsiteY1529" fmla="*/ 1140493 h 4424835"/>
                <a:gd name="connsiteX1530" fmla="*/ 3895562 w 7927195"/>
                <a:gd name="connsiteY1530" fmla="*/ 1146342 h 4424835"/>
                <a:gd name="connsiteX1531" fmla="*/ 3896096 w 7927195"/>
                <a:gd name="connsiteY1531" fmla="*/ 1149945 h 4424835"/>
                <a:gd name="connsiteX1532" fmla="*/ 3902953 w 7927195"/>
                <a:gd name="connsiteY1532" fmla="*/ 1154592 h 4424835"/>
                <a:gd name="connsiteX1533" fmla="*/ 3931683 w 7927195"/>
                <a:gd name="connsiteY1533" fmla="*/ 1172072 h 4424835"/>
                <a:gd name="connsiteX1534" fmla="*/ 3954899 w 7927195"/>
                <a:gd name="connsiteY1534" fmla="*/ 1190143 h 4424835"/>
                <a:gd name="connsiteX1535" fmla="*/ 3969330 w 7927195"/>
                <a:gd name="connsiteY1535" fmla="*/ 1208084 h 4424835"/>
                <a:gd name="connsiteX1536" fmla="*/ 3965963 w 7927195"/>
                <a:gd name="connsiteY1536" fmla="*/ 1253362 h 4424835"/>
                <a:gd name="connsiteX1537" fmla="*/ 3945750 w 7927195"/>
                <a:gd name="connsiteY1537" fmla="*/ 1271543 h 4424835"/>
                <a:gd name="connsiteX1538" fmla="*/ 3907617 w 7927195"/>
                <a:gd name="connsiteY1538" fmla="*/ 1272959 h 4424835"/>
                <a:gd name="connsiteX1539" fmla="*/ 3884397 w 7927195"/>
                <a:gd name="connsiteY1539" fmla="*/ 1255091 h 4424835"/>
                <a:gd name="connsiteX1540" fmla="*/ 3854368 w 7927195"/>
                <a:gd name="connsiteY1540" fmla="*/ 1219905 h 4424835"/>
                <a:gd name="connsiteX1541" fmla="*/ 3844106 w 7927195"/>
                <a:gd name="connsiteY1541" fmla="*/ 1206607 h 4424835"/>
                <a:gd name="connsiteX1542" fmla="*/ 3838621 w 7927195"/>
                <a:gd name="connsiteY1542" fmla="*/ 1206675 h 4424835"/>
                <a:gd name="connsiteX1543" fmla="*/ 3831755 w 7927195"/>
                <a:gd name="connsiteY1543" fmla="*/ 1217221 h 4424835"/>
                <a:gd name="connsiteX1544" fmla="*/ 3800933 w 7927195"/>
                <a:gd name="connsiteY1544" fmla="*/ 1254395 h 4424835"/>
                <a:gd name="connsiteX1545" fmla="*/ 3778093 w 7927195"/>
                <a:gd name="connsiteY1545" fmla="*/ 1269029 h 4424835"/>
                <a:gd name="connsiteX1546" fmla="*/ 3753667 w 7927195"/>
                <a:gd name="connsiteY1546" fmla="*/ 1267486 h 4424835"/>
                <a:gd name="connsiteX1547" fmla="*/ 3726589 w 7927195"/>
                <a:gd name="connsiteY1547" fmla="*/ 1217391 h 4424835"/>
                <a:gd name="connsiteX1548" fmla="*/ 3732467 w 7927195"/>
                <a:gd name="connsiteY1548" fmla="*/ 1201769 h 4424835"/>
                <a:gd name="connsiteX1549" fmla="*/ 3745627 w 7927195"/>
                <a:gd name="connsiteY1549" fmla="*/ 1185483 h 4424835"/>
                <a:gd name="connsiteX1550" fmla="*/ 3774154 w 7927195"/>
                <a:gd name="connsiteY1550" fmla="*/ 1160628 h 4424835"/>
                <a:gd name="connsiteX1551" fmla="*/ 3785408 w 7927195"/>
                <a:gd name="connsiteY1551" fmla="*/ 1151427 h 4424835"/>
                <a:gd name="connsiteX1552" fmla="*/ 3772240 w 7927195"/>
                <a:gd name="connsiteY1552" fmla="*/ 1138031 h 4424835"/>
                <a:gd name="connsiteX1553" fmla="*/ 3750108 w 7927195"/>
                <a:gd name="connsiteY1553" fmla="*/ 1112702 h 4424835"/>
                <a:gd name="connsiteX1554" fmla="*/ 3739818 w 7927195"/>
                <a:gd name="connsiteY1554" fmla="*/ 1096862 h 4424835"/>
                <a:gd name="connsiteX1555" fmla="*/ 3733034 w 7927195"/>
                <a:gd name="connsiteY1555" fmla="*/ 1081515 h 4424835"/>
                <a:gd name="connsiteX1556" fmla="*/ 3753177 w 7927195"/>
                <a:gd name="connsiteY1556" fmla="*/ 1027234 h 4424835"/>
                <a:gd name="connsiteX1557" fmla="*/ 3768997 w 7927195"/>
                <a:gd name="connsiteY1557" fmla="*/ 1022003 h 4424835"/>
                <a:gd name="connsiteX1558" fmla="*/ 725089 w 7927195"/>
                <a:gd name="connsiteY1558" fmla="*/ 704639 h 4424835"/>
                <a:gd name="connsiteX1559" fmla="*/ 749575 w 7927195"/>
                <a:gd name="connsiteY1559" fmla="*/ 706671 h 4424835"/>
                <a:gd name="connsiteX1560" fmla="*/ 770404 w 7927195"/>
                <a:gd name="connsiteY1560" fmla="*/ 739594 h 4424835"/>
                <a:gd name="connsiteX1561" fmla="*/ 768912 w 7927195"/>
                <a:gd name="connsiteY1561" fmla="*/ 749281 h 4424835"/>
                <a:gd name="connsiteX1562" fmla="*/ 757528 w 7927195"/>
                <a:gd name="connsiteY1562" fmla="*/ 776343 h 4424835"/>
                <a:gd name="connsiteX1563" fmla="*/ 749223 w 7927195"/>
                <a:gd name="connsiteY1563" fmla="*/ 788516 h 4424835"/>
                <a:gd name="connsiteX1564" fmla="*/ 663947 w 7927195"/>
                <a:gd name="connsiteY1564" fmla="*/ 887322 h 4424835"/>
                <a:gd name="connsiteX1565" fmla="*/ 646414 w 7927195"/>
                <a:gd name="connsiteY1565" fmla="*/ 902394 h 4424835"/>
                <a:gd name="connsiteX1566" fmla="*/ 629352 w 7927195"/>
                <a:gd name="connsiteY1566" fmla="*/ 910381 h 4424835"/>
                <a:gd name="connsiteX1567" fmla="*/ 586859 w 7927195"/>
                <a:gd name="connsiteY1567" fmla="*/ 868968 h 4424835"/>
                <a:gd name="connsiteX1568" fmla="*/ 597738 w 7927195"/>
                <a:gd name="connsiteY1568" fmla="*/ 841647 h 4424835"/>
                <a:gd name="connsiteX1569" fmla="*/ 627872 w 7927195"/>
                <a:gd name="connsiteY1569" fmla="*/ 796005 h 4424835"/>
                <a:gd name="connsiteX1570" fmla="*/ 685555 w 7927195"/>
                <a:gd name="connsiteY1570" fmla="*/ 731761 h 4424835"/>
                <a:gd name="connsiteX1571" fmla="*/ 706382 w 7927195"/>
                <a:gd name="connsiteY1571" fmla="*/ 714038 h 4424835"/>
                <a:gd name="connsiteX1572" fmla="*/ 725089 w 7927195"/>
                <a:gd name="connsiteY1572" fmla="*/ 704639 h 4424835"/>
                <a:gd name="connsiteX1573" fmla="*/ 7772885 w 7927195"/>
                <a:gd name="connsiteY1573" fmla="*/ 703936 h 4424835"/>
                <a:gd name="connsiteX1574" fmla="*/ 7787215 w 7927195"/>
                <a:gd name="connsiteY1574" fmla="*/ 712282 h 4424835"/>
                <a:gd name="connsiteX1575" fmla="*/ 7798306 w 7927195"/>
                <a:gd name="connsiteY1575" fmla="*/ 750581 h 4424835"/>
                <a:gd name="connsiteX1576" fmla="*/ 7786607 w 7927195"/>
                <a:gd name="connsiteY1576" fmla="*/ 777477 h 4424835"/>
                <a:gd name="connsiteX1577" fmla="*/ 7775718 w 7927195"/>
                <a:gd name="connsiteY1577" fmla="*/ 792969 h 4424835"/>
                <a:gd name="connsiteX1578" fmla="*/ 7697346 w 7927195"/>
                <a:gd name="connsiteY1578" fmla="*/ 883834 h 4424835"/>
                <a:gd name="connsiteX1579" fmla="*/ 7676863 w 7927195"/>
                <a:gd name="connsiteY1579" fmla="*/ 901925 h 4424835"/>
                <a:gd name="connsiteX1580" fmla="*/ 7657877 w 7927195"/>
                <a:gd name="connsiteY1580" fmla="*/ 910725 h 4424835"/>
                <a:gd name="connsiteX1581" fmla="*/ 7616789 w 7927195"/>
                <a:gd name="connsiteY1581" fmla="*/ 886400 h 4424835"/>
                <a:gd name="connsiteX1582" fmla="*/ 7615493 w 7927195"/>
                <a:gd name="connsiteY1582" fmla="*/ 875106 h 4424835"/>
                <a:gd name="connsiteX1583" fmla="*/ 7618975 w 7927195"/>
                <a:gd name="connsiteY1583" fmla="*/ 861674 h 4424835"/>
                <a:gd name="connsiteX1584" fmla="*/ 7631321 w 7927195"/>
                <a:gd name="connsiteY1584" fmla="*/ 835005 h 4424835"/>
                <a:gd name="connsiteX1585" fmla="*/ 7663828 w 7927195"/>
                <a:gd name="connsiteY1585" fmla="*/ 788444 h 4424835"/>
                <a:gd name="connsiteX1586" fmla="*/ 7713336 w 7927195"/>
                <a:gd name="connsiteY1586" fmla="*/ 733871 h 4424835"/>
                <a:gd name="connsiteX1587" fmla="*/ 7737261 w 7927195"/>
                <a:gd name="connsiteY1587" fmla="*/ 713318 h 4424835"/>
                <a:gd name="connsiteX1588" fmla="*/ 7756125 w 7927195"/>
                <a:gd name="connsiteY1588" fmla="*/ 704295 h 4424835"/>
                <a:gd name="connsiteX1589" fmla="*/ 7772885 w 7927195"/>
                <a:gd name="connsiteY1589" fmla="*/ 703936 h 4424835"/>
                <a:gd name="connsiteX1590" fmla="*/ 2500712 w 7927195"/>
                <a:gd name="connsiteY1590" fmla="*/ 703880 h 4424835"/>
                <a:gd name="connsiteX1591" fmla="*/ 2515062 w 7927195"/>
                <a:gd name="connsiteY1591" fmla="*/ 712140 h 4424835"/>
                <a:gd name="connsiteX1592" fmla="*/ 2526397 w 7927195"/>
                <a:gd name="connsiteY1592" fmla="*/ 750378 h 4424835"/>
                <a:gd name="connsiteX1593" fmla="*/ 2515819 w 7927195"/>
                <a:gd name="connsiteY1593" fmla="*/ 775485 h 4424835"/>
                <a:gd name="connsiteX1594" fmla="*/ 2505091 w 7927195"/>
                <a:gd name="connsiteY1594" fmla="*/ 791095 h 4424835"/>
                <a:gd name="connsiteX1595" fmla="*/ 2424109 w 7927195"/>
                <a:gd name="connsiteY1595" fmla="*/ 885250 h 4424835"/>
                <a:gd name="connsiteX1596" fmla="*/ 2401597 w 7927195"/>
                <a:gd name="connsiteY1596" fmla="*/ 904171 h 4424835"/>
                <a:gd name="connsiteX1597" fmla="*/ 2378960 w 7927195"/>
                <a:gd name="connsiteY1597" fmla="*/ 911797 h 4424835"/>
                <a:gd name="connsiteX1598" fmla="*/ 2343923 w 7927195"/>
                <a:gd name="connsiteY1598" fmla="*/ 876190 h 4424835"/>
                <a:gd name="connsiteX1599" fmla="*/ 2346174 w 7927195"/>
                <a:gd name="connsiteY1599" fmla="*/ 863827 h 4424835"/>
                <a:gd name="connsiteX1600" fmla="*/ 2358084 w 7927195"/>
                <a:gd name="connsiteY1600" fmla="*/ 836940 h 4424835"/>
                <a:gd name="connsiteX1601" fmla="*/ 2390311 w 7927195"/>
                <a:gd name="connsiteY1601" fmla="*/ 790180 h 4424835"/>
                <a:gd name="connsiteX1602" fmla="*/ 2442673 w 7927195"/>
                <a:gd name="connsiteY1602" fmla="*/ 732498 h 4424835"/>
                <a:gd name="connsiteX1603" fmla="*/ 2465092 w 7927195"/>
                <a:gd name="connsiteY1603" fmla="*/ 713427 h 4424835"/>
                <a:gd name="connsiteX1604" fmla="*/ 2483948 w 7927195"/>
                <a:gd name="connsiteY1604" fmla="*/ 704355 h 4424835"/>
                <a:gd name="connsiteX1605" fmla="*/ 2500712 w 7927195"/>
                <a:gd name="connsiteY1605" fmla="*/ 703880 h 4424835"/>
                <a:gd name="connsiteX1606" fmla="*/ 6015476 w 7927195"/>
                <a:gd name="connsiteY1606" fmla="*/ 703798 h 4424835"/>
                <a:gd name="connsiteX1607" fmla="*/ 6029235 w 7927195"/>
                <a:gd name="connsiteY1607" fmla="*/ 711165 h 4424835"/>
                <a:gd name="connsiteX1608" fmla="*/ 6042837 w 7927195"/>
                <a:gd name="connsiteY1608" fmla="*/ 743452 h 4424835"/>
                <a:gd name="connsiteX1609" fmla="*/ 6040286 w 7927195"/>
                <a:gd name="connsiteY1609" fmla="*/ 755054 h 4424835"/>
                <a:gd name="connsiteX1610" fmla="*/ 6023649 w 7927195"/>
                <a:gd name="connsiteY1610" fmla="*/ 786524 h 4424835"/>
                <a:gd name="connsiteX1611" fmla="*/ 5978714 w 7927195"/>
                <a:gd name="connsiteY1611" fmla="*/ 842251 h 4424835"/>
                <a:gd name="connsiteX1612" fmla="*/ 5940257 w 7927195"/>
                <a:gd name="connsiteY1612" fmla="*/ 884137 h 4424835"/>
                <a:gd name="connsiteX1613" fmla="*/ 5921474 w 7927195"/>
                <a:gd name="connsiteY1613" fmla="*/ 900977 h 4424835"/>
                <a:gd name="connsiteX1614" fmla="*/ 5900707 w 7927195"/>
                <a:gd name="connsiteY1614" fmla="*/ 910810 h 4424835"/>
                <a:gd name="connsiteX1615" fmla="*/ 5859618 w 7927195"/>
                <a:gd name="connsiteY1615" fmla="*/ 871377 h 4424835"/>
                <a:gd name="connsiteX1616" fmla="*/ 5867796 w 7927195"/>
                <a:gd name="connsiteY1616" fmla="*/ 847582 h 4424835"/>
                <a:gd name="connsiteX1617" fmla="*/ 5893096 w 7927195"/>
                <a:gd name="connsiteY1617" fmla="*/ 806352 h 4424835"/>
                <a:gd name="connsiteX1618" fmla="*/ 5964505 w 7927195"/>
                <a:gd name="connsiteY1618" fmla="*/ 726256 h 4424835"/>
                <a:gd name="connsiteX1619" fmla="*/ 5982600 w 7927195"/>
                <a:gd name="connsiteY1619" fmla="*/ 711857 h 4424835"/>
                <a:gd name="connsiteX1620" fmla="*/ 5999805 w 7927195"/>
                <a:gd name="connsiteY1620" fmla="*/ 704178 h 4424835"/>
                <a:gd name="connsiteX1621" fmla="*/ 6015476 w 7927195"/>
                <a:gd name="connsiteY1621" fmla="*/ 703798 h 4424835"/>
                <a:gd name="connsiteX1622" fmla="*/ 4243607 w 7927195"/>
                <a:gd name="connsiteY1622" fmla="*/ 703712 h 4424835"/>
                <a:gd name="connsiteX1623" fmla="*/ 4260164 w 7927195"/>
                <a:gd name="connsiteY1623" fmla="*/ 704793 h 4424835"/>
                <a:gd name="connsiteX1624" fmla="*/ 4284615 w 7927195"/>
                <a:gd name="connsiteY1624" fmla="*/ 743983 h 4424835"/>
                <a:gd name="connsiteX1625" fmla="*/ 4280850 w 7927195"/>
                <a:gd name="connsiteY1625" fmla="*/ 758888 h 4424835"/>
                <a:gd name="connsiteX1626" fmla="*/ 4265710 w 7927195"/>
                <a:gd name="connsiteY1626" fmla="*/ 786424 h 4424835"/>
                <a:gd name="connsiteX1627" fmla="*/ 4222152 w 7927195"/>
                <a:gd name="connsiteY1627" fmla="*/ 840523 h 4424835"/>
                <a:gd name="connsiteX1628" fmla="*/ 4180861 w 7927195"/>
                <a:gd name="connsiteY1628" fmla="*/ 885489 h 4424835"/>
                <a:gd name="connsiteX1629" fmla="*/ 4161876 w 7927195"/>
                <a:gd name="connsiteY1629" fmla="*/ 902079 h 4424835"/>
                <a:gd name="connsiteX1630" fmla="*/ 4144914 w 7927195"/>
                <a:gd name="connsiteY1630" fmla="*/ 910248 h 4424835"/>
                <a:gd name="connsiteX1631" fmla="*/ 4101320 w 7927195"/>
                <a:gd name="connsiteY1631" fmla="*/ 875693 h 4424835"/>
                <a:gd name="connsiteX1632" fmla="*/ 4105582 w 7927195"/>
                <a:gd name="connsiteY1632" fmla="*/ 857347 h 4424835"/>
                <a:gd name="connsiteX1633" fmla="*/ 4116646 w 7927195"/>
                <a:gd name="connsiteY1633" fmla="*/ 834685 h 4424835"/>
                <a:gd name="connsiteX1634" fmla="*/ 4146493 w 7927195"/>
                <a:gd name="connsiteY1634" fmla="*/ 791415 h 4424835"/>
                <a:gd name="connsiteX1635" fmla="*/ 4198673 w 7927195"/>
                <a:gd name="connsiteY1635" fmla="*/ 733600 h 4424835"/>
                <a:gd name="connsiteX1636" fmla="*/ 4222598 w 7927195"/>
                <a:gd name="connsiteY1636" fmla="*/ 713084 h 4424835"/>
                <a:gd name="connsiteX1637" fmla="*/ 4243607 w 7927195"/>
                <a:gd name="connsiteY1637" fmla="*/ 703712 h 4424835"/>
                <a:gd name="connsiteX1638" fmla="*/ 1013191 w 7927195"/>
                <a:gd name="connsiteY1638" fmla="*/ 291659 h 4424835"/>
                <a:gd name="connsiteX1639" fmla="*/ 1027031 w 7927195"/>
                <a:gd name="connsiteY1639" fmla="*/ 300961 h 4424835"/>
                <a:gd name="connsiteX1640" fmla="*/ 1044876 w 7927195"/>
                <a:gd name="connsiteY1640" fmla="*/ 333897 h 4424835"/>
                <a:gd name="connsiteX1641" fmla="*/ 1047159 w 7927195"/>
                <a:gd name="connsiteY1641" fmla="*/ 388188 h 4424835"/>
                <a:gd name="connsiteX1642" fmla="*/ 1035932 w 7927195"/>
                <a:gd name="connsiteY1642" fmla="*/ 437369 h 4424835"/>
                <a:gd name="connsiteX1643" fmla="*/ 1033808 w 7927195"/>
                <a:gd name="connsiteY1643" fmla="*/ 445470 h 4424835"/>
                <a:gd name="connsiteX1644" fmla="*/ 1037884 w 7927195"/>
                <a:gd name="connsiteY1644" fmla="*/ 449004 h 4424835"/>
                <a:gd name="connsiteX1645" fmla="*/ 1044131 w 7927195"/>
                <a:gd name="connsiteY1645" fmla="*/ 448380 h 4424835"/>
                <a:gd name="connsiteX1646" fmla="*/ 1066723 w 7927195"/>
                <a:gd name="connsiteY1646" fmla="*/ 443405 h 4424835"/>
                <a:gd name="connsiteX1647" fmla="*/ 1131660 w 7927195"/>
                <a:gd name="connsiteY1647" fmla="*/ 440988 h 4424835"/>
                <a:gd name="connsiteX1648" fmla="*/ 1163553 w 7927195"/>
                <a:gd name="connsiteY1648" fmla="*/ 451093 h 4424835"/>
                <a:gd name="connsiteX1649" fmla="*/ 1180581 w 7927195"/>
                <a:gd name="connsiteY1649" fmla="*/ 469119 h 4424835"/>
                <a:gd name="connsiteX1650" fmla="*/ 1174967 w 7927195"/>
                <a:gd name="connsiteY1650" fmla="*/ 498160 h 4424835"/>
                <a:gd name="connsiteX1651" fmla="*/ 1144998 w 7927195"/>
                <a:gd name="connsiteY1651" fmla="*/ 512053 h 4424835"/>
                <a:gd name="connsiteX1652" fmla="*/ 1109358 w 7927195"/>
                <a:gd name="connsiteY1652" fmla="*/ 510515 h 4424835"/>
                <a:gd name="connsiteX1653" fmla="*/ 1055045 w 7927195"/>
                <a:gd name="connsiteY1653" fmla="*/ 494104 h 4424835"/>
                <a:gd name="connsiteX1654" fmla="*/ 1039346 w 7927195"/>
                <a:gd name="connsiteY1654" fmla="*/ 488262 h 4424835"/>
                <a:gd name="connsiteX1655" fmla="*/ 1037487 w 7927195"/>
                <a:gd name="connsiteY1655" fmla="*/ 488582 h 4424835"/>
                <a:gd name="connsiteX1656" fmla="*/ 1036175 w 7927195"/>
                <a:gd name="connsiteY1656" fmla="*/ 492201 h 4424835"/>
                <a:gd name="connsiteX1657" fmla="*/ 1042157 w 7927195"/>
                <a:gd name="connsiteY1657" fmla="*/ 510102 h 4424835"/>
                <a:gd name="connsiteX1658" fmla="*/ 1055616 w 7927195"/>
                <a:gd name="connsiteY1658" fmla="*/ 556526 h 4424835"/>
                <a:gd name="connsiteX1659" fmla="*/ 1057753 w 7927195"/>
                <a:gd name="connsiteY1659" fmla="*/ 608856 h 4424835"/>
                <a:gd name="connsiteX1660" fmla="*/ 1043300 w 7927195"/>
                <a:gd name="connsiteY1660" fmla="*/ 641014 h 4424835"/>
                <a:gd name="connsiteX1661" fmla="*/ 1016939 w 7927195"/>
                <a:gd name="connsiteY1661" fmla="*/ 651353 h 4424835"/>
                <a:gd name="connsiteX1662" fmla="*/ 1003281 w 7927195"/>
                <a:gd name="connsiteY1662" fmla="*/ 646249 h 4424835"/>
                <a:gd name="connsiteX1663" fmla="*/ 988538 w 7927195"/>
                <a:gd name="connsiteY1663" fmla="*/ 628773 h 4424835"/>
                <a:gd name="connsiteX1664" fmla="*/ 981165 w 7927195"/>
                <a:gd name="connsiteY1664" fmla="*/ 602585 h 4424835"/>
                <a:gd name="connsiteX1665" fmla="*/ 988177 w 7927195"/>
                <a:gd name="connsiteY1665" fmla="*/ 527634 h 4424835"/>
                <a:gd name="connsiteX1666" fmla="*/ 997856 w 7927195"/>
                <a:gd name="connsiteY1666" fmla="*/ 497630 h 4424835"/>
                <a:gd name="connsiteX1667" fmla="*/ 996333 w 7927195"/>
                <a:gd name="connsiteY1667" fmla="*/ 492234 h 4424835"/>
                <a:gd name="connsiteX1668" fmla="*/ 951387 w 7927195"/>
                <a:gd name="connsiteY1668" fmla="*/ 505119 h 4424835"/>
                <a:gd name="connsiteX1669" fmla="*/ 884623 w 7927195"/>
                <a:gd name="connsiteY1669" fmla="*/ 507904 h 4424835"/>
                <a:gd name="connsiteX1670" fmla="*/ 862596 w 7927195"/>
                <a:gd name="connsiteY1670" fmla="*/ 501144 h 4424835"/>
                <a:gd name="connsiteX1671" fmla="*/ 848415 w 7927195"/>
                <a:gd name="connsiteY1671" fmla="*/ 492270 h 4424835"/>
                <a:gd name="connsiteX1672" fmla="*/ 846408 w 7927195"/>
                <a:gd name="connsiteY1672" fmla="*/ 443814 h 4424835"/>
                <a:gd name="connsiteX1673" fmla="*/ 880169 w 7927195"/>
                <a:gd name="connsiteY1673" fmla="*/ 428358 h 4424835"/>
                <a:gd name="connsiteX1674" fmla="*/ 924205 w 7927195"/>
                <a:gd name="connsiteY1674" fmla="*/ 430131 h 4424835"/>
                <a:gd name="connsiteX1675" fmla="*/ 981036 w 7927195"/>
                <a:gd name="connsiteY1675" fmla="*/ 445449 h 4424835"/>
                <a:gd name="connsiteX1676" fmla="*/ 991012 w 7927195"/>
                <a:gd name="connsiteY1676" fmla="*/ 448587 h 4424835"/>
                <a:gd name="connsiteX1677" fmla="*/ 994618 w 7927195"/>
                <a:gd name="connsiteY1677" fmla="*/ 447291 h 4424835"/>
                <a:gd name="connsiteX1678" fmla="*/ 994991 w 7927195"/>
                <a:gd name="connsiteY1678" fmla="*/ 443608 h 4424835"/>
                <a:gd name="connsiteX1679" fmla="*/ 989687 w 7927195"/>
                <a:gd name="connsiteY1679" fmla="*/ 429884 h 4424835"/>
                <a:gd name="connsiteX1680" fmla="*/ 970855 w 7927195"/>
                <a:gd name="connsiteY1680" fmla="*/ 367594 h 4424835"/>
                <a:gd name="connsiteX1681" fmla="*/ 972650 w 7927195"/>
                <a:gd name="connsiteY1681" fmla="*/ 321745 h 4424835"/>
                <a:gd name="connsiteX1682" fmla="*/ 984861 w 7927195"/>
                <a:gd name="connsiteY1682" fmla="*/ 299939 h 4424835"/>
                <a:gd name="connsiteX1683" fmla="*/ 992998 w 7927195"/>
                <a:gd name="connsiteY1683" fmla="*/ 293367 h 4424835"/>
                <a:gd name="connsiteX1684" fmla="*/ 1013191 w 7927195"/>
                <a:gd name="connsiteY1684" fmla="*/ 291659 h 4424835"/>
                <a:gd name="connsiteX1685" fmla="*/ 6275057 w 7927195"/>
                <a:gd name="connsiteY1685" fmla="*/ 290191 h 4424835"/>
                <a:gd name="connsiteX1686" fmla="*/ 6289367 w 7927195"/>
                <a:gd name="connsiteY1686" fmla="*/ 292937 h 4424835"/>
                <a:gd name="connsiteX1687" fmla="*/ 6303738 w 7927195"/>
                <a:gd name="connsiteY1687" fmla="*/ 305053 h 4424835"/>
                <a:gd name="connsiteX1688" fmla="*/ 6321064 w 7927195"/>
                <a:gd name="connsiteY1688" fmla="*/ 351721 h 4424835"/>
                <a:gd name="connsiteX1689" fmla="*/ 6314709 w 7927195"/>
                <a:gd name="connsiteY1689" fmla="*/ 416364 h 4424835"/>
                <a:gd name="connsiteX1690" fmla="*/ 6306531 w 7927195"/>
                <a:gd name="connsiteY1690" fmla="*/ 446414 h 4424835"/>
                <a:gd name="connsiteX1691" fmla="*/ 6314668 w 7927195"/>
                <a:gd name="connsiteY1691" fmla="*/ 448871 h 4424835"/>
                <a:gd name="connsiteX1692" fmla="*/ 6341386 w 7927195"/>
                <a:gd name="connsiteY1692" fmla="*/ 443025 h 4424835"/>
                <a:gd name="connsiteX1693" fmla="*/ 6404294 w 7927195"/>
                <a:gd name="connsiteY1693" fmla="*/ 440900 h 4424835"/>
                <a:gd name="connsiteX1694" fmla="*/ 6434411 w 7927195"/>
                <a:gd name="connsiteY1694" fmla="*/ 449863 h 4424835"/>
                <a:gd name="connsiteX1695" fmla="*/ 6451576 w 7927195"/>
                <a:gd name="connsiteY1695" fmla="*/ 464998 h 4424835"/>
                <a:gd name="connsiteX1696" fmla="*/ 6448216 w 7927195"/>
                <a:gd name="connsiteY1696" fmla="*/ 497881 h 4424835"/>
                <a:gd name="connsiteX1697" fmla="*/ 6418381 w 7927195"/>
                <a:gd name="connsiteY1697" fmla="*/ 512022 h 4424835"/>
                <a:gd name="connsiteX1698" fmla="*/ 6382717 w 7927195"/>
                <a:gd name="connsiteY1698" fmla="*/ 510576 h 4424835"/>
                <a:gd name="connsiteX1699" fmla="*/ 6328351 w 7927195"/>
                <a:gd name="connsiteY1699" fmla="*/ 494222 h 4424835"/>
                <a:gd name="connsiteX1700" fmla="*/ 6312644 w 7927195"/>
                <a:gd name="connsiteY1700" fmla="*/ 488348 h 4424835"/>
                <a:gd name="connsiteX1701" fmla="*/ 6310782 w 7927195"/>
                <a:gd name="connsiteY1701" fmla="*/ 488575 h 4424835"/>
                <a:gd name="connsiteX1702" fmla="*/ 6309163 w 7927195"/>
                <a:gd name="connsiteY1702" fmla="*/ 492016 h 4424835"/>
                <a:gd name="connsiteX1703" fmla="*/ 6315235 w 7927195"/>
                <a:gd name="connsiteY1703" fmla="*/ 509868 h 4424835"/>
                <a:gd name="connsiteX1704" fmla="*/ 6331549 w 7927195"/>
                <a:gd name="connsiteY1704" fmla="*/ 575051 h 4424835"/>
                <a:gd name="connsiteX1705" fmla="*/ 6329606 w 7927195"/>
                <a:gd name="connsiteY1705" fmla="*/ 614767 h 4424835"/>
                <a:gd name="connsiteX1706" fmla="*/ 6316571 w 7927195"/>
                <a:gd name="connsiteY1706" fmla="*/ 640853 h 4424835"/>
                <a:gd name="connsiteX1707" fmla="*/ 6273134 w 7927195"/>
                <a:gd name="connsiteY1707" fmla="*/ 643938 h 4424835"/>
                <a:gd name="connsiteX1708" fmla="*/ 6259168 w 7927195"/>
                <a:gd name="connsiteY1708" fmla="*/ 623236 h 4424835"/>
                <a:gd name="connsiteX1709" fmla="*/ 6253379 w 7927195"/>
                <a:gd name="connsiteY1709" fmla="*/ 596583 h 4424835"/>
                <a:gd name="connsiteX1710" fmla="*/ 6260626 w 7927195"/>
                <a:gd name="connsiteY1710" fmla="*/ 529947 h 4424835"/>
                <a:gd name="connsiteX1711" fmla="*/ 6271070 w 7927195"/>
                <a:gd name="connsiteY1711" fmla="*/ 495805 h 4424835"/>
                <a:gd name="connsiteX1712" fmla="*/ 6267143 w 7927195"/>
                <a:gd name="connsiteY1712" fmla="*/ 492376 h 4424835"/>
                <a:gd name="connsiteX1713" fmla="*/ 6253177 w 7927195"/>
                <a:gd name="connsiteY1713" fmla="*/ 496962 h 4424835"/>
                <a:gd name="connsiteX1714" fmla="*/ 6237187 w 7927195"/>
                <a:gd name="connsiteY1714" fmla="*/ 502144 h 4424835"/>
                <a:gd name="connsiteX1715" fmla="*/ 6189540 w 7927195"/>
                <a:gd name="connsiteY1715" fmla="*/ 510200 h 4424835"/>
                <a:gd name="connsiteX1716" fmla="*/ 6141813 w 7927195"/>
                <a:gd name="connsiteY1716" fmla="*/ 503836 h 4424835"/>
                <a:gd name="connsiteX1717" fmla="*/ 6117241 w 7927195"/>
                <a:gd name="connsiteY1717" fmla="*/ 488182 h 4424835"/>
                <a:gd name="connsiteX1718" fmla="*/ 6113152 w 7927195"/>
                <a:gd name="connsiteY1718" fmla="*/ 452797 h 4424835"/>
                <a:gd name="connsiteX1719" fmla="*/ 6134608 w 7927195"/>
                <a:gd name="connsiteY1719" fmla="*/ 433411 h 4424835"/>
                <a:gd name="connsiteX1720" fmla="*/ 6156953 w 7927195"/>
                <a:gd name="connsiteY1720" fmla="*/ 427889 h 4424835"/>
                <a:gd name="connsiteX1721" fmla="*/ 6217351 w 7927195"/>
                <a:gd name="connsiteY1721" fmla="*/ 434593 h 4424835"/>
                <a:gd name="connsiteX1722" fmla="*/ 6261557 w 7927195"/>
                <a:gd name="connsiteY1722" fmla="*/ 448211 h 4424835"/>
                <a:gd name="connsiteX1723" fmla="*/ 6269086 w 7927195"/>
                <a:gd name="connsiteY1723" fmla="*/ 445924 h 4424835"/>
                <a:gd name="connsiteX1724" fmla="*/ 6259897 w 7927195"/>
                <a:gd name="connsiteY1724" fmla="*/ 422890 h 4424835"/>
                <a:gd name="connsiteX1725" fmla="*/ 6243178 w 7927195"/>
                <a:gd name="connsiteY1725" fmla="*/ 362174 h 4424835"/>
                <a:gd name="connsiteX1726" fmla="*/ 6244919 w 7927195"/>
                <a:gd name="connsiteY1726" fmla="*/ 324572 h 4424835"/>
                <a:gd name="connsiteX1727" fmla="*/ 6255930 w 7927195"/>
                <a:gd name="connsiteY1727" fmla="*/ 302083 h 4424835"/>
                <a:gd name="connsiteX1728" fmla="*/ 6261840 w 7927195"/>
                <a:gd name="connsiteY1728" fmla="*/ 296138 h 4424835"/>
                <a:gd name="connsiteX1729" fmla="*/ 6275057 w 7927195"/>
                <a:gd name="connsiteY1729" fmla="*/ 290191 h 4424835"/>
                <a:gd name="connsiteX1730" fmla="*/ 4517210 w 7927195"/>
                <a:gd name="connsiteY1730" fmla="*/ 290183 h 4424835"/>
                <a:gd name="connsiteX1731" fmla="*/ 4529607 w 7927195"/>
                <a:gd name="connsiteY1731" fmla="*/ 292217 h 4424835"/>
                <a:gd name="connsiteX1732" fmla="*/ 4544504 w 7927195"/>
                <a:gd name="connsiteY1732" fmla="*/ 303607 h 4424835"/>
                <a:gd name="connsiteX1733" fmla="*/ 4562478 w 7927195"/>
                <a:gd name="connsiteY1733" fmla="*/ 347768 h 4424835"/>
                <a:gd name="connsiteX1734" fmla="*/ 4555556 w 7927195"/>
                <a:gd name="connsiteY1734" fmla="*/ 420675 h 4424835"/>
                <a:gd name="connsiteX1735" fmla="*/ 4549362 w 7927195"/>
                <a:gd name="connsiteY1735" fmla="*/ 445077 h 4424835"/>
                <a:gd name="connsiteX1736" fmla="*/ 4553167 w 7927195"/>
                <a:gd name="connsiteY1736" fmla="*/ 448983 h 4424835"/>
                <a:gd name="connsiteX1737" fmla="*/ 4559442 w 7927195"/>
                <a:gd name="connsiteY1737" fmla="*/ 448332 h 4424835"/>
                <a:gd name="connsiteX1738" fmla="*/ 4579965 w 7927195"/>
                <a:gd name="connsiteY1738" fmla="*/ 443777 h 4424835"/>
                <a:gd name="connsiteX1739" fmla="*/ 4642792 w 7927195"/>
                <a:gd name="connsiteY1739" fmla="*/ 440527 h 4424835"/>
                <a:gd name="connsiteX1740" fmla="*/ 4675137 w 7927195"/>
                <a:gd name="connsiteY1740" fmla="*/ 449283 h 4424835"/>
                <a:gd name="connsiteX1741" fmla="*/ 4691572 w 7927195"/>
                <a:gd name="connsiteY1741" fmla="*/ 462136 h 4424835"/>
                <a:gd name="connsiteX1742" fmla="*/ 4688091 w 7927195"/>
                <a:gd name="connsiteY1742" fmla="*/ 499905 h 4424835"/>
                <a:gd name="connsiteX1743" fmla="*/ 4659511 w 7927195"/>
                <a:gd name="connsiteY1743" fmla="*/ 512134 h 4424835"/>
                <a:gd name="connsiteX1744" fmla="*/ 4623887 w 7927195"/>
                <a:gd name="connsiteY1744" fmla="*/ 510406 h 4424835"/>
                <a:gd name="connsiteX1745" fmla="*/ 4569602 w 7927195"/>
                <a:gd name="connsiteY1745" fmla="*/ 493901 h 4424835"/>
                <a:gd name="connsiteX1746" fmla="*/ 4555920 w 7927195"/>
                <a:gd name="connsiteY1746" fmla="*/ 488457 h 4424835"/>
                <a:gd name="connsiteX1747" fmla="*/ 4552114 w 7927195"/>
                <a:gd name="connsiteY1747" fmla="*/ 488906 h 4424835"/>
                <a:gd name="connsiteX1748" fmla="*/ 4550860 w 7927195"/>
                <a:gd name="connsiteY1748" fmla="*/ 492521 h 4424835"/>
                <a:gd name="connsiteX1749" fmla="*/ 4560049 w 7927195"/>
                <a:gd name="connsiteY1749" fmla="*/ 518243 h 4424835"/>
                <a:gd name="connsiteX1750" fmla="*/ 4573407 w 7927195"/>
                <a:gd name="connsiteY1750" fmla="*/ 573354 h 4424835"/>
                <a:gd name="connsiteX1751" fmla="*/ 4570938 w 7927195"/>
                <a:gd name="connsiteY1751" fmla="*/ 617167 h 4424835"/>
                <a:gd name="connsiteX1752" fmla="*/ 4558227 w 7927195"/>
                <a:gd name="connsiteY1752" fmla="*/ 641107 h 4424835"/>
                <a:gd name="connsiteX1753" fmla="*/ 4514791 w 7927195"/>
                <a:gd name="connsiteY1753" fmla="*/ 643731 h 4424835"/>
                <a:gd name="connsiteX1754" fmla="*/ 4502646 w 7927195"/>
                <a:gd name="connsiteY1754" fmla="*/ 626777 h 4424835"/>
                <a:gd name="connsiteX1755" fmla="*/ 4494955 w 7927195"/>
                <a:gd name="connsiteY1755" fmla="*/ 592052 h 4424835"/>
                <a:gd name="connsiteX1756" fmla="*/ 4505520 w 7927195"/>
                <a:gd name="connsiteY1756" fmla="*/ 519542 h 4424835"/>
                <a:gd name="connsiteX1757" fmla="*/ 4512848 w 7927195"/>
                <a:gd name="connsiteY1757" fmla="*/ 497593 h 4424835"/>
                <a:gd name="connsiteX1758" fmla="*/ 4512564 w 7927195"/>
                <a:gd name="connsiteY1758" fmla="*/ 493735 h 4424835"/>
                <a:gd name="connsiteX1759" fmla="*/ 4506897 w 7927195"/>
                <a:gd name="connsiteY1759" fmla="*/ 492918 h 4424835"/>
                <a:gd name="connsiteX1760" fmla="*/ 4464675 w 7927195"/>
                <a:gd name="connsiteY1760" fmla="*/ 505706 h 4424835"/>
                <a:gd name="connsiteX1761" fmla="*/ 4399864 w 7927195"/>
                <a:gd name="connsiteY1761" fmla="*/ 508062 h 4424835"/>
                <a:gd name="connsiteX1762" fmla="*/ 4374037 w 7927195"/>
                <a:gd name="connsiteY1762" fmla="*/ 499528 h 4424835"/>
                <a:gd name="connsiteX1763" fmla="*/ 4363553 w 7927195"/>
                <a:gd name="connsiteY1763" fmla="*/ 492533 h 4424835"/>
                <a:gd name="connsiteX1764" fmla="*/ 4361165 w 7927195"/>
                <a:gd name="connsiteY1764" fmla="*/ 444198 h 4424835"/>
                <a:gd name="connsiteX1765" fmla="*/ 4394723 w 7927195"/>
                <a:gd name="connsiteY1765" fmla="*/ 428391 h 4424835"/>
                <a:gd name="connsiteX1766" fmla="*/ 4438767 w 7927195"/>
                <a:gd name="connsiteY1766" fmla="*/ 430046 h 4424835"/>
                <a:gd name="connsiteX1767" fmla="*/ 4499570 w 7927195"/>
                <a:gd name="connsiteY1767" fmla="*/ 446692 h 4424835"/>
                <a:gd name="connsiteX1768" fmla="*/ 4507666 w 7927195"/>
                <a:gd name="connsiteY1768" fmla="*/ 448546 h 4424835"/>
                <a:gd name="connsiteX1769" fmla="*/ 4511026 w 7927195"/>
                <a:gd name="connsiteY1769" fmla="*/ 445947 h 4424835"/>
                <a:gd name="connsiteX1770" fmla="*/ 4501027 w 7927195"/>
                <a:gd name="connsiteY1770" fmla="*/ 420756 h 4424835"/>
                <a:gd name="connsiteX1771" fmla="*/ 4484592 w 7927195"/>
                <a:gd name="connsiteY1771" fmla="*/ 355700 h 4424835"/>
                <a:gd name="connsiteX1772" fmla="*/ 4486454 w 7927195"/>
                <a:gd name="connsiteY1772" fmla="*/ 326380 h 4424835"/>
                <a:gd name="connsiteX1773" fmla="*/ 4498072 w 7927195"/>
                <a:gd name="connsiteY1773" fmla="*/ 301942 h 4424835"/>
                <a:gd name="connsiteX1774" fmla="*/ 4505723 w 7927195"/>
                <a:gd name="connsiteY1774" fmla="*/ 294789 h 4424835"/>
                <a:gd name="connsiteX1775" fmla="*/ 4517210 w 7927195"/>
                <a:gd name="connsiteY1775" fmla="*/ 290183 h 4424835"/>
                <a:gd name="connsiteX1776" fmla="*/ 2761887 w 7927195"/>
                <a:gd name="connsiteY1776" fmla="*/ 289969 h 4424835"/>
                <a:gd name="connsiteX1777" fmla="*/ 2780117 w 7927195"/>
                <a:gd name="connsiteY1777" fmla="*/ 296768 h 4424835"/>
                <a:gd name="connsiteX1778" fmla="*/ 2788971 w 7927195"/>
                <a:gd name="connsiteY1778" fmla="*/ 305709 h 4424835"/>
                <a:gd name="connsiteX1779" fmla="*/ 2802710 w 7927195"/>
                <a:gd name="connsiteY1779" fmla="*/ 333864 h 4424835"/>
                <a:gd name="connsiteX1780" fmla="*/ 2805969 w 7927195"/>
                <a:gd name="connsiteY1780" fmla="*/ 379800 h 4424835"/>
                <a:gd name="connsiteX1781" fmla="*/ 2794950 w 7927195"/>
                <a:gd name="connsiteY1781" fmla="*/ 433297 h 4424835"/>
                <a:gd name="connsiteX1782" fmla="*/ 2791788 w 7927195"/>
                <a:gd name="connsiteY1782" fmla="*/ 445442 h 4424835"/>
                <a:gd name="connsiteX1783" fmla="*/ 2795881 w 7927195"/>
                <a:gd name="connsiteY1783" fmla="*/ 448988 h 4424835"/>
                <a:gd name="connsiteX1784" fmla="*/ 2808199 w 7927195"/>
                <a:gd name="connsiteY1784" fmla="*/ 446612 h 4424835"/>
                <a:gd name="connsiteX1785" fmla="*/ 2885470 w 7927195"/>
                <a:gd name="connsiteY1785" fmla="*/ 440479 h 4424835"/>
                <a:gd name="connsiteX1786" fmla="*/ 2915875 w 7927195"/>
                <a:gd name="connsiteY1786" fmla="*/ 448357 h 4424835"/>
                <a:gd name="connsiteX1787" fmla="*/ 2932914 w 7927195"/>
                <a:gd name="connsiteY1787" fmla="*/ 460396 h 4424835"/>
                <a:gd name="connsiteX1788" fmla="*/ 2929364 w 7927195"/>
                <a:gd name="connsiteY1788" fmla="*/ 501270 h 4424835"/>
                <a:gd name="connsiteX1789" fmla="*/ 2900326 w 7927195"/>
                <a:gd name="connsiteY1789" fmla="*/ 512382 h 4424835"/>
                <a:gd name="connsiteX1790" fmla="*/ 2848385 w 7927195"/>
                <a:gd name="connsiteY1790" fmla="*/ 506010 h 4424835"/>
                <a:gd name="connsiteX1791" fmla="*/ 2798828 w 7927195"/>
                <a:gd name="connsiteY1791" fmla="*/ 488518 h 4424835"/>
                <a:gd name="connsiteX1792" fmla="*/ 2794946 w 7927195"/>
                <a:gd name="connsiteY1792" fmla="*/ 488923 h 4424835"/>
                <a:gd name="connsiteX1793" fmla="*/ 2793638 w 7927195"/>
                <a:gd name="connsiteY1793" fmla="*/ 490388 h 4424835"/>
                <a:gd name="connsiteX1794" fmla="*/ 2797201 w 7927195"/>
                <a:gd name="connsiteY1794" fmla="*/ 502448 h 4424835"/>
                <a:gd name="connsiteX1795" fmla="*/ 2814292 w 7927195"/>
                <a:gd name="connsiteY1795" fmla="*/ 560911 h 4424835"/>
                <a:gd name="connsiteX1796" fmla="*/ 2816194 w 7927195"/>
                <a:gd name="connsiteY1796" fmla="*/ 604918 h 4424835"/>
                <a:gd name="connsiteX1797" fmla="*/ 2800937 w 7927195"/>
                <a:gd name="connsiteY1797" fmla="*/ 641136 h 4424835"/>
                <a:gd name="connsiteX1798" fmla="*/ 2770410 w 7927195"/>
                <a:gd name="connsiteY1798" fmla="*/ 650532 h 4424835"/>
                <a:gd name="connsiteX1799" fmla="*/ 2751740 w 7927195"/>
                <a:gd name="connsiteY1799" fmla="*/ 637550 h 4424835"/>
                <a:gd name="connsiteX1800" fmla="*/ 2740733 w 7927195"/>
                <a:gd name="connsiteY1800" fmla="*/ 612743 h 4424835"/>
                <a:gd name="connsiteX1801" fmla="*/ 2738268 w 7927195"/>
                <a:gd name="connsiteY1801" fmla="*/ 568813 h 4424835"/>
                <a:gd name="connsiteX1802" fmla="*/ 2753691 w 7927195"/>
                <a:gd name="connsiteY1802" fmla="*/ 503480 h 4424835"/>
                <a:gd name="connsiteX1803" fmla="*/ 2755970 w 7927195"/>
                <a:gd name="connsiteY1803" fmla="*/ 495481 h 4424835"/>
                <a:gd name="connsiteX1804" fmla="*/ 2753817 w 7927195"/>
                <a:gd name="connsiteY1804" fmla="*/ 492481 h 4424835"/>
                <a:gd name="connsiteX1805" fmla="*/ 2749752 w 7927195"/>
                <a:gd name="connsiteY1805" fmla="*/ 492943 h 4424835"/>
                <a:gd name="connsiteX1806" fmla="*/ 2723792 w 7927195"/>
                <a:gd name="connsiteY1806" fmla="*/ 501504 h 4424835"/>
                <a:gd name="connsiteX1807" fmla="*/ 2674178 w 7927195"/>
                <a:gd name="connsiteY1807" fmla="*/ 510204 h 4424835"/>
                <a:gd name="connsiteX1808" fmla="*/ 2626471 w 7927195"/>
                <a:gd name="connsiteY1808" fmla="*/ 503832 h 4424835"/>
                <a:gd name="connsiteX1809" fmla="*/ 2606396 w 7927195"/>
                <a:gd name="connsiteY1809" fmla="*/ 492594 h 4424835"/>
                <a:gd name="connsiteX1810" fmla="*/ 2603935 w 7927195"/>
                <a:gd name="connsiteY1810" fmla="*/ 444256 h 4424835"/>
                <a:gd name="connsiteX1811" fmla="*/ 2637461 w 7927195"/>
                <a:gd name="connsiteY1811" fmla="*/ 428383 h 4424835"/>
                <a:gd name="connsiteX1812" fmla="*/ 2656374 w 7927195"/>
                <a:gd name="connsiteY1812" fmla="*/ 427476 h 4424835"/>
                <a:gd name="connsiteX1813" fmla="*/ 2702025 w 7927195"/>
                <a:gd name="connsiteY1813" fmla="*/ 434597 h 4424835"/>
                <a:gd name="connsiteX1814" fmla="*/ 2744227 w 7927195"/>
                <a:gd name="connsiteY1814" fmla="*/ 447514 h 4424835"/>
                <a:gd name="connsiteX1815" fmla="*/ 2750376 w 7927195"/>
                <a:gd name="connsiteY1815" fmla="*/ 448502 h 4424835"/>
                <a:gd name="connsiteX1816" fmla="*/ 2752801 w 7927195"/>
                <a:gd name="connsiteY1816" fmla="*/ 445786 h 4424835"/>
                <a:gd name="connsiteX1817" fmla="*/ 2748999 w 7927195"/>
                <a:gd name="connsiteY1817" fmla="*/ 433876 h 4424835"/>
                <a:gd name="connsiteX1818" fmla="*/ 2730212 w 7927195"/>
                <a:gd name="connsiteY1818" fmla="*/ 375933 h 4424835"/>
                <a:gd name="connsiteX1819" fmla="*/ 2727884 w 7927195"/>
                <a:gd name="connsiteY1819" fmla="*/ 334091 h 4424835"/>
                <a:gd name="connsiteX1820" fmla="*/ 2738652 w 7927195"/>
                <a:gd name="connsiteY1820" fmla="*/ 304819 h 4424835"/>
                <a:gd name="connsiteX1821" fmla="*/ 2744146 w 7927195"/>
                <a:gd name="connsiteY1821" fmla="*/ 298460 h 4424835"/>
                <a:gd name="connsiteX1822" fmla="*/ 2761887 w 7927195"/>
                <a:gd name="connsiteY1822" fmla="*/ 289969 h 4424835"/>
                <a:gd name="connsiteX1823" fmla="*/ 6693654 w 7927195"/>
                <a:gd name="connsiteY1823" fmla="*/ 161169 h 4424835"/>
                <a:gd name="connsiteX1824" fmla="*/ 6724177 w 7927195"/>
                <a:gd name="connsiteY1824" fmla="*/ 162802 h 4424835"/>
                <a:gd name="connsiteX1825" fmla="*/ 6755955 w 7927195"/>
                <a:gd name="connsiteY1825" fmla="*/ 210920 h 4424835"/>
                <a:gd name="connsiteX1826" fmla="*/ 6750895 w 7927195"/>
                <a:gd name="connsiteY1826" fmla="*/ 231104 h 4424835"/>
                <a:gd name="connsiteX1827" fmla="*/ 6725756 w 7927195"/>
                <a:gd name="connsiteY1827" fmla="*/ 258799 h 4424835"/>
                <a:gd name="connsiteX1828" fmla="*/ 6686003 w 7927195"/>
                <a:gd name="connsiteY1828" fmla="*/ 260155 h 4424835"/>
                <a:gd name="connsiteX1829" fmla="*/ 6656857 w 7927195"/>
                <a:gd name="connsiteY1829" fmla="*/ 228189 h 4424835"/>
                <a:gd name="connsiteX1830" fmla="*/ 6661147 w 7927195"/>
                <a:gd name="connsiteY1830" fmla="*/ 186599 h 4424835"/>
                <a:gd name="connsiteX1831" fmla="*/ 6693654 w 7927195"/>
                <a:gd name="connsiteY1831" fmla="*/ 161169 h 4424835"/>
                <a:gd name="connsiteX1832" fmla="*/ 1421372 w 7927195"/>
                <a:gd name="connsiteY1832" fmla="*/ 161125 h 4424835"/>
                <a:gd name="connsiteX1833" fmla="*/ 1451931 w 7927195"/>
                <a:gd name="connsiteY1833" fmla="*/ 162837 h 4424835"/>
                <a:gd name="connsiteX1834" fmla="*/ 1483535 w 7927195"/>
                <a:gd name="connsiteY1834" fmla="*/ 211832 h 4424835"/>
                <a:gd name="connsiteX1835" fmla="*/ 1479997 w 7927195"/>
                <a:gd name="connsiteY1835" fmla="*/ 227475 h 4424835"/>
                <a:gd name="connsiteX1836" fmla="*/ 1453008 w 7927195"/>
                <a:gd name="connsiteY1836" fmla="*/ 258884 h 4424835"/>
                <a:gd name="connsiteX1837" fmla="*/ 1415146 w 7927195"/>
                <a:gd name="connsiteY1837" fmla="*/ 260945 h 4424835"/>
                <a:gd name="connsiteX1838" fmla="*/ 1381121 w 7927195"/>
                <a:gd name="connsiteY1838" fmla="*/ 217943 h 4424835"/>
                <a:gd name="connsiteX1839" fmla="*/ 1383477 w 7927195"/>
                <a:gd name="connsiteY1839" fmla="*/ 195458 h 4424835"/>
                <a:gd name="connsiteX1840" fmla="*/ 1421372 w 7927195"/>
                <a:gd name="connsiteY1840" fmla="*/ 161125 h 4424835"/>
                <a:gd name="connsiteX1841" fmla="*/ 3199078 w 7927195"/>
                <a:gd name="connsiteY1841" fmla="*/ 159485 h 4424835"/>
                <a:gd name="connsiteX1842" fmla="*/ 3241114 w 7927195"/>
                <a:gd name="connsiteY1842" fmla="*/ 211678 h 4424835"/>
                <a:gd name="connsiteX1843" fmla="*/ 3234746 w 7927195"/>
                <a:gd name="connsiteY1843" fmla="*/ 232739 h 4424835"/>
                <a:gd name="connsiteX1844" fmla="*/ 3210757 w 7927195"/>
                <a:gd name="connsiteY1844" fmla="*/ 258636 h 4424835"/>
                <a:gd name="connsiteX1845" fmla="*/ 3171118 w 7927195"/>
                <a:gd name="connsiteY1845" fmla="*/ 260103 h 4424835"/>
                <a:gd name="connsiteX1846" fmla="*/ 3138190 w 7927195"/>
                <a:gd name="connsiteY1846" fmla="*/ 216238 h 4424835"/>
                <a:gd name="connsiteX1847" fmla="*/ 3138826 w 7927195"/>
                <a:gd name="connsiteY1847" fmla="*/ 201777 h 4424835"/>
                <a:gd name="connsiteX1848" fmla="*/ 3184578 w 7927195"/>
                <a:gd name="connsiteY1848" fmla="*/ 159683 h 4424835"/>
                <a:gd name="connsiteX1849" fmla="*/ 3199078 w 7927195"/>
                <a:gd name="connsiteY1849" fmla="*/ 159485 h 4424835"/>
                <a:gd name="connsiteX1850" fmla="*/ 4951220 w 7927195"/>
                <a:gd name="connsiteY1850" fmla="*/ 158296 h 4424835"/>
                <a:gd name="connsiteX1851" fmla="*/ 4963283 w 7927195"/>
                <a:gd name="connsiteY1851" fmla="*/ 161447 h 4424835"/>
                <a:gd name="connsiteX1852" fmla="*/ 4998339 w 7927195"/>
                <a:gd name="connsiteY1852" fmla="*/ 207248 h 4424835"/>
                <a:gd name="connsiteX1853" fmla="*/ 4993279 w 7927195"/>
                <a:gd name="connsiteY1853" fmla="*/ 231547 h 4424835"/>
                <a:gd name="connsiteX1854" fmla="*/ 4969719 w 7927195"/>
                <a:gd name="connsiteY1854" fmla="*/ 257959 h 4424835"/>
                <a:gd name="connsiteX1855" fmla="*/ 4928105 w 7927195"/>
                <a:gd name="connsiteY1855" fmla="*/ 259950 h 4424835"/>
                <a:gd name="connsiteX1856" fmla="*/ 4897663 w 7927195"/>
                <a:gd name="connsiteY1856" fmla="*/ 223817 h 4424835"/>
                <a:gd name="connsiteX1857" fmla="*/ 4901549 w 7927195"/>
                <a:gd name="connsiteY1857" fmla="*/ 189710 h 4424835"/>
                <a:gd name="connsiteX1858" fmla="*/ 4938670 w 7927195"/>
                <a:gd name="connsiteY1858" fmla="*/ 160493 h 4424835"/>
                <a:gd name="connsiteX1859" fmla="*/ 4951220 w 7927195"/>
                <a:gd name="connsiteY1859" fmla="*/ 158296 h 4424835"/>
                <a:gd name="connsiteX1860" fmla="*/ 6678433 w 7927195"/>
                <a:gd name="connsiteY1860" fmla="*/ 29039 h 4424835"/>
                <a:gd name="connsiteX1861" fmla="*/ 6702600 w 7927195"/>
                <a:gd name="connsiteY1861" fmla="*/ 32798 h 4424835"/>
                <a:gd name="connsiteX1862" fmla="*/ 6718469 w 7927195"/>
                <a:gd name="connsiteY1862" fmla="*/ 62955 h 4424835"/>
                <a:gd name="connsiteX1863" fmla="*/ 6714947 w 7927195"/>
                <a:gd name="connsiteY1863" fmla="*/ 79281 h 4424835"/>
                <a:gd name="connsiteX1864" fmla="*/ 6703855 w 7927195"/>
                <a:gd name="connsiteY1864" fmla="*/ 99482 h 4424835"/>
                <a:gd name="connsiteX1865" fmla="*/ 6687501 w 7927195"/>
                <a:gd name="connsiteY1865" fmla="*/ 121371 h 4424835"/>
                <a:gd name="connsiteX1866" fmla="*/ 6603421 w 7927195"/>
                <a:gd name="connsiteY1866" fmla="*/ 215435 h 4424835"/>
                <a:gd name="connsiteX1867" fmla="*/ 6580590 w 7927195"/>
                <a:gd name="connsiteY1867" fmla="*/ 233790 h 4424835"/>
                <a:gd name="connsiteX1868" fmla="*/ 6560997 w 7927195"/>
                <a:gd name="connsiteY1868" fmla="*/ 238712 h 4424835"/>
                <a:gd name="connsiteX1869" fmla="*/ 6530920 w 7927195"/>
                <a:gd name="connsiteY1869" fmla="*/ 201648 h 4424835"/>
                <a:gd name="connsiteX1870" fmla="*/ 6537113 w 7927195"/>
                <a:gd name="connsiteY1870" fmla="*/ 183884 h 4424835"/>
                <a:gd name="connsiteX1871" fmla="*/ 6554277 w 7927195"/>
                <a:gd name="connsiteY1871" fmla="*/ 155002 h 4424835"/>
                <a:gd name="connsiteX1872" fmla="*/ 6591925 w 7927195"/>
                <a:gd name="connsiteY1872" fmla="*/ 107075 h 4424835"/>
                <a:gd name="connsiteX1873" fmla="*/ 6640624 w 7927195"/>
                <a:gd name="connsiteY1873" fmla="*/ 54743 h 4424835"/>
                <a:gd name="connsiteX1874" fmla="*/ 6659690 w 7927195"/>
                <a:gd name="connsiteY1874" fmla="*/ 38268 h 4424835"/>
                <a:gd name="connsiteX1875" fmla="*/ 6678433 w 7927195"/>
                <a:gd name="connsiteY1875" fmla="*/ 29039 h 4424835"/>
                <a:gd name="connsiteX1876" fmla="*/ 1421870 w 7927195"/>
                <a:gd name="connsiteY1876" fmla="*/ 28870 h 4424835"/>
                <a:gd name="connsiteX1877" fmla="*/ 1436743 w 7927195"/>
                <a:gd name="connsiteY1877" fmla="*/ 38460 h 4424835"/>
                <a:gd name="connsiteX1878" fmla="*/ 1443787 w 7927195"/>
                <a:gd name="connsiteY1878" fmla="*/ 75681 h 4424835"/>
                <a:gd name="connsiteX1879" fmla="*/ 1432351 w 7927195"/>
                <a:gd name="connsiteY1879" fmla="*/ 98063 h 4424835"/>
                <a:gd name="connsiteX1880" fmla="*/ 1413389 w 7927195"/>
                <a:gd name="connsiteY1880" fmla="*/ 123256 h 4424835"/>
                <a:gd name="connsiteX1881" fmla="*/ 1330658 w 7927195"/>
                <a:gd name="connsiteY1881" fmla="*/ 215677 h 4424835"/>
                <a:gd name="connsiteX1882" fmla="*/ 1309575 w 7927195"/>
                <a:gd name="connsiteY1882" fmla="*/ 232948 h 4424835"/>
                <a:gd name="connsiteX1883" fmla="*/ 1290124 w 7927195"/>
                <a:gd name="connsiteY1883" fmla="*/ 238695 h 4424835"/>
                <a:gd name="connsiteX1884" fmla="*/ 1258302 w 7927195"/>
                <a:gd name="connsiteY1884" fmla="*/ 215785 h 4424835"/>
                <a:gd name="connsiteX1885" fmla="*/ 1257775 w 7927195"/>
                <a:gd name="connsiteY1885" fmla="*/ 203334 h 4424835"/>
                <a:gd name="connsiteX1886" fmla="*/ 1266552 w 7927195"/>
                <a:gd name="connsiteY1886" fmla="*/ 179777 h 4424835"/>
                <a:gd name="connsiteX1887" fmla="*/ 1289250 w 7927195"/>
                <a:gd name="connsiteY1887" fmla="*/ 144425 h 4424835"/>
                <a:gd name="connsiteX1888" fmla="*/ 1371333 w 7927195"/>
                <a:gd name="connsiteY1888" fmla="*/ 51524 h 4424835"/>
                <a:gd name="connsiteX1889" fmla="*/ 1387502 w 7927195"/>
                <a:gd name="connsiteY1889" fmla="*/ 38135 h 4424835"/>
                <a:gd name="connsiteX1890" fmla="*/ 1404301 w 7927195"/>
                <a:gd name="connsiteY1890" fmla="*/ 29672 h 4424835"/>
                <a:gd name="connsiteX1891" fmla="*/ 1421870 w 7927195"/>
                <a:gd name="connsiteY1891" fmla="*/ 28870 h 4424835"/>
                <a:gd name="connsiteX1892" fmla="*/ 3178170 w 7927195"/>
                <a:gd name="connsiteY1892" fmla="*/ 28645 h 4424835"/>
                <a:gd name="connsiteX1893" fmla="*/ 3192467 w 7927195"/>
                <a:gd name="connsiteY1893" fmla="*/ 36939 h 4424835"/>
                <a:gd name="connsiteX1894" fmla="*/ 3201798 w 7927195"/>
                <a:gd name="connsiteY1894" fmla="*/ 73403 h 4424835"/>
                <a:gd name="connsiteX1895" fmla="*/ 3191010 w 7927195"/>
                <a:gd name="connsiteY1895" fmla="*/ 96068 h 4424835"/>
                <a:gd name="connsiteX1896" fmla="*/ 3176133 w 7927195"/>
                <a:gd name="connsiteY1896" fmla="*/ 116407 h 4424835"/>
                <a:gd name="connsiteX1897" fmla="*/ 3088272 w 7927195"/>
                <a:gd name="connsiteY1897" fmla="*/ 215327 h 4424835"/>
                <a:gd name="connsiteX1898" fmla="*/ 3067319 w 7927195"/>
                <a:gd name="connsiteY1898" fmla="*/ 232726 h 4424835"/>
                <a:gd name="connsiteX1899" fmla="*/ 3047439 w 7927195"/>
                <a:gd name="connsiteY1899" fmla="*/ 238667 h 4424835"/>
                <a:gd name="connsiteX1900" fmla="*/ 3023158 w 7927195"/>
                <a:gd name="connsiteY1900" fmla="*/ 228608 h 4424835"/>
                <a:gd name="connsiteX1901" fmla="*/ 3015762 w 7927195"/>
                <a:gd name="connsiteY1901" fmla="*/ 201456 h 4424835"/>
                <a:gd name="connsiteX1902" fmla="*/ 3025154 w 7927195"/>
                <a:gd name="connsiteY1902" fmla="*/ 178166 h 4424835"/>
                <a:gd name="connsiteX1903" fmla="*/ 3045597 w 7927195"/>
                <a:gd name="connsiteY1903" fmla="*/ 146403 h 4424835"/>
                <a:gd name="connsiteX1904" fmla="*/ 3128689 w 7927195"/>
                <a:gd name="connsiteY1904" fmla="*/ 51776 h 4424835"/>
                <a:gd name="connsiteX1905" fmla="*/ 3144788 w 7927195"/>
                <a:gd name="connsiteY1905" fmla="*/ 38319 h 4424835"/>
                <a:gd name="connsiteX1906" fmla="*/ 3161519 w 7927195"/>
                <a:gd name="connsiteY1906" fmla="*/ 29713 h 4424835"/>
                <a:gd name="connsiteX1907" fmla="*/ 3178170 w 7927195"/>
                <a:gd name="connsiteY1907" fmla="*/ 28645 h 4424835"/>
                <a:gd name="connsiteX1908" fmla="*/ 4935953 w 7927195"/>
                <a:gd name="connsiteY1908" fmla="*/ 28616 h 4424835"/>
                <a:gd name="connsiteX1909" fmla="*/ 4949600 w 7927195"/>
                <a:gd name="connsiteY1909" fmla="*/ 36219 h 4424835"/>
                <a:gd name="connsiteX1910" fmla="*/ 4959882 w 7927195"/>
                <a:gd name="connsiteY1910" fmla="*/ 72459 h 4424835"/>
                <a:gd name="connsiteX1911" fmla="*/ 4948224 w 7927195"/>
                <a:gd name="connsiteY1911" fmla="*/ 97037 h 4424835"/>
                <a:gd name="connsiteX1912" fmla="*/ 4934581 w 7927195"/>
                <a:gd name="connsiteY1912" fmla="*/ 115714 h 4424835"/>
                <a:gd name="connsiteX1913" fmla="*/ 4845158 w 7927195"/>
                <a:gd name="connsiteY1913" fmla="*/ 216330 h 4424835"/>
                <a:gd name="connsiteX1914" fmla="*/ 4823946 w 7927195"/>
                <a:gd name="connsiteY1914" fmla="*/ 233483 h 4424835"/>
                <a:gd name="connsiteX1915" fmla="*/ 4804596 w 7927195"/>
                <a:gd name="connsiteY1915" fmla="*/ 238715 h 4424835"/>
                <a:gd name="connsiteX1916" fmla="*/ 4775166 w 7927195"/>
                <a:gd name="connsiteY1916" fmla="*/ 220894 h 4424835"/>
                <a:gd name="connsiteX1917" fmla="*/ 4772940 w 7927195"/>
                <a:gd name="connsiteY1917" fmla="*/ 212870 h 4424835"/>
                <a:gd name="connsiteX1918" fmla="*/ 4775247 w 7927195"/>
                <a:gd name="connsiteY1918" fmla="*/ 194288 h 4424835"/>
                <a:gd name="connsiteX1919" fmla="*/ 4787311 w 7927195"/>
                <a:gd name="connsiteY1919" fmla="*/ 169825 h 4424835"/>
                <a:gd name="connsiteX1920" fmla="*/ 4812571 w 7927195"/>
                <a:gd name="connsiteY1920" fmla="*/ 133624 h 4424835"/>
                <a:gd name="connsiteX1921" fmla="*/ 4882644 w 7927195"/>
                <a:gd name="connsiteY1921" fmla="*/ 55212 h 4424835"/>
                <a:gd name="connsiteX1922" fmla="*/ 4901670 w 7927195"/>
                <a:gd name="connsiteY1922" fmla="*/ 38677 h 4424835"/>
                <a:gd name="connsiteX1923" fmla="*/ 4920332 w 7927195"/>
                <a:gd name="connsiteY1923" fmla="*/ 29237 h 4424835"/>
                <a:gd name="connsiteX1924" fmla="*/ 4935953 w 7927195"/>
                <a:gd name="connsiteY1924" fmla="*/ 28616 h 4424835"/>
                <a:gd name="connsiteX1925" fmla="*/ 6551013 w 7927195"/>
                <a:gd name="connsiteY1925" fmla="*/ 241 h 4424835"/>
                <a:gd name="connsiteX1926" fmla="*/ 6577068 w 7927195"/>
                <a:gd name="connsiteY1926" fmla="*/ 11456 h 4424835"/>
                <a:gd name="connsiteX1927" fmla="*/ 6596620 w 7927195"/>
                <a:gd name="connsiteY1927" fmla="*/ 47357 h 4424835"/>
                <a:gd name="connsiteX1928" fmla="*/ 6591155 w 7927195"/>
                <a:gd name="connsiteY1928" fmla="*/ 73609 h 4424835"/>
                <a:gd name="connsiteX1929" fmla="*/ 6567150 w 7927195"/>
                <a:gd name="connsiteY1929" fmla="*/ 99629 h 4424835"/>
                <a:gd name="connsiteX1930" fmla="*/ 6545330 w 7927195"/>
                <a:gd name="connsiteY1930" fmla="*/ 106822 h 4424835"/>
                <a:gd name="connsiteX1931" fmla="*/ 6525738 w 7927195"/>
                <a:gd name="connsiteY1931" fmla="*/ 100630 h 4424835"/>
                <a:gd name="connsiteX1932" fmla="*/ 6495822 w 7927195"/>
                <a:gd name="connsiteY1932" fmla="*/ 64035 h 4424835"/>
                <a:gd name="connsiteX1933" fmla="*/ 6498413 w 7927195"/>
                <a:gd name="connsiteY1933" fmla="*/ 33633 h 4424835"/>
                <a:gd name="connsiteX1934" fmla="*/ 6524442 w 7927195"/>
                <a:gd name="connsiteY1934" fmla="*/ 6867 h 4424835"/>
                <a:gd name="connsiteX1935" fmla="*/ 6551013 w 7927195"/>
                <a:gd name="connsiteY1935" fmla="*/ 241 h 4424835"/>
                <a:gd name="connsiteX1936" fmla="*/ 3035985 w 7927195"/>
                <a:gd name="connsiteY1936" fmla="*/ 238 h 4424835"/>
                <a:gd name="connsiteX1937" fmla="*/ 3060903 w 7927195"/>
                <a:gd name="connsiteY1937" fmla="*/ 10679 h 4424835"/>
                <a:gd name="connsiteX1938" fmla="*/ 3082018 w 7927195"/>
                <a:gd name="connsiteY1938" fmla="*/ 54473 h 4424835"/>
                <a:gd name="connsiteX1939" fmla="*/ 3079051 w 7927195"/>
                <a:gd name="connsiteY1939" fmla="*/ 66468 h 4424835"/>
                <a:gd name="connsiteX1940" fmla="*/ 3049770 w 7927195"/>
                <a:gd name="connsiteY1940" fmla="*/ 100957 h 4424835"/>
                <a:gd name="connsiteX1941" fmla="*/ 3015831 w 7927195"/>
                <a:gd name="connsiteY1941" fmla="*/ 103093 h 4424835"/>
                <a:gd name="connsiteX1942" fmla="*/ 2980017 w 7927195"/>
                <a:gd name="connsiteY1942" fmla="*/ 59288 h 4424835"/>
                <a:gd name="connsiteX1943" fmla="*/ 2983972 w 7927195"/>
                <a:gd name="connsiteY1943" fmla="*/ 33049 h 4424835"/>
                <a:gd name="connsiteX1944" fmla="*/ 3010180 w 7927195"/>
                <a:gd name="connsiteY1944" fmla="*/ 6569 h 4424835"/>
                <a:gd name="connsiteX1945" fmla="*/ 3035985 w 7927195"/>
                <a:gd name="connsiteY1945" fmla="*/ 238 h 4424835"/>
                <a:gd name="connsiteX1946" fmla="*/ 1278464 w 7927195"/>
                <a:gd name="connsiteY1946" fmla="*/ 230 h 4424835"/>
                <a:gd name="connsiteX1947" fmla="*/ 1304515 w 7927195"/>
                <a:gd name="connsiteY1947" fmla="*/ 11444 h 4424835"/>
                <a:gd name="connsiteX1948" fmla="*/ 1324238 w 7927195"/>
                <a:gd name="connsiteY1948" fmla="*/ 51513 h 4424835"/>
                <a:gd name="connsiteX1949" fmla="*/ 1318671 w 7927195"/>
                <a:gd name="connsiteY1949" fmla="*/ 73589 h 4424835"/>
                <a:gd name="connsiteX1950" fmla="*/ 1296427 w 7927195"/>
                <a:gd name="connsiteY1950" fmla="*/ 98415 h 4424835"/>
                <a:gd name="connsiteX1951" fmla="*/ 1253274 w 7927195"/>
                <a:gd name="connsiteY1951" fmla="*/ 100635 h 4424835"/>
                <a:gd name="connsiteX1952" fmla="*/ 1224103 w 7927195"/>
                <a:gd name="connsiteY1952" fmla="*/ 66042 h 4424835"/>
                <a:gd name="connsiteX1953" fmla="*/ 1228038 w 7927195"/>
                <a:gd name="connsiteY1953" fmla="*/ 30032 h 4424835"/>
                <a:gd name="connsiteX1954" fmla="*/ 1251934 w 7927195"/>
                <a:gd name="connsiteY1954" fmla="*/ 6857 h 4424835"/>
                <a:gd name="connsiteX1955" fmla="*/ 1278464 w 7927195"/>
                <a:gd name="connsiteY1955" fmla="*/ 230 h 4424835"/>
                <a:gd name="connsiteX1956" fmla="*/ 4790590 w 7927195"/>
                <a:gd name="connsiteY1956" fmla="*/ 0 h 4424835"/>
                <a:gd name="connsiteX1957" fmla="*/ 4808563 w 7927195"/>
                <a:gd name="connsiteY1957" fmla="*/ 4103 h 4424835"/>
                <a:gd name="connsiteX1958" fmla="*/ 4839734 w 7927195"/>
                <a:gd name="connsiteY1958" fmla="*/ 48685 h 4424835"/>
                <a:gd name="connsiteX1959" fmla="*/ 4838722 w 7927195"/>
                <a:gd name="connsiteY1959" fmla="*/ 61142 h 4424835"/>
                <a:gd name="connsiteX1960" fmla="*/ 4805041 w 7927195"/>
                <a:gd name="connsiteY1960" fmla="*/ 102414 h 4424835"/>
                <a:gd name="connsiteX1961" fmla="*/ 4768932 w 7927195"/>
                <a:gd name="connsiteY1961" fmla="*/ 101060 h 4424835"/>
                <a:gd name="connsiteX1962" fmla="*/ 4736830 w 7927195"/>
                <a:gd name="connsiteY1962" fmla="*/ 58673 h 4424835"/>
                <a:gd name="connsiteX1963" fmla="*/ 4736709 w 7927195"/>
                <a:gd name="connsiteY1963" fmla="*/ 44109 h 4424835"/>
                <a:gd name="connsiteX1964" fmla="*/ 4786096 w 7927195"/>
                <a:gd name="connsiteY1964" fmla="*/ 455 h 4424835"/>
                <a:gd name="connsiteX1965" fmla="*/ 4790590 w 7927195"/>
                <a:gd name="connsiteY1965" fmla="*/ 0 h 44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</a:cxnLst>
              <a:rect l="l" t="t" r="r" b="b"/>
              <a:pathLst>
                <a:path w="7927195" h="4424835">
                  <a:moveTo>
                    <a:pt x="6607985" y="4219569"/>
                  </a:moveTo>
                  <a:cubicBezTo>
                    <a:pt x="6616588" y="4223551"/>
                    <a:pt x="6623358" y="4231556"/>
                    <a:pt x="6627548" y="4243336"/>
                  </a:cubicBezTo>
                  <a:cubicBezTo>
                    <a:pt x="6629977" y="4250096"/>
                    <a:pt x="6629288" y="4257221"/>
                    <a:pt x="6627426" y="4264103"/>
                  </a:cubicBezTo>
                  <a:cubicBezTo>
                    <a:pt x="6624633" y="4274304"/>
                    <a:pt x="6620261" y="4283858"/>
                    <a:pt x="6614392" y="4292642"/>
                  </a:cubicBezTo>
                  <a:cubicBezTo>
                    <a:pt x="6610870" y="4297905"/>
                    <a:pt x="6607186" y="4303005"/>
                    <a:pt x="6603381" y="4308025"/>
                  </a:cubicBezTo>
                  <a:cubicBezTo>
                    <a:pt x="6579537" y="4339236"/>
                    <a:pt x="6553751" y="4368828"/>
                    <a:pt x="6526466" y="4397084"/>
                  </a:cubicBezTo>
                  <a:cubicBezTo>
                    <a:pt x="6519625" y="4404127"/>
                    <a:pt x="6512622" y="4411009"/>
                    <a:pt x="6504242" y="4416272"/>
                  </a:cubicBezTo>
                  <a:cubicBezTo>
                    <a:pt x="6496429" y="4421170"/>
                    <a:pt x="6488292" y="4425218"/>
                    <a:pt x="6479508" y="4424651"/>
                  </a:cubicBezTo>
                  <a:cubicBezTo>
                    <a:pt x="6459348" y="4425785"/>
                    <a:pt x="6438581" y="4405099"/>
                    <a:pt x="6445220" y="4381701"/>
                  </a:cubicBezTo>
                  <a:cubicBezTo>
                    <a:pt x="6447730" y="4372876"/>
                    <a:pt x="6451009" y="4364456"/>
                    <a:pt x="6455219" y="4356319"/>
                  </a:cubicBezTo>
                  <a:cubicBezTo>
                    <a:pt x="6464004" y="4339479"/>
                    <a:pt x="6474488" y="4323772"/>
                    <a:pt x="6486309" y="4308956"/>
                  </a:cubicBezTo>
                  <a:cubicBezTo>
                    <a:pt x="6504647" y="4285882"/>
                    <a:pt x="6524361" y="4264022"/>
                    <a:pt x="6545452" y="4243457"/>
                  </a:cubicBezTo>
                  <a:cubicBezTo>
                    <a:pt x="6551929" y="4237142"/>
                    <a:pt x="6559216" y="4231596"/>
                    <a:pt x="6566462" y="4226050"/>
                  </a:cubicBezTo>
                  <a:cubicBezTo>
                    <a:pt x="6569741" y="4223541"/>
                    <a:pt x="6573546" y="4221395"/>
                    <a:pt x="6577432" y="4219938"/>
                  </a:cubicBezTo>
                  <a:cubicBezTo>
                    <a:pt x="6588949" y="4215627"/>
                    <a:pt x="6599383" y="4215586"/>
                    <a:pt x="6607985" y="4219569"/>
                  </a:cubicBezTo>
                  <a:close/>
                  <a:moveTo>
                    <a:pt x="3085913" y="4217468"/>
                  </a:moveTo>
                  <a:cubicBezTo>
                    <a:pt x="3088625" y="4217995"/>
                    <a:pt x="3091475" y="4218723"/>
                    <a:pt x="3093814" y="4220140"/>
                  </a:cubicBezTo>
                  <a:cubicBezTo>
                    <a:pt x="3107525" y="4228276"/>
                    <a:pt x="3115840" y="4243093"/>
                    <a:pt x="3112909" y="4259164"/>
                  </a:cubicBezTo>
                  <a:cubicBezTo>
                    <a:pt x="3111768" y="4265398"/>
                    <a:pt x="3110181" y="4271430"/>
                    <a:pt x="3107562" y="4277259"/>
                  </a:cubicBezTo>
                  <a:cubicBezTo>
                    <a:pt x="3103801" y="4285639"/>
                    <a:pt x="3099028" y="4293371"/>
                    <a:pt x="3093571" y="4300697"/>
                  </a:cubicBezTo>
                  <a:cubicBezTo>
                    <a:pt x="3067129" y="4336240"/>
                    <a:pt x="3038173" y="4369637"/>
                    <a:pt x="3007095" y="4401213"/>
                  </a:cubicBezTo>
                  <a:cubicBezTo>
                    <a:pt x="3000683" y="4407690"/>
                    <a:pt x="2993874" y="4413802"/>
                    <a:pt x="2985806" y="4418255"/>
                  </a:cubicBezTo>
                  <a:cubicBezTo>
                    <a:pt x="2978989" y="4422061"/>
                    <a:pt x="2971889" y="4424489"/>
                    <a:pt x="2963886" y="4424813"/>
                  </a:cubicBezTo>
                  <a:cubicBezTo>
                    <a:pt x="2947734" y="4425501"/>
                    <a:pt x="2928189" y="4410281"/>
                    <a:pt x="2929999" y="4385384"/>
                  </a:cubicBezTo>
                  <a:cubicBezTo>
                    <a:pt x="2930290" y="4384210"/>
                    <a:pt x="2931108" y="4378583"/>
                    <a:pt x="2933112" y="4373443"/>
                  </a:cubicBezTo>
                  <a:cubicBezTo>
                    <a:pt x="2936152" y="4365630"/>
                    <a:pt x="2939637" y="4357938"/>
                    <a:pt x="2943609" y="4350530"/>
                  </a:cubicBezTo>
                  <a:cubicBezTo>
                    <a:pt x="2951260" y="4336281"/>
                    <a:pt x="2960425" y="4322962"/>
                    <a:pt x="2970460" y="4310292"/>
                  </a:cubicBezTo>
                  <a:cubicBezTo>
                    <a:pt x="2988782" y="4287136"/>
                    <a:pt x="3008577" y="4265317"/>
                    <a:pt x="3029445" y="4244429"/>
                  </a:cubicBezTo>
                  <a:cubicBezTo>
                    <a:pt x="3038400" y="4235482"/>
                    <a:pt x="3048002" y="4227345"/>
                    <a:pt x="3059377" y="4221435"/>
                  </a:cubicBezTo>
                  <a:cubicBezTo>
                    <a:pt x="3067838" y="4217064"/>
                    <a:pt x="3076659" y="4215808"/>
                    <a:pt x="3085913" y="4217468"/>
                  </a:cubicBezTo>
                  <a:close/>
                  <a:moveTo>
                    <a:pt x="1314223" y="4217225"/>
                  </a:moveTo>
                  <a:cubicBezTo>
                    <a:pt x="1342843" y="4211679"/>
                    <a:pt x="1361047" y="4240907"/>
                    <a:pt x="1355582" y="4261309"/>
                  </a:cubicBezTo>
                  <a:cubicBezTo>
                    <a:pt x="1352655" y="4272240"/>
                    <a:pt x="1348518" y="4282562"/>
                    <a:pt x="1342240" y="4291995"/>
                  </a:cubicBezTo>
                  <a:cubicBezTo>
                    <a:pt x="1338357" y="4297783"/>
                    <a:pt x="1334265" y="4303491"/>
                    <a:pt x="1330010" y="4309078"/>
                  </a:cubicBezTo>
                  <a:cubicBezTo>
                    <a:pt x="1306159" y="4340288"/>
                    <a:pt x="1280332" y="4369799"/>
                    <a:pt x="1253011" y="4398015"/>
                  </a:cubicBezTo>
                  <a:cubicBezTo>
                    <a:pt x="1246178" y="4405058"/>
                    <a:pt x="1239053" y="4411819"/>
                    <a:pt x="1230621" y="4416960"/>
                  </a:cubicBezTo>
                  <a:cubicBezTo>
                    <a:pt x="1223370" y="4421413"/>
                    <a:pt x="1215764" y="4424854"/>
                    <a:pt x="1207079" y="4424692"/>
                  </a:cubicBezTo>
                  <a:cubicBezTo>
                    <a:pt x="1188495" y="4426109"/>
                    <a:pt x="1166482" y="4407487"/>
                    <a:pt x="1172646" y="4382430"/>
                  </a:cubicBezTo>
                  <a:cubicBezTo>
                    <a:pt x="1174638" y="4374374"/>
                    <a:pt x="1177978" y="4366480"/>
                    <a:pt x="1181536" y="4358910"/>
                  </a:cubicBezTo>
                  <a:cubicBezTo>
                    <a:pt x="1187498" y="4346239"/>
                    <a:pt x="1195057" y="4334378"/>
                    <a:pt x="1203298" y="4323043"/>
                  </a:cubicBezTo>
                  <a:cubicBezTo>
                    <a:pt x="1225188" y="4292885"/>
                    <a:pt x="1250218" y="4265479"/>
                    <a:pt x="1276976" y="4239693"/>
                  </a:cubicBezTo>
                  <a:cubicBezTo>
                    <a:pt x="1283473" y="4233418"/>
                    <a:pt x="1291140" y="4228277"/>
                    <a:pt x="1298609" y="4223095"/>
                  </a:cubicBezTo>
                  <a:cubicBezTo>
                    <a:pt x="1303208" y="4219938"/>
                    <a:pt x="1308604" y="4218318"/>
                    <a:pt x="1314223" y="4217225"/>
                  </a:cubicBezTo>
                  <a:close/>
                  <a:moveTo>
                    <a:pt x="4829937" y="4217144"/>
                  </a:moveTo>
                  <a:cubicBezTo>
                    <a:pt x="4847871" y="4214675"/>
                    <a:pt x="4860339" y="4221759"/>
                    <a:pt x="4868597" y="4239247"/>
                  </a:cubicBezTo>
                  <a:cubicBezTo>
                    <a:pt x="4870621" y="4243497"/>
                    <a:pt x="4870743" y="4248679"/>
                    <a:pt x="4871835" y="4253901"/>
                  </a:cubicBezTo>
                  <a:cubicBezTo>
                    <a:pt x="4870418" y="4259811"/>
                    <a:pt x="4869366" y="4266046"/>
                    <a:pt x="4867423" y="4271996"/>
                  </a:cubicBezTo>
                  <a:cubicBezTo>
                    <a:pt x="4863901" y="4282724"/>
                    <a:pt x="4857991" y="4292318"/>
                    <a:pt x="4851069" y="4301183"/>
                  </a:cubicBezTo>
                  <a:cubicBezTo>
                    <a:pt x="4838519" y="4317173"/>
                    <a:pt x="4826213" y="4333366"/>
                    <a:pt x="4812935" y="4348708"/>
                  </a:cubicBezTo>
                  <a:cubicBezTo>
                    <a:pt x="4797350" y="4366722"/>
                    <a:pt x="4780874" y="4383967"/>
                    <a:pt x="4764681" y="4401455"/>
                  </a:cubicBezTo>
                  <a:cubicBezTo>
                    <a:pt x="4758448" y="4408175"/>
                    <a:pt x="4751403" y="4413964"/>
                    <a:pt x="4743429" y="4418498"/>
                  </a:cubicBezTo>
                  <a:cubicBezTo>
                    <a:pt x="4735980" y="4422667"/>
                    <a:pt x="4728127" y="4425137"/>
                    <a:pt x="4719343" y="4424732"/>
                  </a:cubicBezTo>
                  <a:cubicBezTo>
                    <a:pt x="4699547" y="4423801"/>
                    <a:pt x="4684286" y="4405584"/>
                    <a:pt x="4687160" y="4385951"/>
                  </a:cubicBezTo>
                  <a:cubicBezTo>
                    <a:pt x="4688496" y="4376843"/>
                    <a:pt x="4691815" y="4368382"/>
                    <a:pt x="4695823" y="4360164"/>
                  </a:cubicBezTo>
                  <a:cubicBezTo>
                    <a:pt x="4703272" y="4345024"/>
                    <a:pt x="4712258" y="4330816"/>
                    <a:pt x="4722419" y="4317375"/>
                  </a:cubicBezTo>
                  <a:cubicBezTo>
                    <a:pt x="4743146" y="4289930"/>
                    <a:pt x="4766341" y="4264588"/>
                    <a:pt x="4790873" y="4240542"/>
                  </a:cubicBezTo>
                  <a:cubicBezTo>
                    <a:pt x="4797876" y="4233620"/>
                    <a:pt x="4805608" y="4227548"/>
                    <a:pt x="4814190" y="4222730"/>
                  </a:cubicBezTo>
                  <a:cubicBezTo>
                    <a:pt x="4819129" y="4219937"/>
                    <a:pt x="4824270" y="4217954"/>
                    <a:pt x="4829937" y="4217144"/>
                  </a:cubicBezTo>
                  <a:close/>
                  <a:moveTo>
                    <a:pt x="5106344" y="3803756"/>
                  </a:moveTo>
                  <a:cubicBezTo>
                    <a:pt x="5112679" y="3803752"/>
                    <a:pt x="5118751" y="3805880"/>
                    <a:pt x="5122900" y="3809138"/>
                  </a:cubicBezTo>
                  <a:cubicBezTo>
                    <a:pt x="5127920" y="3813097"/>
                    <a:pt x="5132171" y="3817704"/>
                    <a:pt x="5135652" y="3823007"/>
                  </a:cubicBezTo>
                  <a:cubicBezTo>
                    <a:pt x="5143141" y="3834350"/>
                    <a:pt x="5147392" y="3846838"/>
                    <a:pt x="5148890" y="3860322"/>
                  </a:cubicBezTo>
                  <a:cubicBezTo>
                    <a:pt x="5151480" y="3884348"/>
                    <a:pt x="5148768" y="3907933"/>
                    <a:pt x="5142898" y="3931242"/>
                  </a:cubicBezTo>
                  <a:cubicBezTo>
                    <a:pt x="5141724" y="3936002"/>
                    <a:pt x="5140591" y="3940815"/>
                    <a:pt x="5138931" y="3945414"/>
                  </a:cubicBezTo>
                  <a:cubicBezTo>
                    <a:pt x="5131482" y="3965885"/>
                    <a:pt x="5137676" y="3963408"/>
                    <a:pt x="5153423" y="3959631"/>
                  </a:cubicBezTo>
                  <a:cubicBezTo>
                    <a:pt x="5174717" y="3954522"/>
                    <a:pt x="5196131" y="3951583"/>
                    <a:pt x="5218072" y="3952506"/>
                  </a:cubicBezTo>
                  <a:cubicBezTo>
                    <a:pt x="5231512" y="3953073"/>
                    <a:pt x="5244466" y="3955769"/>
                    <a:pt x="5257055" y="3960489"/>
                  </a:cubicBezTo>
                  <a:cubicBezTo>
                    <a:pt x="5265071" y="3963509"/>
                    <a:pt x="5272114" y="3968027"/>
                    <a:pt x="5277580" y="3974702"/>
                  </a:cubicBezTo>
                  <a:cubicBezTo>
                    <a:pt x="5281668" y="3979718"/>
                    <a:pt x="5283894" y="3985462"/>
                    <a:pt x="5284057" y="3992101"/>
                  </a:cubicBezTo>
                  <a:cubicBezTo>
                    <a:pt x="5284219" y="4000388"/>
                    <a:pt x="5281304" y="4007188"/>
                    <a:pt x="5275150" y="4012601"/>
                  </a:cubicBezTo>
                  <a:cubicBezTo>
                    <a:pt x="5267580" y="4019256"/>
                    <a:pt x="5258918" y="4023405"/>
                    <a:pt x="5248798" y="4024733"/>
                  </a:cubicBezTo>
                  <a:cubicBezTo>
                    <a:pt x="5233293" y="4026777"/>
                    <a:pt x="5217991" y="4025389"/>
                    <a:pt x="5202851" y="4021932"/>
                  </a:cubicBezTo>
                  <a:cubicBezTo>
                    <a:pt x="5185687" y="4018025"/>
                    <a:pt x="5169211" y="4012034"/>
                    <a:pt x="5152816" y="4005865"/>
                  </a:cubicBezTo>
                  <a:cubicBezTo>
                    <a:pt x="5148282" y="4004156"/>
                    <a:pt x="5143708" y="4002509"/>
                    <a:pt x="5139174" y="4000853"/>
                  </a:cubicBezTo>
                  <a:cubicBezTo>
                    <a:pt x="5138405" y="4002501"/>
                    <a:pt x="5137109" y="4003901"/>
                    <a:pt x="5137393" y="4004820"/>
                  </a:cubicBezTo>
                  <a:cubicBezTo>
                    <a:pt x="5139012" y="4010160"/>
                    <a:pt x="5140955" y="4015398"/>
                    <a:pt x="5142858" y="4020649"/>
                  </a:cubicBezTo>
                  <a:cubicBezTo>
                    <a:pt x="5150347" y="4041120"/>
                    <a:pt x="5156419" y="4061980"/>
                    <a:pt x="5159536" y="4083597"/>
                  </a:cubicBezTo>
                  <a:cubicBezTo>
                    <a:pt x="5161843" y="4099708"/>
                    <a:pt x="5161884" y="4115739"/>
                    <a:pt x="5157107" y="4131527"/>
                  </a:cubicBezTo>
                  <a:cubicBezTo>
                    <a:pt x="5154233" y="4141121"/>
                    <a:pt x="5149578" y="4149581"/>
                    <a:pt x="5142413" y="4156665"/>
                  </a:cubicBezTo>
                  <a:cubicBezTo>
                    <a:pt x="5131685" y="4167231"/>
                    <a:pt x="5112497" y="4165855"/>
                    <a:pt x="5103510" y="4158608"/>
                  </a:cubicBezTo>
                  <a:cubicBezTo>
                    <a:pt x="5097357" y="4153670"/>
                    <a:pt x="5092540" y="4147800"/>
                    <a:pt x="5089382" y="4140595"/>
                  </a:cubicBezTo>
                  <a:cubicBezTo>
                    <a:pt x="5084565" y="4129543"/>
                    <a:pt x="5082096" y="4117965"/>
                    <a:pt x="5081407" y="4105942"/>
                  </a:cubicBezTo>
                  <a:cubicBezTo>
                    <a:pt x="5080314" y="4086835"/>
                    <a:pt x="5082864" y="4068092"/>
                    <a:pt x="5087358" y="4049625"/>
                  </a:cubicBezTo>
                  <a:cubicBezTo>
                    <a:pt x="5089625" y="4040100"/>
                    <a:pt x="5092864" y="4030793"/>
                    <a:pt x="5095778" y="4021422"/>
                  </a:cubicBezTo>
                  <a:cubicBezTo>
                    <a:pt x="5097195" y="4016766"/>
                    <a:pt x="5098895" y="4012188"/>
                    <a:pt x="5100474" y="4007642"/>
                  </a:cubicBezTo>
                  <a:cubicBezTo>
                    <a:pt x="5098814" y="4006808"/>
                    <a:pt x="5097479" y="4005517"/>
                    <a:pt x="5096547" y="4005759"/>
                  </a:cubicBezTo>
                  <a:cubicBezTo>
                    <a:pt x="5091811" y="4006978"/>
                    <a:pt x="5087156" y="4008528"/>
                    <a:pt x="5082500" y="4010095"/>
                  </a:cubicBezTo>
                  <a:cubicBezTo>
                    <a:pt x="5065863" y="4015730"/>
                    <a:pt x="5048901" y="4019944"/>
                    <a:pt x="5031494" y="4022535"/>
                  </a:cubicBezTo>
                  <a:cubicBezTo>
                    <a:pt x="5012427" y="4025377"/>
                    <a:pt x="4993644" y="4023600"/>
                    <a:pt x="4975184" y="4018673"/>
                  </a:cubicBezTo>
                  <a:cubicBezTo>
                    <a:pt x="4965671" y="4016135"/>
                    <a:pt x="4956806" y="4011844"/>
                    <a:pt x="4949317" y="4005104"/>
                  </a:cubicBezTo>
                  <a:cubicBezTo>
                    <a:pt x="4931708" y="3989320"/>
                    <a:pt x="4936889" y="3969509"/>
                    <a:pt x="4946888" y="3958222"/>
                  </a:cubicBezTo>
                  <a:cubicBezTo>
                    <a:pt x="4953082" y="3951191"/>
                    <a:pt x="4960935" y="3946754"/>
                    <a:pt x="4969841" y="3944054"/>
                  </a:cubicBezTo>
                  <a:cubicBezTo>
                    <a:pt x="4984252" y="3939690"/>
                    <a:pt x="4998866" y="3939512"/>
                    <a:pt x="5013642" y="3941504"/>
                  </a:cubicBezTo>
                  <a:cubicBezTo>
                    <a:pt x="5036676" y="3944609"/>
                    <a:pt x="5058981" y="3950717"/>
                    <a:pt x="5080962" y="3958068"/>
                  </a:cubicBezTo>
                  <a:cubicBezTo>
                    <a:pt x="5084929" y="3959400"/>
                    <a:pt x="5088937" y="3960683"/>
                    <a:pt x="5093025" y="3961639"/>
                  </a:cubicBezTo>
                  <a:cubicBezTo>
                    <a:pt x="5094037" y="3961882"/>
                    <a:pt x="5095495" y="3960906"/>
                    <a:pt x="5096588" y="3960230"/>
                  </a:cubicBezTo>
                  <a:cubicBezTo>
                    <a:pt x="5096952" y="3960004"/>
                    <a:pt x="5097073" y="3958866"/>
                    <a:pt x="5096871" y="3958299"/>
                  </a:cubicBezTo>
                  <a:cubicBezTo>
                    <a:pt x="5095211" y="3953709"/>
                    <a:pt x="5093552" y="3949110"/>
                    <a:pt x="5091730" y="3944600"/>
                  </a:cubicBezTo>
                  <a:cubicBezTo>
                    <a:pt x="5084767" y="3927712"/>
                    <a:pt x="5078655" y="3910543"/>
                    <a:pt x="5074647" y="3892703"/>
                  </a:cubicBezTo>
                  <a:cubicBezTo>
                    <a:pt x="5070963" y="3876151"/>
                    <a:pt x="5069628" y="3859420"/>
                    <a:pt x="5072380" y="3842547"/>
                  </a:cubicBezTo>
                  <a:cubicBezTo>
                    <a:pt x="5074363" y="3830439"/>
                    <a:pt x="5079505" y="3819958"/>
                    <a:pt x="5088208" y="3811154"/>
                  </a:cubicBezTo>
                  <a:cubicBezTo>
                    <a:pt x="5093410" y="3805892"/>
                    <a:pt x="5100009" y="3803759"/>
                    <a:pt x="5106344" y="3803756"/>
                  </a:cubicBezTo>
                  <a:close/>
                  <a:moveTo>
                    <a:pt x="3348306" y="3803698"/>
                  </a:moveTo>
                  <a:cubicBezTo>
                    <a:pt x="3354609" y="3803678"/>
                    <a:pt x="3360673" y="3805813"/>
                    <a:pt x="3364921" y="3809247"/>
                  </a:cubicBezTo>
                  <a:cubicBezTo>
                    <a:pt x="3368172" y="3811874"/>
                    <a:pt x="3371216" y="3814854"/>
                    <a:pt x="3373908" y="3818044"/>
                  </a:cubicBezTo>
                  <a:cubicBezTo>
                    <a:pt x="3381761" y="3827354"/>
                    <a:pt x="3386736" y="3838264"/>
                    <a:pt x="3389056" y="3850072"/>
                  </a:cubicBezTo>
                  <a:cubicBezTo>
                    <a:pt x="3391076" y="3860359"/>
                    <a:pt x="3391744" y="3870908"/>
                    <a:pt x="3392542" y="3877470"/>
                  </a:cubicBezTo>
                  <a:cubicBezTo>
                    <a:pt x="3391036" y="3900379"/>
                    <a:pt x="3388570" y="3919125"/>
                    <a:pt x="3383053" y="3937370"/>
                  </a:cubicBezTo>
                  <a:cubicBezTo>
                    <a:pt x="3381834" y="3941398"/>
                    <a:pt x="3381037" y="3945572"/>
                    <a:pt x="3379567" y="3949498"/>
                  </a:cubicBezTo>
                  <a:cubicBezTo>
                    <a:pt x="3373973" y="3964444"/>
                    <a:pt x="3380154" y="3962926"/>
                    <a:pt x="3390999" y="3960720"/>
                  </a:cubicBezTo>
                  <a:cubicBezTo>
                    <a:pt x="3401994" y="3958481"/>
                    <a:pt x="3412916" y="3955741"/>
                    <a:pt x="3424008" y="3954166"/>
                  </a:cubicBezTo>
                  <a:cubicBezTo>
                    <a:pt x="3445718" y="3951077"/>
                    <a:pt x="3467424" y="3951251"/>
                    <a:pt x="3488790" y="3956988"/>
                  </a:cubicBezTo>
                  <a:cubicBezTo>
                    <a:pt x="3499052" y="3959744"/>
                    <a:pt x="3508662" y="3963817"/>
                    <a:pt x="3516479" y="3971395"/>
                  </a:cubicBezTo>
                  <a:cubicBezTo>
                    <a:pt x="3523494" y="3978196"/>
                    <a:pt x="3526656" y="3986320"/>
                    <a:pt x="3525761" y="3996060"/>
                  </a:cubicBezTo>
                  <a:cubicBezTo>
                    <a:pt x="3525223" y="4001897"/>
                    <a:pt x="3522956" y="4006962"/>
                    <a:pt x="3518786" y="4011002"/>
                  </a:cubicBezTo>
                  <a:cubicBezTo>
                    <a:pt x="3511018" y="4018531"/>
                    <a:pt x="3501841" y="4023255"/>
                    <a:pt x="3490976" y="4024709"/>
                  </a:cubicBezTo>
                  <a:cubicBezTo>
                    <a:pt x="3475447" y="4026785"/>
                    <a:pt x="3460153" y="4025421"/>
                    <a:pt x="3444985" y="4021988"/>
                  </a:cubicBezTo>
                  <a:cubicBezTo>
                    <a:pt x="3428529" y="4018260"/>
                    <a:pt x="3412681" y="4012572"/>
                    <a:pt x="3396905" y="4006694"/>
                  </a:cubicBezTo>
                  <a:cubicBezTo>
                    <a:pt x="3392311" y="4004982"/>
                    <a:pt x="3387716" y="4003278"/>
                    <a:pt x="3383142" y="4001513"/>
                  </a:cubicBezTo>
                  <a:cubicBezTo>
                    <a:pt x="3381514" y="4000881"/>
                    <a:pt x="3380308" y="4001169"/>
                    <a:pt x="3379567" y="4002687"/>
                  </a:cubicBezTo>
                  <a:cubicBezTo>
                    <a:pt x="3379292" y="4003249"/>
                    <a:pt x="3378980" y="4004023"/>
                    <a:pt x="3379150" y="4004545"/>
                  </a:cubicBezTo>
                  <a:cubicBezTo>
                    <a:pt x="3380681" y="4009192"/>
                    <a:pt x="3382231" y="4013835"/>
                    <a:pt x="3383931" y="4018418"/>
                  </a:cubicBezTo>
                  <a:cubicBezTo>
                    <a:pt x="3391027" y="4037525"/>
                    <a:pt x="3396836" y="4056964"/>
                    <a:pt x="3400460" y="4077079"/>
                  </a:cubicBezTo>
                  <a:cubicBezTo>
                    <a:pt x="3402718" y="4089628"/>
                    <a:pt x="3403160" y="4102177"/>
                    <a:pt x="3402281" y="4114808"/>
                  </a:cubicBezTo>
                  <a:cubicBezTo>
                    <a:pt x="3401387" y="4127600"/>
                    <a:pt x="3397553" y="4139542"/>
                    <a:pt x="3390048" y="4150148"/>
                  </a:cubicBezTo>
                  <a:cubicBezTo>
                    <a:pt x="3382466" y="4160916"/>
                    <a:pt x="3372333" y="4165612"/>
                    <a:pt x="3359201" y="4164033"/>
                  </a:cubicBezTo>
                  <a:cubicBezTo>
                    <a:pt x="3352651" y="4163264"/>
                    <a:pt x="3347182" y="4160470"/>
                    <a:pt x="3342365" y="4156099"/>
                  </a:cubicBezTo>
                  <a:cubicBezTo>
                    <a:pt x="3334232" y="4148771"/>
                    <a:pt x="3329820" y="4139258"/>
                    <a:pt x="3327128" y="4128976"/>
                  </a:cubicBezTo>
                  <a:cubicBezTo>
                    <a:pt x="3322995" y="4113189"/>
                    <a:pt x="3321886" y="4097158"/>
                    <a:pt x="3323898" y="4080925"/>
                  </a:cubicBezTo>
                  <a:cubicBezTo>
                    <a:pt x="3326407" y="4060680"/>
                    <a:pt x="3330362" y="4040771"/>
                    <a:pt x="3337726" y="4021652"/>
                  </a:cubicBezTo>
                  <a:cubicBezTo>
                    <a:pt x="3339232" y="4017738"/>
                    <a:pt x="3340608" y="4013750"/>
                    <a:pt x="3341709" y="4009710"/>
                  </a:cubicBezTo>
                  <a:cubicBezTo>
                    <a:pt x="3341989" y="4008670"/>
                    <a:pt x="3341106" y="4007225"/>
                    <a:pt x="3340515" y="4006091"/>
                  </a:cubicBezTo>
                  <a:cubicBezTo>
                    <a:pt x="3340317" y="4005711"/>
                    <a:pt x="3339284" y="4005448"/>
                    <a:pt x="3338774" y="4005597"/>
                  </a:cubicBezTo>
                  <a:cubicBezTo>
                    <a:pt x="3334078" y="4006998"/>
                    <a:pt x="3329387" y="4008415"/>
                    <a:pt x="3324748" y="4009982"/>
                  </a:cubicBezTo>
                  <a:cubicBezTo>
                    <a:pt x="3308094" y="4015604"/>
                    <a:pt x="3291124" y="4019887"/>
                    <a:pt x="3273725" y="4022502"/>
                  </a:cubicBezTo>
                  <a:cubicBezTo>
                    <a:pt x="3254650" y="4025368"/>
                    <a:pt x="3235851" y="4023632"/>
                    <a:pt x="3217375" y="4018770"/>
                  </a:cubicBezTo>
                  <a:cubicBezTo>
                    <a:pt x="3207862" y="4016264"/>
                    <a:pt x="3198887" y="4012079"/>
                    <a:pt x="3191427" y="4005318"/>
                  </a:cubicBezTo>
                  <a:cubicBezTo>
                    <a:pt x="3174603" y="3990073"/>
                    <a:pt x="3177720" y="3971528"/>
                    <a:pt x="3188650" y="3958445"/>
                  </a:cubicBezTo>
                  <a:cubicBezTo>
                    <a:pt x="3194669" y="3951235"/>
                    <a:pt x="3202628" y="3946843"/>
                    <a:pt x="3211530" y="3944135"/>
                  </a:cubicBezTo>
                  <a:cubicBezTo>
                    <a:pt x="3225913" y="3939759"/>
                    <a:pt x="3240559" y="3939491"/>
                    <a:pt x="3255334" y="3941471"/>
                  </a:cubicBezTo>
                  <a:cubicBezTo>
                    <a:pt x="3278372" y="3944556"/>
                    <a:pt x="3300673" y="3950644"/>
                    <a:pt x="3322671" y="3957979"/>
                  </a:cubicBezTo>
                  <a:cubicBezTo>
                    <a:pt x="3326650" y="3959307"/>
                    <a:pt x="3330674" y="3960489"/>
                    <a:pt x="3334702" y="3961651"/>
                  </a:cubicBezTo>
                  <a:cubicBezTo>
                    <a:pt x="3336892" y="3962282"/>
                    <a:pt x="3339309" y="3960161"/>
                    <a:pt x="3338620" y="3958226"/>
                  </a:cubicBezTo>
                  <a:cubicBezTo>
                    <a:pt x="3336754" y="3952976"/>
                    <a:pt x="3334908" y="3947713"/>
                    <a:pt x="3332836" y="3942544"/>
                  </a:cubicBezTo>
                  <a:cubicBezTo>
                    <a:pt x="3326039" y="3925598"/>
                    <a:pt x="3320080" y="3908398"/>
                    <a:pt x="3316141" y="3890521"/>
                  </a:cubicBezTo>
                  <a:cubicBezTo>
                    <a:pt x="3312781" y="3875276"/>
                    <a:pt x="3312008" y="3859909"/>
                    <a:pt x="3314008" y="3844490"/>
                  </a:cubicBezTo>
                  <a:cubicBezTo>
                    <a:pt x="3315672" y="3831649"/>
                    <a:pt x="3320898" y="3820384"/>
                    <a:pt x="3330257" y="3811069"/>
                  </a:cubicBezTo>
                  <a:cubicBezTo>
                    <a:pt x="3335461" y="3805890"/>
                    <a:pt x="3342003" y="3803717"/>
                    <a:pt x="3348306" y="3803698"/>
                  </a:cubicBezTo>
                  <a:close/>
                  <a:moveTo>
                    <a:pt x="6863235" y="3803686"/>
                  </a:moveTo>
                  <a:cubicBezTo>
                    <a:pt x="6869858" y="3803736"/>
                    <a:pt x="6876244" y="3806148"/>
                    <a:pt x="6880717" y="3809911"/>
                  </a:cubicBezTo>
                  <a:cubicBezTo>
                    <a:pt x="6892416" y="3819804"/>
                    <a:pt x="6899217" y="3832653"/>
                    <a:pt x="6903104" y="3847210"/>
                  </a:cubicBezTo>
                  <a:cubicBezTo>
                    <a:pt x="6907921" y="3865151"/>
                    <a:pt x="6908123" y="3883299"/>
                    <a:pt x="6905411" y="3901556"/>
                  </a:cubicBezTo>
                  <a:cubicBezTo>
                    <a:pt x="6902699" y="3919647"/>
                    <a:pt x="6898327" y="3937346"/>
                    <a:pt x="6892902" y="3954805"/>
                  </a:cubicBezTo>
                  <a:cubicBezTo>
                    <a:pt x="6892336" y="3956659"/>
                    <a:pt x="6892538" y="3958793"/>
                    <a:pt x="6892619" y="3960784"/>
                  </a:cubicBezTo>
                  <a:cubicBezTo>
                    <a:pt x="6892619" y="3961270"/>
                    <a:pt x="6893631" y="3962149"/>
                    <a:pt x="6894117" y="3962108"/>
                  </a:cubicBezTo>
                  <a:cubicBezTo>
                    <a:pt x="6897558" y="3961829"/>
                    <a:pt x="6901039" y="3961554"/>
                    <a:pt x="6904440" y="3960910"/>
                  </a:cubicBezTo>
                  <a:cubicBezTo>
                    <a:pt x="6914074" y="3959092"/>
                    <a:pt x="6923709" y="3957234"/>
                    <a:pt x="6933303" y="3955145"/>
                  </a:cubicBezTo>
                  <a:cubicBezTo>
                    <a:pt x="6948604" y="3951822"/>
                    <a:pt x="6964069" y="3951939"/>
                    <a:pt x="6979492" y="3952842"/>
                  </a:cubicBezTo>
                  <a:cubicBezTo>
                    <a:pt x="6992162" y="3953587"/>
                    <a:pt x="7004509" y="3956449"/>
                    <a:pt x="7016249" y="3961440"/>
                  </a:cubicBezTo>
                  <a:cubicBezTo>
                    <a:pt x="7023454" y="3964501"/>
                    <a:pt x="7029688" y="3968970"/>
                    <a:pt x="7034627" y="3975184"/>
                  </a:cubicBezTo>
                  <a:cubicBezTo>
                    <a:pt x="7044383" y="3987543"/>
                    <a:pt x="7043209" y="4002537"/>
                    <a:pt x="7031510" y="4012868"/>
                  </a:cubicBezTo>
                  <a:cubicBezTo>
                    <a:pt x="7024507" y="4019041"/>
                    <a:pt x="7016492" y="4023073"/>
                    <a:pt x="7007141" y="4024510"/>
                  </a:cubicBezTo>
                  <a:cubicBezTo>
                    <a:pt x="6991636" y="4026890"/>
                    <a:pt x="6976172" y="4025931"/>
                    <a:pt x="6961113" y="4022190"/>
                  </a:cubicBezTo>
                  <a:cubicBezTo>
                    <a:pt x="6946864" y="4018648"/>
                    <a:pt x="6932898" y="4013787"/>
                    <a:pt x="6918891" y="4009265"/>
                  </a:cubicBezTo>
                  <a:cubicBezTo>
                    <a:pt x="6912900" y="4007330"/>
                    <a:pt x="6907111" y="4004682"/>
                    <a:pt x="6901161" y="4002606"/>
                  </a:cubicBezTo>
                  <a:cubicBezTo>
                    <a:pt x="6899380" y="4001986"/>
                    <a:pt x="6897274" y="4001994"/>
                    <a:pt x="6895372" y="4002112"/>
                  </a:cubicBezTo>
                  <a:cubicBezTo>
                    <a:pt x="6893834" y="4002205"/>
                    <a:pt x="6893834" y="4005889"/>
                    <a:pt x="6895331" y="4009933"/>
                  </a:cubicBezTo>
                  <a:cubicBezTo>
                    <a:pt x="6898651" y="4019163"/>
                    <a:pt x="6902294" y="4028303"/>
                    <a:pt x="6905371" y="4037638"/>
                  </a:cubicBezTo>
                  <a:cubicBezTo>
                    <a:pt x="6911443" y="4056377"/>
                    <a:pt x="6916422" y="4075419"/>
                    <a:pt x="6916948" y="4095255"/>
                  </a:cubicBezTo>
                  <a:cubicBezTo>
                    <a:pt x="6917191" y="4104363"/>
                    <a:pt x="6916786" y="4113512"/>
                    <a:pt x="6915774" y="4122580"/>
                  </a:cubicBezTo>
                  <a:cubicBezTo>
                    <a:pt x="6914520" y="4133955"/>
                    <a:pt x="6909783" y="4144076"/>
                    <a:pt x="6902618" y="4153103"/>
                  </a:cubicBezTo>
                  <a:cubicBezTo>
                    <a:pt x="6890554" y="4168243"/>
                    <a:pt x="6867763" y="4167352"/>
                    <a:pt x="6855903" y="4155046"/>
                  </a:cubicBezTo>
                  <a:cubicBezTo>
                    <a:pt x="6851449" y="4150431"/>
                    <a:pt x="6847968" y="4145209"/>
                    <a:pt x="6845539" y="4139339"/>
                  </a:cubicBezTo>
                  <a:cubicBezTo>
                    <a:pt x="6842301" y="4131526"/>
                    <a:pt x="6840115" y="4123430"/>
                    <a:pt x="6839305" y="4114970"/>
                  </a:cubicBezTo>
                  <a:cubicBezTo>
                    <a:pt x="6836755" y="4089426"/>
                    <a:pt x="6839386" y="4064449"/>
                    <a:pt x="6846673" y="4039966"/>
                  </a:cubicBezTo>
                  <a:cubicBezTo>
                    <a:pt x="6849466" y="4030558"/>
                    <a:pt x="6852826" y="4021316"/>
                    <a:pt x="6855943" y="4011997"/>
                  </a:cubicBezTo>
                  <a:cubicBezTo>
                    <a:pt x="6856712" y="4009621"/>
                    <a:pt x="6856024" y="4006358"/>
                    <a:pt x="6854769" y="4006285"/>
                  </a:cubicBezTo>
                  <a:cubicBezTo>
                    <a:pt x="6853473" y="4006209"/>
                    <a:pt x="6852097" y="4005844"/>
                    <a:pt x="6850923" y="4006196"/>
                  </a:cubicBezTo>
                  <a:cubicBezTo>
                    <a:pt x="6844204" y="4008233"/>
                    <a:pt x="6837484" y="4010277"/>
                    <a:pt x="6830885" y="4012621"/>
                  </a:cubicBezTo>
                  <a:cubicBezTo>
                    <a:pt x="6816231" y="4017810"/>
                    <a:pt x="6801050" y="4020616"/>
                    <a:pt x="6785748" y="4022818"/>
                  </a:cubicBezTo>
                  <a:cubicBezTo>
                    <a:pt x="6767410" y="4025461"/>
                    <a:pt x="6749234" y="4023393"/>
                    <a:pt x="6731463" y="4018547"/>
                  </a:cubicBezTo>
                  <a:cubicBezTo>
                    <a:pt x="6721950" y="4015948"/>
                    <a:pt x="6713246" y="4011427"/>
                    <a:pt x="6705636" y="4004836"/>
                  </a:cubicBezTo>
                  <a:cubicBezTo>
                    <a:pt x="6690861" y="3992072"/>
                    <a:pt x="6692966" y="3970468"/>
                    <a:pt x="6702721" y="3959242"/>
                  </a:cubicBezTo>
                  <a:cubicBezTo>
                    <a:pt x="6709360" y="3951591"/>
                    <a:pt x="6717659" y="3946677"/>
                    <a:pt x="6727334" y="3943859"/>
                  </a:cubicBezTo>
                  <a:cubicBezTo>
                    <a:pt x="6741826" y="3939657"/>
                    <a:pt x="6756440" y="3939605"/>
                    <a:pt x="6771216" y="3941653"/>
                  </a:cubicBezTo>
                  <a:cubicBezTo>
                    <a:pt x="6790040" y="3944268"/>
                    <a:pt x="6808458" y="3948672"/>
                    <a:pt x="6826513" y="3954502"/>
                  </a:cubicBezTo>
                  <a:cubicBezTo>
                    <a:pt x="6832545" y="3956445"/>
                    <a:pt x="6838415" y="3958781"/>
                    <a:pt x="6844527" y="3960465"/>
                  </a:cubicBezTo>
                  <a:lnTo>
                    <a:pt x="6852281" y="3960691"/>
                  </a:lnTo>
                  <a:lnTo>
                    <a:pt x="6852300" y="3961218"/>
                  </a:lnTo>
                  <a:cubicBezTo>
                    <a:pt x="6852300" y="3961218"/>
                    <a:pt x="6852705" y="3960704"/>
                    <a:pt x="6852705" y="3960704"/>
                  </a:cubicBezTo>
                  <a:cubicBezTo>
                    <a:pt x="6852826" y="3962283"/>
                    <a:pt x="6853109" y="3962352"/>
                    <a:pt x="6853555" y="3960898"/>
                  </a:cubicBezTo>
                  <a:cubicBezTo>
                    <a:pt x="6853109" y="3962351"/>
                    <a:pt x="6852826" y="3962282"/>
                    <a:pt x="6852705" y="3960703"/>
                  </a:cubicBezTo>
                  <a:lnTo>
                    <a:pt x="6852281" y="3960691"/>
                  </a:lnTo>
                  <a:lnTo>
                    <a:pt x="6852016" y="3953121"/>
                  </a:lnTo>
                  <a:cubicBezTo>
                    <a:pt x="6848656" y="3944641"/>
                    <a:pt x="6845135" y="3936208"/>
                    <a:pt x="6841896" y="3927683"/>
                  </a:cubicBezTo>
                  <a:cubicBezTo>
                    <a:pt x="6835905" y="3911887"/>
                    <a:pt x="6831411" y="3895634"/>
                    <a:pt x="6828780" y="3878960"/>
                  </a:cubicBezTo>
                  <a:cubicBezTo>
                    <a:pt x="6826311" y="3863548"/>
                    <a:pt x="6826432" y="3848170"/>
                    <a:pt x="6831452" y="3833123"/>
                  </a:cubicBezTo>
                  <a:cubicBezTo>
                    <a:pt x="6834124" y="3824990"/>
                    <a:pt x="6838415" y="3817845"/>
                    <a:pt x="6844325" y="3811639"/>
                  </a:cubicBezTo>
                  <a:cubicBezTo>
                    <a:pt x="6849750" y="3805950"/>
                    <a:pt x="6856611" y="3803636"/>
                    <a:pt x="6863235" y="3803686"/>
                  </a:cubicBezTo>
                  <a:close/>
                  <a:moveTo>
                    <a:pt x="1590099" y="3803685"/>
                  </a:moveTo>
                  <a:cubicBezTo>
                    <a:pt x="1596021" y="3803409"/>
                    <a:pt x="1602062" y="3805064"/>
                    <a:pt x="1606995" y="3808721"/>
                  </a:cubicBezTo>
                  <a:cubicBezTo>
                    <a:pt x="1619398" y="3817918"/>
                    <a:pt x="1626430" y="3830726"/>
                    <a:pt x="1630615" y="3845174"/>
                  </a:cubicBezTo>
                  <a:cubicBezTo>
                    <a:pt x="1635987" y="3863694"/>
                    <a:pt x="1636291" y="3882567"/>
                    <a:pt x="1633441" y="3901552"/>
                  </a:cubicBezTo>
                  <a:cubicBezTo>
                    <a:pt x="1630725" y="3919643"/>
                    <a:pt x="1626324" y="3937334"/>
                    <a:pt x="1620940" y="3954806"/>
                  </a:cubicBezTo>
                  <a:cubicBezTo>
                    <a:pt x="1620365" y="3956664"/>
                    <a:pt x="1620560" y="3958793"/>
                    <a:pt x="1620633" y="3960789"/>
                  </a:cubicBezTo>
                  <a:cubicBezTo>
                    <a:pt x="1620653" y="3961274"/>
                    <a:pt x="1621657" y="3962165"/>
                    <a:pt x="1622135" y="3962116"/>
                  </a:cubicBezTo>
                  <a:cubicBezTo>
                    <a:pt x="1626272" y="3961700"/>
                    <a:pt x="1630433" y="3961311"/>
                    <a:pt x="1634518" y="3960534"/>
                  </a:cubicBezTo>
                  <a:cubicBezTo>
                    <a:pt x="1644861" y="3958570"/>
                    <a:pt x="1655098" y="3956008"/>
                    <a:pt x="1665494" y="3954405"/>
                  </a:cubicBezTo>
                  <a:cubicBezTo>
                    <a:pt x="1687216" y="3951057"/>
                    <a:pt x="1708878" y="3951324"/>
                    <a:pt x="1730353" y="3956672"/>
                  </a:cubicBezTo>
                  <a:cubicBezTo>
                    <a:pt x="1737923" y="3958554"/>
                    <a:pt x="1745108" y="3961242"/>
                    <a:pt x="1751679" y="3965444"/>
                  </a:cubicBezTo>
                  <a:cubicBezTo>
                    <a:pt x="1758305" y="3969682"/>
                    <a:pt x="1763677" y="3975026"/>
                    <a:pt x="1766899" y="3982422"/>
                  </a:cubicBezTo>
                  <a:cubicBezTo>
                    <a:pt x="1771336" y="3992595"/>
                    <a:pt x="1769466" y="4001816"/>
                    <a:pt x="1762447" y="4009832"/>
                  </a:cubicBezTo>
                  <a:cubicBezTo>
                    <a:pt x="1755290" y="4018005"/>
                    <a:pt x="1746019" y="4022786"/>
                    <a:pt x="1735182" y="4024494"/>
                  </a:cubicBezTo>
                  <a:cubicBezTo>
                    <a:pt x="1719666" y="4026935"/>
                    <a:pt x="1704235" y="4025870"/>
                    <a:pt x="1689155" y="4022203"/>
                  </a:cubicBezTo>
                  <a:cubicBezTo>
                    <a:pt x="1675541" y="4018891"/>
                    <a:pt x="1662223" y="4014329"/>
                    <a:pt x="1648840" y="4010107"/>
                  </a:cubicBezTo>
                  <a:cubicBezTo>
                    <a:pt x="1644173" y="4008630"/>
                    <a:pt x="1639764" y="4006346"/>
                    <a:pt x="1635129" y="4004739"/>
                  </a:cubicBezTo>
                  <a:cubicBezTo>
                    <a:pt x="1631336" y="4003428"/>
                    <a:pt x="1626907" y="3999610"/>
                    <a:pt x="1623616" y="4002339"/>
                  </a:cubicBezTo>
                  <a:cubicBezTo>
                    <a:pt x="1619819" y="4005488"/>
                    <a:pt x="1623661" y="4010038"/>
                    <a:pt x="1624980" y="4013831"/>
                  </a:cubicBezTo>
                  <a:cubicBezTo>
                    <a:pt x="1627980" y="4022450"/>
                    <a:pt x="1631413" y="4030927"/>
                    <a:pt x="1634097" y="4039638"/>
                  </a:cubicBezTo>
                  <a:cubicBezTo>
                    <a:pt x="1639683" y="4057782"/>
                    <a:pt x="1644545" y="4076148"/>
                    <a:pt x="1644978" y="4095296"/>
                  </a:cubicBezTo>
                  <a:cubicBezTo>
                    <a:pt x="1645185" y="4104364"/>
                    <a:pt x="1644893" y="4113553"/>
                    <a:pt x="1643808" y="4122580"/>
                  </a:cubicBezTo>
                  <a:cubicBezTo>
                    <a:pt x="1642359" y="4134684"/>
                    <a:pt x="1637315" y="4145331"/>
                    <a:pt x="1629207" y="4154641"/>
                  </a:cubicBezTo>
                  <a:cubicBezTo>
                    <a:pt x="1618269" y="4167231"/>
                    <a:pt x="1597178" y="4167231"/>
                    <a:pt x="1585471" y="4156503"/>
                  </a:cubicBezTo>
                  <a:cubicBezTo>
                    <a:pt x="1580192" y="4151646"/>
                    <a:pt x="1576277" y="4145857"/>
                    <a:pt x="1573557" y="4139299"/>
                  </a:cubicBezTo>
                  <a:cubicBezTo>
                    <a:pt x="1570315" y="4131526"/>
                    <a:pt x="1568161" y="4123430"/>
                    <a:pt x="1567315" y="4114929"/>
                  </a:cubicBezTo>
                  <a:cubicBezTo>
                    <a:pt x="1564777" y="4089426"/>
                    <a:pt x="1567469" y="4064449"/>
                    <a:pt x="1574715" y="4039942"/>
                  </a:cubicBezTo>
                  <a:cubicBezTo>
                    <a:pt x="1577496" y="4030530"/>
                    <a:pt x="1580880" y="4021296"/>
                    <a:pt x="1583981" y="4011977"/>
                  </a:cubicBezTo>
                  <a:cubicBezTo>
                    <a:pt x="1584770" y="4009601"/>
                    <a:pt x="1584066" y="4006330"/>
                    <a:pt x="1582779" y="4006269"/>
                  </a:cubicBezTo>
                  <a:cubicBezTo>
                    <a:pt x="1581491" y="4006204"/>
                    <a:pt x="1580103" y="4005852"/>
                    <a:pt x="1578937" y="4006209"/>
                  </a:cubicBezTo>
                  <a:cubicBezTo>
                    <a:pt x="1572221" y="4008241"/>
                    <a:pt x="1565505" y="4010293"/>
                    <a:pt x="1558891" y="4012629"/>
                  </a:cubicBezTo>
                  <a:cubicBezTo>
                    <a:pt x="1544240" y="4017806"/>
                    <a:pt x="1529044" y="4020624"/>
                    <a:pt x="1513758" y="4022822"/>
                  </a:cubicBezTo>
                  <a:cubicBezTo>
                    <a:pt x="1495412" y="4025457"/>
                    <a:pt x="1477256" y="4023352"/>
                    <a:pt x="1459481" y="4018551"/>
                  </a:cubicBezTo>
                  <a:cubicBezTo>
                    <a:pt x="1450644" y="4016163"/>
                    <a:pt x="1442475" y="4012034"/>
                    <a:pt x="1435220" y="4006217"/>
                  </a:cubicBezTo>
                  <a:cubicBezTo>
                    <a:pt x="1417826" y="3992267"/>
                    <a:pt x="1420793" y="3969436"/>
                    <a:pt x="1432156" y="3957655"/>
                  </a:cubicBezTo>
                  <a:cubicBezTo>
                    <a:pt x="1438645" y="3950927"/>
                    <a:pt x="1446409" y="3946446"/>
                    <a:pt x="1455396" y="3943843"/>
                  </a:cubicBezTo>
                  <a:cubicBezTo>
                    <a:pt x="1469872" y="3939649"/>
                    <a:pt x="1484490" y="3939609"/>
                    <a:pt x="1499262" y="3941657"/>
                  </a:cubicBezTo>
                  <a:cubicBezTo>
                    <a:pt x="1518098" y="3944264"/>
                    <a:pt x="1536504" y="3948664"/>
                    <a:pt x="1554575" y="3954510"/>
                  </a:cubicBezTo>
                  <a:cubicBezTo>
                    <a:pt x="1560587" y="3956453"/>
                    <a:pt x="1566481" y="3958789"/>
                    <a:pt x="1572557" y="3960469"/>
                  </a:cubicBezTo>
                  <a:lnTo>
                    <a:pt x="1580315" y="3960688"/>
                  </a:lnTo>
                  <a:lnTo>
                    <a:pt x="1580334" y="3961214"/>
                  </a:lnTo>
                  <a:cubicBezTo>
                    <a:pt x="1580334" y="3961214"/>
                    <a:pt x="1580747" y="3960704"/>
                    <a:pt x="1580747" y="3960700"/>
                  </a:cubicBezTo>
                  <a:lnTo>
                    <a:pt x="1580315" y="3960688"/>
                  </a:lnTo>
                  <a:lnTo>
                    <a:pt x="1580046" y="3953121"/>
                  </a:lnTo>
                  <a:cubicBezTo>
                    <a:pt x="1576670" y="3944641"/>
                    <a:pt x="1573164" y="3936212"/>
                    <a:pt x="1569926" y="3927683"/>
                  </a:cubicBezTo>
                  <a:cubicBezTo>
                    <a:pt x="1563922" y="3911887"/>
                    <a:pt x="1559465" y="3895630"/>
                    <a:pt x="1556810" y="3878956"/>
                  </a:cubicBezTo>
                  <a:cubicBezTo>
                    <a:pt x="1554353" y="3863549"/>
                    <a:pt x="1554466" y="3848162"/>
                    <a:pt x="1559470" y="3833119"/>
                  </a:cubicBezTo>
                  <a:cubicBezTo>
                    <a:pt x="1562400" y="3824298"/>
                    <a:pt x="1567011" y="3816542"/>
                    <a:pt x="1573921" y="3810231"/>
                  </a:cubicBezTo>
                  <a:cubicBezTo>
                    <a:pt x="1578376" y="3806167"/>
                    <a:pt x="1584178" y="3803960"/>
                    <a:pt x="1590099" y="3803685"/>
                  </a:cubicBezTo>
                  <a:close/>
                  <a:moveTo>
                    <a:pt x="7295924" y="3672504"/>
                  </a:moveTo>
                  <a:cubicBezTo>
                    <a:pt x="7304688" y="3673295"/>
                    <a:pt x="7313220" y="3676886"/>
                    <a:pt x="7320709" y="3683189"/>
                  </a:cubicBezTo>
                  <a:cubicBezTo>
                    <a:pt x="7333744" y="3694151"/>
                    <a:pt x="7341152" y="3707939"/>
                    <a:pt x="7341557" y="3727087"/>
                  </a:cubicBezTo>
                  <a:cubicBezTo>
                    <a:pt x="7340706" y="3730078"/>
                    <a:pt x="7339897" y="3734956"/>
                    <a:pt x="7338075" y="3739449"/>
                  </a:cubicBezTo>
                  <a:cubicBezTo>
                    <a:pt x="7332408" y="3753585"/>
                    <a:pt x="7322571" y="3764366"/>
                    <a:pt x="7309900" y="3772608"/>
                  </a:cubicBezTo>
                  <a:cubicBezTo>
                    <a:pt x="7298363" y="3780133"/>
                    <a:pt x="7286097" y="3781072"/>
                    <a:pt x="7273953" y="3774624"/>
                  </a:cubicBezTo>
                  <a:cubicBezTo>
                    <a:pt x="7257113" y="3765706"/>
                    <a:pt x="7245292" y="3752371"/>
                    <a:pt x="7239989" y="3733685"/>
                  </a:cubicBezTo>
                  <a:cubicBezTo>
                    <a:pt x="7237115" y="3723662"/>
                    <a:pt x="7238289" y="3714230"/>
                    <a:pt x="7243430" y="3705283"/>
                  </a:cubicBezTo>
                  <a:cubicBezTo>
                    <a:pt x="7249867" y="3694102"/>
                    <a:pt x="7258611" y="3685103"/>
                    <a:pt x="7269743" y="3678614"/>
                  </a:cubicBezTo>
                  <a:cubicBezTo>
                    <a:pt x="7278163" y="3673720"/>
                    <a:pt x="7287160" y="3671712"/>
                    <a:pt x="7295924" y="3672504"/>
                  </a:cubicBezTo>
                  <a:close/>
                  <a:moveTo>
                    <a:pt x="263307" y="3672419"/>
                  </a:moveTo>
                  <a:cubicBezTo>
                    <a:pt x="272574" y="3672535"/>
                    <a:pt x="282302" y="3675639"/>
                    <a:pt x="291109" y="3683196"/>
                  </a:cubicBezTo>
                  <a:cubicBezTo>
                    <a:pt x="303752" y="3694045"/>
                    <a:pt x="311592" y="3708963"/>
                    <a:pt x="311292" y="3723880"/>
                  </a:cubicBezTo>
                  <a:cubicBezTo>
                    <a:pt x="311700" y="3730434"/>
                    <a:pt x="310010" y="3737162"/>
                    <a:pt x="306673" y="3743505"/>
                  </a:cubicBezTo>
                  <a:cubicBezTo>
                    <a:pt x="300336" y="3755561"/>
                    <a:pt x="291505" y="3765365"/>
                    <a:pt x="280018" y="3772705"/>
                  </a:cubicBezTo>
                  <a:cubicBezTo>
                    <a:pt x="268395" y="3780133"/>
                    <a:pt x="256214" y="3780902"/>
                    <a:pt x="244015" y="3774550"/>
                  </a:cubicBezTo>
                  <a:cubicBezTo>
                    <a:pt x="227757" y="3766086"/>
                    <a:pt x="216293" y="3753124"/>
                    <a:pt x="210682" y="3735595"/>
                  </a:cubicBezTo>
                  <a:cubicBezTo>
                    <a:pt x="207100" y="3724402"/>
                    <a:pt x="208192" y="3713399"/>
                    <a:pt x="214722" y="3703267"/>
                  </a:cubicBezTo>
                  <a:cubicBezTo>
                    <a:pt x="220891" y="3693693"/>
                    <a:pt x="228623" y="3685654"/>
                    <a:pt x="238276" y="3679565"/>
                  </a:cubicBezTo>
                  <a:cubicBezTo>
                    <a:pt x="245235" y="3675173"/>
                    <a:pt x="254041" y="3672302"/>
                    <a:pt x="263307" y="3672419"/>
                  </a:cubicBezTo>
                  <a:close/>
                  <a:moveTo>
                    <a:pt x="3782465" y="3672402"/>
                  </a:moveTo>
                  <a:cubicBezTo>
                    <a:pt x="3789811" y="3673226"/>
                    <a:pt x="3796943" y="3676189"/>
                    <a:pt x="3803681" y="3681399"/>
                  </a:cubicBezTo>
                  <a:cubicBezTo>
                    <a:pt x="3815165" y="3690281"/>
                    <a:pt x="3823104" y="3701389"/>
                    <a:pt x="3825662" y="3716112"/>
                  </a:cubicBezTo>
                  <a:cubicBezTo>
                    <a:pt x="3827294" y="3725508"/>
                    <a:pt x="3826152" y="3734369"/>
                    <a:pt x="3822023" y="3742733"/>
                  </a:cubicBezTo>
                  <a:cubicBezTo>
                    <a:pt x="3815999" y="3754938"/>
                    <a:pt x="3807081" y="3764758"/>
                    <a:pt x="3795718" y="3772284"/>
                  </a:cubicBezTo>
                  <a:cubicBezTo>
                    <a:pt x="3784242" y="3779882"/>
                    <a:pt x="3772114" y="3781226"/>
                    <a:pt x="3759759" y="3774887"/>
                  </a:cubicBezTo>
                  <a:cubicBezTo>
                    <a:pt x="3740514" y="3765021"/>
                    <a:pt x="3728321" y="3749501"/>
                    <a:pt x="3723759" y="3728224"/>
                  </a:cubicBezTo>
                  <a:cubicBezTo>
                    <a:pt x="3723463" y="3726864"/>
                    <a:pt x="3723512" y="3725431"/>
                    <a:pt x="3723273" y="3722447"/>
                  </a:cubicBezTo>
                  <a:cubicBezTo>
                    <a:pt x="3723852" y="3719861"/>
                    <a:pt x="3724228" y="3715574"/>
                    <a:pt x="3725767" y="3711752"/>
                  </a:cubicBezTo>
                  <a:cubicBezTo>
                    <a:pt x="3732357" y="3695369"/>
                    <a:pt x="3743975" y="3683278"/>
                    <a:pt x="3759969" y="3676234"/>
                  </a:cubicBezTo>
                  <a:cubicBezTo>
                    <a:pt x="3767560" y="3672891"/>
                    <a:pt x="3775119" y="3671577"/>
                    <a:pt x="3782465" y="3672402"/>
                  </a:cubicBezTo>
                  <a:close/>
                  <a:moveTo>
                    <a:pt x="2021473" y="3672401"/>
                  </a:moveTo>
                  <a:cubicBezTo>
                    <a:pt x="2030477" y="3672582"/>
                    <a:pt x="2040034" y="3675582"/>
                    <a:pt x="2048653" y="3683035"/>
                  </a:cubicBezTo>
                  <a:cubicBezTo>
                    <a:pt x="2061522" y="3694163"/>
                    <a:pt x="2069148" y="3707744"/>
                    <a:pt x="2069577" y="3726949"/>
                  </a:cubicBezTo>
                  <a:cubicBezTo>
                    <a:pt x="2068788" y="3729896"/>
                    <a:pt x="2067978" y="3734782"/>
                    <a:pt x="2066189" y="3739279"/>
                  </a:cubicBezTo>
                  <a:cubicBezTo>
                    <a:pt x="2060267" y="3754152"/>
                    <a:pt x="2049891" y="3765414"/>
                    <a:pt x="2036330" y="3773628"/>
                  </a:cubicBezTo>
                  <a:cubicBezTo>
                    <a:pt x="2025283" y="3780319"/>
                    <a:pt x="2013547" y="3780712"/>
                    <a:pt x="2002132" y="3774712"/>
                  </a:cubicBezTo>
                  <a:cubicBezTo>
                    <a:pt x="1985247" y="3765831"/>
                    <a:pt x="1973463" y="3752480"/>
                    <a:pt x="1968050" y="3733867"/>
                  </a:cubicBezTo>
                  <a:cubicBezTo>
                    <a:pt x="1965148" y="3723876"/>
                    <a:pt x="1966229" y="3714428"/>
                    <a:pt x="1971370" y="3705441"/>
                  </a:cubicBezTo>
                  <a:cubicBezTo>
                    <a:pt x="1977778" y="3694240"/>
                    <a:pt x="1986546" y="3685302"/>
                    <a:pt x="1997618" y="3678687"/>
                  </a:cubicBezTo>
                  <a:cubicBezTo>
                    <a:pt x="2004020" y="3674860"/>
                    <a:pt x="2012469" y="3672220"/>
                    <a:pt x="2021473" y="3672401"/>
                  </a:cubicBezTo>
                  <a:close/>
                  <a:moveTo>
                    <a:pt x="5538471" y="3672257"/>
                  </a:moveTo>
                  <a:cubicBezTo>
                    <a:pt x="5545849" y="3672701"/>
                    <a:pt x="5553075" y="3675268"/>
                    <a:pt x="5559977" y="3680128"/>
                  </a:cubicBezTo>
                  <a:cubicBezTo>
                    <a:pt x="5575117" y="3690807"/>
                    <a:pt x="5584306" y="3705174"/>
                    <a:pt x="5584144" y="3724418"/>
                  </a:cubicBezTo>
                  <a:cubicBezTo>
                    <a:pt x="5584185" y="3732320"/>
                    <a:pt x="5582242" y="3739684"/>
                    <a:pt x="5578193" y="3746477"/>
                  </a:cubicBezTo>
                  <a:cubicBezTo>
                    <a:pt x="5572323" y="3756237"/>
                    <a:pt x="5564875" y="3764624"/>
                    <a:pt x="5555483" y="3771020"/>
                  </a:cubicBezTo>
                  <a:cubicBezTo>
                    <a:pt x="5551475" y="3773741"/>
                    <a:pt x="5546820" y="3775583"/>
                    <a:pt x="5542287" y="3777400"/>
                  </a:cubicBezTo>
                  <a:cubicBezTo>
                    <a:pt x="5536902" y="3779562"/>
                    <a:pt x="5531275" y="3779477"/>
                    <a:pt x="5525770" y="3777680"/>
                  </a:cubicBezTo>
                  <a:cubicBezTo>
                    <a:pt x="5502453" y="3770053"/>
                    <a:pt x="5488365" y="3753727"/>
                    <a:pt x="5482334" y="3730337"/>
                  </a:cubicBezTo>
                  <a:cubicBezTo>
                    <a:pt x="5480391" y="3722698"/>
                    <a:pt x="5481605" y="3715031"/>
                    <a:pt x="5485329" y="3707858"/>
                  </a:cubicBezTo>
                  <a:cubicBezTo>
                    <a:pt x="5492373" y="3694373"/>
                    <a:pt x="5502372" y="3683747"/>
                    <a:pt x="5516054" y="3677128"/>
                  </a:cubicBezTo>
                  <a:cubicBezTo>
                    <a:pt x="5523564" y="3673493"/>
                    <a:pt x="5531093" y="3671813"/>
                    <a:pt x="5538471" y="3672257"/>
                  </a:cubicBezTo>
                  <a:close/>
                  <a:moveTo>
                    <a:pt x="3751789" y="3542071"/>
                  </a:moveTo>
                  <a:cubicBezTo>
                    <a:pt x="3762229" y="3540322"/>
                    <a:pt x="3771370" y="3542885"/>
                    <a:pt x="3778676" y="3550617"/>
                  </a:cubicBezTo>
                  <a:cubicBezTo>
                    <a:pt x="3788003" y="3560486"/>
                    <a:pt x="3791801" y="3571776"/>
                    <a:pt x="3787740" y="3585394"/>
                  </a:cubicBezTo>
                  <a:cubicBezTo>
                    <a:pt x="3784886" y="3594952"/>
                    <a:pt x="3780725" y="3603765"/>
                    <a:pt x="3774932" y="3611760"/>
                  </a:cubicBezTo>
                  <a:cubicBezTo>
                    <a:pt x="3767933" y="3621418"/>
                    <a:pt x="3760792" y="3631000"/>
                    <a:pt x="3753266" y="3640254"/>
                  </a:cubicBezTo>
                  <a:cubicBezTo>
                    <a:pt x="3728881" y="3670235"/>
                    <a:pt x="3702904" y="3698810"/>
                    <a:pt x="3675951" y="3726500"/>
                  </a:cubicBezTo>
                  <a:cubicBezTo>
                    <a:pt x="3669086" y="3733552"/>
                    <a:pt x="3661969" y="3740296"/>
                    <a:pt x="3653561" y="3745570"/>
                  </a:cubicBezTo>
                  <a:cubicBezTo>
                    <a:pt x="3646813" y="3749801"/>
                    <a:pt x="3639461" y="3751671"/>
                    <a:pt x="3633207" y="3752027"/>
                  </a:cubicBezTo>
                  <a:cubicBezTo>
                    <a:pt x="3612752" y="3751861"/>
                    <a:pt x="3597086" y="3734640"/>
                    <a:pt x="3601563" y="3714914"/>
                  </a:cubicBezTo>
                  <a:cubicBezTo>
                    <a:pt x="3602943" y="3708822"/>
                    <a:pt x="3605255" y="3702778"/>
                    <a:pt x="3608141" y="3697236"/>
                  </a:cubicBezTo>
                  <a:cubicBezTo>
                    <a:pt x="3612991" y="3687917"/>
                    <a:pt x="3618282" y="3678780"/>
                    <a:pt x="3624034" y="3669992"/>
                  </a:cubicBezTo>
                  <a:cubicBezTo>
                    <a:pt x="3634430" y="3654107"/>
                    <a:pt x="3646485" y="3639461"/>
                    <a:pt x="3658763" y="3624997"/>
                  </a:cubicBezTo>
                  <a:cubicBezTo>
                    <a:pt x="3676040" y="3604643"/>
                    <a:pt x="3694176" y="3585082"/>
                    <a:pt x="3713149" y="3566295"/>
                  </a:cubicBezTo>
                  <a:cubicBezTo>
                    <a:pt x="3720153" y="3559361"/>
                    <a:pt x="3727613" y="3553005"/>
                    <a:pt x="3736102" y="3547900"/>
                  </a:cubicBezTo>
                  <a:cubicBezTo>
                    <a:pt x="3740988" y="3544966"/>
                    <a:pt x="3746174" y="3543006"/>
                    <a:pt x="3751789" y="3542071"/>
                  </a:cubicBezTo>
                  <a:close/>
                  <a:moveTo>
                    <a:pt x="237174" y="3541978"/>
                  </a:moveTo>
                  <a:cubicBezTo>
                    <a:pt x="254107" y="3539136"/>
                    <a:pt x="271350" y="3551952"/>
                    <a:pt x="273489" y="3569197"/>
                  </a:cubicBezTo>
                  <a:cubicBezTo>
                    <a:pt x="273834" y="3571970"/>
                    <a:pt x="273860" y="3574783"/>
                    <a:pt x="274101" y="3578662"/>
                  </a:cubicBezTo>
                  <a:cubicBezTo>
                    <a:pt x="273106" y="3582447"/>
                    <a:pt x="272454" y="3587430"/>
                    <a:pt x="270492" y="3591822"/>
                  </a:cubicBezTo>
                  <a:cubicBezTo>
                    <a:pt x="267362" y="3598834"/>
                    <a:pt x="263810" y="3605752"/>
                    <a:pt x="259611" y="3612168"/>
                  </a:cubicBezTo>
                  <a:cubicBezTo>
                    <a:pt x="254627" y="3619786"/>
                    <a:pt x="248961" y="3626984"/>
                    <a:pt x="243252" y="3634093"/>
                  </a:cubicBezTo>
                  <a:cubicBezTo>
                    <a:pt x="216867" y="3666955"/>
                    <a:pt x="188672" y="3698215"/>
                    <a:pt x="159105" y="3728240"/>
                  </a:cubicBezTo>
                  <a:cubicBezTo>
                    <a:pt x="152693" y="3734753"/>
                    <a:pt x="146054" y="3740959"/>
                    <a:pt x="138211" y="3745801"/>
                  </a:cubicBezTo>
                  <a:cubicBezTo>
                    <a:pt x="132706" y="3749201"/>
                    <a:pt x="126774" y="3751181"/>
                    <a:pt x="120414" y="3751768"/>
                  </a:cubicBezTo>
                  <a:cubicBezTo>
                    <a:pt x="107292" y="3752982"/>
                    <a:pt x="97256" y="3747748"/>
                    <a:pt x="90053" y="3736826"/>
                  </a:cubicBezTo>
                  <a:cubicBezTo>
                    <a:pt x="87240" y="3732563"/>
                    <a:pt x="86308" y="3727746"/>
                    <a:pt x="86200" y="3722811"/>
                  </a:cubicBezTo>
                  <a:cubicBezTo>
                    <a:pt x="86061" y="3716440"/>
                    <a:pt x="87105" y="3710177"/>
                    <a:pt x="89800" y="3704368"/>
                  </a:cubicBezTo>
                  <a:cubicBezTo>
                    <a:pt x="92744" y="3698017"/>
                    <a:pt x="95602" y="3691560"/>
                    <a:pt x="99245" y="3685605"/>
                  </a:cubicBezTo>
                  <a:cubicBezTo>
                    <a:pt x="105096" y="3676039"/>
                    <a:pt x="111152" y="3666546"/>
                    <a:pt x="117838" y="3657556"/>
                  </a:cubicBezTo>
                  <a:cubicBezTo>
                    <a:pt x="142602" y="3624264"/>
                    <a:pt x="170373" y="3593567"/>
                    <a:pt x="199992" y="3564554"/>
                  </a:cubicBezTo>
                  <a:cubicBezTo>
                    <a:pt x="205966" y="3558704"/>
                    <a:pt x="212875" y="3553741"/>
                    <a:pt x="219687" y="3548831"/>
                  </a:cubicBezTo>
                  <a:cubicBezTo>
                    <a:pt x="224836" y="3545119"/>
                    <a:pt x="230824" y="3543046"/>
                    <a:pt x="237174" y="3541978"/>
                  </a:cubicBezTo>
                  <a:close/>
                  <a:moveTo>
                    <a:pt x="7267759" y="3541910"/>
                  </a:moveTo>
                  <a:cubicBezTo>
                    <a:pt x="7277394" y="3540509"/>
                    <a:pt x="7285854" y="3543120"/>
                    <a:pt x="7292776" y="3549982"/>
                  </a:cubicBezTo>
                  <a:cubicBezTo>
                    <a:pt x="7299496" y="3556608"/>
                    <a:pt x="7303990" y="3564356"/>
                    <a:pt x="7303909" y="3574149"/>
                  </a:cubicBezTo>
                  <a:cubicBezTo>
                    <a:pt x="7303990" y="3579828"/>
                    <a:pt x="7302856" y="3585241"/>
                    <a:pt x="7300913" y="3590600"/>
                  </a:cubicBezTo>
                  <a:cubicBezTo>
                    <a:pt x="7297998" y="3598587"/>
                    <a:pt x="7293950" y="3605943"/>
                    <a:pt x="7289012" y="3612800"/>
                  </a:cubicBezTo>
                  <a:cubicBezTo>
                    <a:pt x="7283708" y="3620204"/>
                    <a:pt x="7278325" y="3627580"/>
                    <a:pt x="7272576" y="3634676"/>
                  </a:cubicBezTo>
                  <a:cubicBezTo>
                    <a:pt x="7246101" y="3667482"/>
                    <a:pt x="7217967" y="3698819"/>
                    <a:pt x="7188375" y="3728816"/>
                  </a:cubicBezTo>
                  <a:cubicBezTo>
                    <a:pt x="7181939" y="3735325"/>
                    <a:pt x="7175218" y="3741409"/>
                    <a:pt x="7167284" y="3746158"/>
                  </a:cubicBezTo>
                  <a:cubicBezTo>
                    <a:pt x="7161698" y="3749505"/>
                    <a:pt x="7155747" y="3751343"/>
                    <a:pt x="7149392" y="3751902"/>
                  </a:cubicBezTo>
                  <a:cubicBezTo>
                    <a:pt x="7134009" y="3753262"/>
                    <a:pt x="7120205" y="3743211"/>
                    <a:pt x="7116400" y="3728281"/>
                  </a:cubicBezTo>
                  <a:cubicBezTo>
                    <a:pt x="7115347" y="3724108"/>
                    <a:pt x="7115023" y="3719893"/>
                    <a:pt x="7116319" y="3715813"/>
                  </a:cubicBezTo>
                  <a:cubicBezTo>
                    <a:pt x="7118424" y="3709150"/>
                    <a:pt x="7120124" y="3702187"/>
                    <a:pt x="7123403" y="3696082"/>
                  </a:cubicBezTo>
                  <a:cubicBezTo>
                    <a:pt x="7128989" y="3685582"/>
                    <a:pt x="7135061" y="3675235"/>
                    <a:pt x="7141943" y="3665531"/>
                  </a:cubicBezTo>
                  <a:cubicBezTo>
                    <a:pt x="7168418" y="3628187"/>
                    <a:pt x="7199103" y="3594458"/>
                    <a:pt x="7231892" y="3562620"/>
                  </a:cubicBezTo>
                  <a:cubicBezTo>
                    <a:pt x="7237884" y="3556811"/>
                    <a:pt x="7245130" y="3552277"/>
                    <a:pt x="7251971" y="3547374"/>
                  </a:cubicBezTo>
                  <a:cubicBezTo>
                    <a:pt x="7256627" y="3544031"/>
                    <a:pt x="7262173" y="3542723"/>
                    <a:pt x="7267759" y="3541910"/>
                  </a:cubicBezTo>
                  <a:close/>
                  <a:moveTo>
                    <a:pt x="2000436" y="3541395"/>
                  </a:moveTo>
                  <a:cubicBezTo>
                    <a:pt x="2007929" y="3542031"/>
                    <a:pt x="2014527" y="3543957"/>
                    <a:pt x="2019940" y="3549050"/>
                  </a:cubicBezTo>
                  <a:cubicBezTo>
                    <a:pt x="2031319" y="3559749"/>
                    <a:pt x="2034655" y="3572574"/>
                    <a:pt x="2030036" y="3587394"/>
                  </a:cubicBezTo>
                  <a:cubicBezTo>
                    <a:pt x="2027522" y="3595470"/>
                    <a:pt x="2023879" y="3603084"/>
                    <a:pt x="2018960" y="3609991"/>
                  </a:cubicBezTo>
                  <a:cubicBezTo>
                    <a:pt x="2013665" y="3617419"/>
                    <a:pt x="2008386" y="3624875"/>
                    <a:pt x="2002703" y="3632000"/>
                  </a:cubicBezTo>
                  <a:cubicBezTo>
                    <a:pt x="1975540" y="3666069"/>
                    <a:pt x="1946406" y="3698385"/>
                    <a:pt x="1915814" y="3729402"/>
                  </a:cubicBezTo>
                  <a:cubicBezTo>
                    <a:pt x="1909390" y="3735920"/>
                    <a:pt x="1902601" y="3741927"/>
                    <a:pt x="1894602" y="3746558"/>
                  </a:cubicBezTo>
                  <a:cubicBezTo>
                    <a:pt x="1888971" y="3749821"/>
                    <a:pt x="1882959" y="3751558"/>
                    <a:pt x="1876620" y="3751934"/>
                  </a:cubicBezTo>
                  <a:cubicBezTo>
                    <a:pt x="1859229" y="3752966"/>
                    <a:pt x="1846753" y="3740567"/>
                    <a:pt x="1844340" y="3727467"/>
                  </a:cubicBezTo>
                  <a:cubicBezTo>
                    <a:pt x="1843721" y="3724095"/>
                    <a:pt x="1843591" y="3720452"/>
                    <a:pt x="1844122" y="3717072"/>
                  </a:cubicBezTo>
                  <a:cubicBezTo>
                    <a:pt x="1845555" y="3707971"/>
                    <a:pt x="1849230" y="3699632"/>
                    <a:pt x="1853594" y="3691548"/>
                  </a:cubicBezTo>
                  <a:cubicBezTo>
                    <a:pt x="1861286" y="3677295"/>
                    <a:pt x="1870248" y="3663851"/>
                    <a:pt x="1880368" y="3651265"/>
                  </a:cubicBezTo>
                  <a:cubicBezTo>
                    <a:pt x="1893120" y="3635405"/>
                    <a:pt x="1906135" y="3619734"/>
                    <a:pt x="1919631" y="3604509"/>
                  </a:cubicBezTo>
                  <a:cubicBezTo>
                    <a:pt x="1931270" y="3591385"/>
                    <a:pt x="1943616" y="3578881"/>
                    <a:pt x="1955886" y="3566336"/>
                  </a:cubicBezTo>
                  <a:cubicBezTo>
                    <a:pt x="1963258" y="3558794"/>
                    <a:pt x="1971387" y="3552123"/>
                    <a:pt x="1980661" y="3546900"/>
                  </a:cubicBezTo>
                  <a:cubicBezTo>
                    <a:pt x="1986960" y="3543354"/>
                    <a:pt x="1993716" y="3541945"/>
                    <a:pt x="2000436" y="3541395"/>
                  </a:cubicBezTo>
                  <a:close/>
                  <a:moveTo>
                    <a:pt x="5515002" y="3541354"/>
                  </a:moveTo>
                  <a:cubicBezTo>
                    <a:pt x="5529899" y="3542265"/>
                    <a:pt x="5539575" y="3550143"/>
                    <a:pt x="5544918" y="3563052"/>
                  </a:cubicBezTo>
                  <a:cubicBezTo>
                    <a:pt x="5547387" y="3568926"/>
                    <a:pt x="5547873" y="3575164"/>
                    <a:pt x="5546537" y="3581645"/>
                  </a:cubicBezTo>
                  <a:cubicBezTo>
                    <a:pt x="5544837" y="3590033"/>
                    <a:pt x="5541882" y="3597862"/>
                    <a:pt x="5537227" y="3604954"/>
                  </a:cubicBezTo>
                  <a:cubicBezTo>
                    <a:pt x="5532207" y="3612569"/>
                    <a:pt x="5527106" y="3620159"/>
                    <a:pt x="5521520" y="3627340"/>
                  </a:cubicBezTo>
                  <a:cubicBezTo>
                    <a:pt x="5493466" y="3663389"/>
                    <a:pt x="5462782" y="3697158"/>
                    <a:pt x="5430720" y="3729669"/>
                  </a:cubicBezTo>
                  <a:cubicBezTo>
                    <a:pt x="5424851" y="3735616"/>
                    <a:pt x="5417969" y="3740639"/>
                    <a:pt x="5411249" y="3745651"/>
                  </a:cubicBezTo>
                  <a:cubicBezTo>
                    <a:pt x="5405460" y="3749950"/>
                    <a:pt x="5398538" y="3751545"/>
                    <a:pt x="5391413" y="3751938"/>
                  </a:cubicBezTo>
                  <a:cubicBezTo>
                    <a:pt x="5373278" y="3752946"/>
                    <a:pt x="5356964" y="3737631"/>
                    <a:pt x="5359230" y="3718731"/>
                  </a:cubicBezTo>
                  <a:cubicBezTo>
                    <a:pt x="5359757" y="3714598"/>
                    <a:pt x="5360526" y="3710319"/>
                    <a:pt x="5362185" y="3706550"/>
                  </a:cubicBezTo>
                  <a:cubicBezTo>
                    <a:pt x="5365869" y="3698223"/>
                    <a:pt x="5369513" y="3689750"/>
                    <a:pt x="5374370" y="3682116"/>
                  </a:cubicBezTo>
                  <a:cubicBezTo>
                    <a:pt x="5382264" y="3669708"/>
                    <a:pt x="5390725" y="3657572"/>
                    <a:pt x="5399752" y="3645946"/>
                  </a:cubicBezTo>
                  <a:cubicBezTo>
                    <a:pt x="5420843" y="3618738"/>
                    <a:pt x="5444160" y="3593421"/>
                    <a:pt x="5468368" y="3568958"/>
                  </a:cubicBezTo>
                  <a:cubicBezTo>
                    <a:pt x="5476302" y="3560959"/>
                    <a:pt x="5484722" y="3553604"/>
                    <a:pt x="5494397" y="3547722"/>
                  </a:cubicBezTo>
                  <a:cubicBezTo>
                    <a:pt x="5501198" y="3543585"/>
                    <a:pt x="5508606" y="3541941"/>
                    <a:pt x="5515002" y="3541354"/>
                  </a:cubicBezTo>
                  <a:close/>
                  <a:moveTo>
                    <a:pt x="1869414" y="3514106"/>
                  </a:moveTo>
                  <a:cubicBezTo>
                    <a:pt x="1871475" y="3514402"/>
                    <a:pt x="1873568" y="3514888"/>
                    <a:pt x="1875495" y="3515665"/>
                  </a:cubicBezTo>
                  <a:cubicBezTo>
                    <a:pt x="1893177" y="3522789"/>
                    <a:pt x="1910438" y="3542285"/>
                    <a:pt x="1910062" y="3564975"/>
                  </a:cubicBezTo>
                  <a:cubicBezTo>
                    <a:pt x="1910466" y="3572241"/>
                    <a:pt x="1908487" y="3579621"/>
                    <a:pt x="1904585" y="3586470"/>
                  </a:cubicBezTo>
                  <a:cubicBezTo>
                    <a:pt x="1898585" y="3596996"/>
                    <a:pt x="1890619" y="3605808"/>
                    <a:pt x="1880632" y="3612662"/>
                  </a:cubicBezTo>
                  <a:cubicBezTo>
                    <a:pt x="1867868" y="3621426"/>
                    <a:pt x="1854424" y="3622211"/>
                    <a:pt x="1840944" y="3614637"/>
                  </a:cubicBezTo>
                  <a:cubicBezTo>
                    <a:pt x="1826367" y="3606444"/>
                    <a:pt x="1815838" y="3594482"/>
                    <a:pt x="1810146" y="3578633"/>
                  </a:cubicBezTo>
                  <a:cubicBezTo>
                    <a:pt x="1805875" y="3566732"/>
                    <a:pt x="1806656" y="3555130"/>
                    <a:pt x="1813575" y="3544330"/>
                  </a:cubicBezTo>
                  <a:cubicBezTo>
                    <a:pt x="1819708" y="3534756"/>
                    <a:pt x="1827468" y="3526752"/>
                    <a:pt x="1837143" y="3520636"/>
                  </a:cubicBezTo>
                  <a:cubicBezTo>
                    <a:pt x="1847101" y="3514341"/>
                    <a:pt x="1857898" y="3512451"/>
                    <a:pt x="1869414" y="3514106"/>
                  </a:cubicBezTo>
                  <a:close/>
                  <a:moveTo>
                    <a:pt x="7134090" y="3513677"/>
                  </a:moveTo>
                  <a:cubicBezTo>
                    <a:pt x="7142024" y="3513252"/>
                    <a:pt x="7148663" y="3515462"/>
                    <a:pt x="7154735" y="3519231"/>
                  </a:cubicBezTo>
                  <a:cubicBezTo>
                    <a:pt x="7163803" y="3524882"/>
                    <a:pt x="7171373" y="3532221"/>
                    <a:pt x="7176271" y="3541816"/>
                  </a:cubicBezTo>
                  <a:cubicBezTo>
                    <a:pt x="7184529" y="3558045"/>
                    <a:pt x="7184529" y="3574197"/>
                    <a:pt x="7174571" y="3589806"/>
                  </a:cubicBezTo>
                  <a:cubicBezTo>
                    <a:pt x="7168823" y="3598752"/>
                    <a:pt x="7161657" y="3606419"/>
                    <a:pt x="7152873" y="3612496"/>
                  </a:cubicBezTo>
                  <a:cubicBezTo>
                    <a:pt x="7139312" y="3621871"/>
                    <a:pt x="7125265" y="3622118"/>
                    <a:pt x="7111339" y="3613779"/>
                  </a:cubicBezTo>
                  <a:cubicBezTo>
                    <a:pt x="7098385" y="3606007"/>
                    <a:pt x="7088670" y="3595154"/>
                    <a:pt x="7082962" y="3580904"/>
                  </a:cubicBezTo>
                  <a:cubicBezTo>
                    <a:pt x="7077659" y="3567566"/>
                    <a:pt x="7078388" y="3554891"/>
                    <a:pt x="7086524" y="3542852"/>
                  </a:cubicBezTo>
                  <a:cubicBezTo>
                    <a:pt x="7092516" y="3534027"/>
                    <a:pt x="7099762" y="3526497"/>
                    <a:pt x="7108870" y="3520850"/>
                  </a:cubicBezTo>
                  <a:cubicBezTo>
                    <a:pt x="7116804" y="3515932"/>
                    <a:pt x="7125265" y="3512908"/>
                    <a:pt x="7134090" y="3513677"/>
                  </a:cubicBezTo>
                  <a:close/>
                  <a:moveTo>
                    <a:pt x="103202" y="3513649"/>
                  </a:moveTo>
                  <a:cubicBezTo>
                    <a:pt x="111945" y="3513054"/>
                    <a:pt x="119768" y="3515681"/>
                    <a:pt x="126976" y="3520539"/>
                  </a:cubicBezTo>
                  <a:cubicBezTo>
                    <a:pt x="135906" y="3526555"/>
                    <a:pt x="143091" y="3534161"/>
                    <a:pt x="147502" y="3544006"/>
                  </a:cubicBezTo>
                  <a:cubicBezTo>
                    <a:pt x="154222" y="3559012"/>
                    <a:pt x="154316" y="3574015"/>
                    <a:pt x="145657" y="3588345"/>
                  </a:cubicBezTo>
                  <a:cubicBezTo>
                    <a:pt x="139043" y="3599291"/>
                    <a:pt x="130479" y="3608517"/>
                    <a:pt x="119189" y="3614897"/>
                  </a:cubicBezTo>
                  <a:cubicBezTo>
                    <a:pt x="108689" y="3620823"/>
                    <a:pt x="97788" y="3621516"/>
                    <a:pt x="86897" y="3616346"/>
                  </a:cubicBezTo>
                  <a:cubicBezTo>
                    <a:pt x="68050" y="3607396"/>
                    <a:pt x="55831" y="3592661"/>
                    <a:pt x="50491" y="3572521"/>
                  </a:cubicBezTo>
                  <a:cubicBezTo>
                    <a:pt x="48466" y="3564882"/>
                    <a:pt x="49286" y="3557260"/>
                    <a:pt x="52853" y="3549969"/>
                  </a:cubicBezTo>
                  <a:cubicBezTo>
                    <a:pt x="59559" y="3536270"/>
                    <a:pt x="69835" y="3526049"/>
                    <a:pt x="82984" y="3518608"/>
                  </a:cubicBezTo>
                  <a:cubicBezTo>
                    <a:pt x="89213" y="3515082"/>
                    <a:pt x="95976" y="3513354"/>
                    <a:pt x="103202" y="3513649"/>
                  </a:cubicBezTo>
                  <a:close/>
                  <a:moveTo>
                    <a:pt x="5380579" y="3513290"/>
                  </a:moveTo>
                  <a:cubicBezTo>
                    <a:pt x="5386393" y="3513791"/>
                    <a:pt x="5392121" y="3515651"/>
                    <a:pt x="5397566" y="3518992"/>
                  </a:cubicBezTo>
                  <a:cubicBezTo>
                    <a:pt x="5412786" y="3528287"/>
                    <a:pt x="5422300" y="3541581"/>
                    <a:pt x="5425255" y="3559316"/>
                  </a:cubicBezTo>
                  <a:cubicBezTo>
                    <a:pt x="5425619" y="3561384"/>
                    <a:pt x="5425659" y="3563501"/>
                    <a:pt x="5425781" y="3564926"/>
                  </a:cubicBezTo>
                  <a:cubicBezTo>
                    <a:pt x="5425619" y="3572043"/>
                    <a:pt x="5423959" y="3578192"/>
                    <a:pt x="5421125" y="3583839"/>
                  </a:cubicBezTo>
                  <a:cubicBezTo>
                    <a:pt x="5414649" y="3596635"/>
                    <a:pt x="5405378" y="3607136"/>
                    <a:pt x="5392991" y="3614476"/>
                  </a:cubicBezTo>
                  <a:cubicBezTo>
                    <a:pt x="5381939" y="3621001"/>
                    <a:pt x="5370362" y="3621701"/>
                    <a:pt x="5358784" y="3615852"/>
                  </a:cubicBezTo>
                  <a:cubicBezTo>
                    <a:pt x="5339394" y="3606051"/>
                    <a:pt x="5327411" y="3590409"/>
                    <a:pt x="5322756" y="3569197"/>
                  </a:cubicBezTo>
                  <a:cubicBezTo>
                    <a:pt x="5321703" y="3564295"/>
                    <a:pt x="5322270" y="3559401"/>
                    <a:pt x="5324133" y="3554709"/>
                  </a:cubicBezTo>
                  <a:cubicBezTo>
                    <a:pt x="5331419" y="3536039"/>
                    <a:pt x="5344252" y="3522542"/>
                    <a:pt x="5363075" y="3515746"/>
                  </a:cubicBezTo>
                  <a:cubicBezTo>
                    <a:pt x="5368864" y="3513649"/>
                    <a:pt x="5374764" y="3512790"/>
                    <a:pt x="5380579" y="3513290"/>
                  </a:cubicBezTo>
                  <a:close/>
                  <a:moveTo>
                    <a:pt x="3619463" y="3512815"/>
                  </a:moveTo>
                  <a:cubicBezTo>
                    <a:pt x="3626884" y="3513236"/>
                    <a:pt x="3633543" y="3515284"/>
                    <a:pt x="3639635" y="3519065"/>
                  </a:cubicBezTo>
                  <a:cubicBezTo>
                    <a:pt x="3652666" y="3527153"/>
                    <a:pt x="3661726" y="3538286"/>
                    <a:pt x="3665997" y="3553240"/>
                  </a:cubicBezTo>
                  <a:cubicBezTo>
                    <a:pt x="3668830" y="3563170"/>
                    <a:pt x="3668138" y="3572723"/>
                    <a:pt x="3663900" y="3581998"/>
                  </a:cubicBezTo>
                  <a:cubicBezTo>
                    <a:pt x="3657597" y="3595802"/>
                    <a:pt x="3647784" y="3606687"/>
                    <a:pt x="3634871" y="3614504"/>
                  </a:cubicBezTo>
                  <a:cubicBezTo>
                    <a:pt x="3623892" y="3621151"/>
                    <a:pt x="3612221" y="3621669"/>
                    <a:pt x="3600672" y="3615807"/>
                  </a:cubicBezTo>
                  <a:cubicBezTo>
                    <a:pt x="3583573" y="3607132"/>
                    <a:pt x="3572056" y="3593753"/>
                    <a:pt x="3566279" y="3575257"/>
                  </a:cubicBezTo>
                  <a:cubicBezTo>
                    <a:pt x="3563356" y="3565894"/>
                    <a:pt x="3564122" y="3557025"/>
                    <a:pt x="3568465" y="3548718"/>
                  </a:cubicBezTo>
                  <a:cubicBezTo>
                    <a:pt x="3576173" y="3533979"/>
                    <a:pt x="3587398" y="3522518"/>
                    <a:pt x="3603174" y="3516430"/>
                  </a:cubicBezTo>
                  <a:cubicBezTo>
                    <a:pt x="3608303" y="3514450"/>
                    <a:pt x="3614015" y="3513981"/>
                    <a:pt x="3619463" y="3512815"/>
                  </a:cubicBezTo>
                  <a:close/>
                  <a:moveTo>
                    <a:pt x="2406556" y="3233373"/>
                  </a:moveTo>
                  <a:cubicBezTo>
                    <a:pt x="2413580" y="3231474"/>
                    <a:pt x="2420381" y="3232033"/>
                    <a:pt x="2427129" y="3234850"/>
                  </a:cubicBezTo>
                  <a:cubicBezTo>
                    <a:pt x="2441281" y="3240761"/>
                    <a:pt x="2451863" y="3256309"/>
                    <a:pt x="2451600" y="3271627"/>
                  </a:cubicBezTo>
                  <a:cubicBezTo>
                    <a:pt x="2450681" y="3278821"/>
                    <a:pt x="2449373" y="3286347"/>
                    <a:pt x="2446212" y="3293540"/>
                  </a:cubicBezTo>
                  <a:cubicBezTo>
                    <a:pt x="2442512" y="3301948"/>
                    <a:pt x="2437978" y="3309838"/>
                    <a:pt x="2432480" y="3317120"/>
                  </a:cubicBezTo>
                  <a:cubicBezTo>
                    <a:pt x="2423611" y="3328880"/>
                    <a:pt x="2414738" y="3340660"/>
                    <a:pt x="2405346" y="3351999"/>
                  </a:cubicBezTo>
                  <a:cubicBezTo>
                    <a:pt x="2378483" y="3384441"/>
                    <a:pt x="2350311" y="3415729"/>
                    <a:pt x="2320683" y="3445673"/>
                  </a:cubicBezTo>
                  <a:cubicBezTo>
                    <a:pt x="2314295" y="3452133"/>
                    <a:pt x="2307304" y="3458036"/>
                    <a:pt x="2300273" y="3463808"/>
                  </a:cubicBezTo>
                  <a:cubicBezTo>
                    <a:pt x="2294820" y="3468285"/>
                    <a:pt x="2288306" y="3470824"/>
                    <a:pt x="2281607" y="3473188"/>
                  </a:cubicBezTo>
                  <a:cubicBezTo>
                    <a:pt x="2265313" y="3478932"/>
                    <a:pt x="2243757" y="3469342"/>
                    <a:pt x="2237102" y="3451077"/>
                  </a:cubicBezTo>
                  <a:cubicBezTo>
                    <a:pt x="2234863" y="3444928"/>
                    <a:pt x="2234284" y="3438787"/>
                    <a:pt x="2235741" y="3432492"/>
                  </a:cubicBezTo>
                  <a:cubicBezTo>
                    <a:pt x="2237648" y="3424262"/>
                    <a:pt x="2240449" y="3416283"/>
                    <a:pt x="2244542" y="3408904"/>
                  </a:cubicBezTo>
                  <a:cubicBezTo>
                    <a:pt x="2249639" y="3399714"/>
                    <a:pt x="2254820" y="3390517"/>
                    <a:pt x="2260714" y="3381834"/>
                  </a:cubicBezTo>
                  <a:cubicBezTo>
                    <a:pt x="2268195" y="3370815"/>
                    <a:pt x="2276109" y="3360055"/>
                    <a:pt x="2284392" y="3349623"/>
                  </a:cubicBezTo>
                  <a:cubicBezTo>
                    <a:pt x="2308413" y="3319371"/>
                    <a:pt x="2334281" y="3290727"/>
                    <a:pt x="2361743" y="3263568"/>
                  </a:cubicBezTo>
                  <a:cubicBezTo>
                    <a:pt x="2369192" y="3256200"/>
                    <a:pt x="2377507" y="3249666"/>
                    <a:pt x="2385733" y="3243137"/>
                  </a:cubicBezTo>
                  <a:cubicBezTo>
                    <a:pt x="2391829" y="3238299"/>
                    <a:pt x="2399043" y="3235401"/>
                    <a:pt x="2406556" y="3233373"/>
                  </a:cubicBezTo>
                  <a:close/>
                  <a:moveTo>
                    <a:pt x="5937910" y="3233148"/>
                  </a:moveTo>
                  <a:cubicBezTo>
                    <a:pt x="5943436" y="3234535"/>
                    <a:pt x="5948557" y="3237479"/>
                    <a:pt x="5953252" y="3241806"/>
                  </a:cubicBezTo>
                  <a:cubicBezTo>
                    <a:pt x="5964384" y="3252092"/>
                    <a:pt x="5967542" y="3263168"/>
                    <a:pt x="5966408" y="3276260"/>
                  </a:cubicBezTo>
                  <a:cubicBezTo>
                    <a:pt x="5966044" y="3277749"/>
                    <a:pt x="5965316" y="3281882"/>
                    <a:pt x="5964142" y="3285894"/>
                  </a:cubicBezTo>
                  <a:cubicBezTo>
                    <a:pt x="5961187" y="3296111"/>
                    <a:pt x="5956207" y="3305402"/>
                    <a:pt x="5949933" y="3313895"/>
                  </a:cubicBezTo>
                  <a:cubicBezTo>
                    <a:pt x="5941189" y="3325732"/>
                    <a:pt x="5932364" y="3337556"/>
                    <a:pt x="5923053" y="3348948"/>
                  </a:cubicBezTo>
                  <a:cubicBezTo>
                    <a:pt x="5896376" y="3381547"/>
                    <a:pt x="5868120" y="3412754"/>
                    <a:pt x="5838690" y="3442868"/>
                  </a:cubicBezTo>
                  <a:cubicBezTo>
                    <a:pt x="5832820" y="3448880"/>
                    <a:pt x="5826708" y="3454705"/>
                    <a:pt x="5820352" y="3460194"/>
                  </a:cubicBezTo>
                  <a:cubicBezTo>
                    <a:pt x="5813390" y="3466189"/>
                    <a:pt x="5805455" y="3470347"/>
                    <a:pt x="5796590" y="3473286"/>
                  </a:cubicBezTo>
                  <a:cubicBezTo>
                    <a:pt x="5782259" y="3478042"/>
                    <a:pt x="5762747" y="3471683"/>
                    <a:pt x="5753963" y="3454648"/>
                  </a:cubicBezTo>
                  <a:cubicBezTo>
                    <a:pt x="5752425" y="3451616"/>
                    <a:pt x="5751534" y="3448078"/>
                    <a:pt x="5751048" y="3444670"/>
                  </a:cubicBezTo>
                  <a:cubicBezTo>
                    <a:pt x="5749955" y="3436889"/>
                    <a:pt x="5750886" y="3429165"/>
                    <a:pt x="5754125" y="3422016"/>
                  </a:cubicBezTo>
                  <a:cubicBezTo>
                    <a:pt x="5758133" y="3413094"/>
                    <a:pt x="5762302" y="3404180"/>
                    <a:pt x="5767200" y="3395695"/>
                  </a:cubicBezTo>
                  <a:cubicBezTo>
                    <a:pt x="5776268" y="3379851"/>
                    <a:pt x="5787158" y="3365201"/>
                    <a:pt x="5798533" y="3350911"/>
                  </a:cubicBezTo>
                  <a:cubicBezTo>
                    <a:pt x="5822579" y="3320675"/>
                    <a:pt x="5848486" y="3292120"/>
                    <a:pt x="5875690" y="3264702"/>
                  </a:cubicBezTo>
                  <a:cubicBezTo>
                    <a:pt x="5883584" y="3256727"/>
                    <a:pt x="5891802" y="3249101"/>
                    <a:pt x="5901234" y="3242858"/>
                  </a:cubicBezTo>
                  <a:cubicBezTo>
                    <a:pt x="5907144" y="3238952"/>
                    <a:pt x="5913337" y="3235879"/>
                    <a:pt x="5920139" y="3233835"/>
                  </a:cubicBezTo>
                  <a:cubicBezTo>
                    <a:pt x="5926454" y="3231933"/>
                    <a:pt x="5932385" y="3231762"/>
                    <a:pt x="5937910" y="3233148"/>
                  </a:cubicBezTo>
                  <a:close/>
                  <a:moveTo>
                    <a:pt x="7694694" y="3233136"/>
                  </a:moveTo>
                  <a:cubicBezTo>
                    <a:pt x="7699916" y="3234459"/>
                    <a:pt x="7704774" y="3237186"/>
                    <a:pt x="7709247" y="3241161"/>
                  </a:cubicBezTo>
                  <a:cubicBezTo>
                    <a:pt x="7721190" y="3251804"/>
                    <a:pt x="7726169" y="3265086"/>
                    <a:pt x="7722040" y="3280934"/>
                  </a:cubicBezTo>
                  <a:cubicBezTo>
                    <a:pt x="7720420" y="3286998"/>
                    <a:pt x="7718558" y="3293127"/>
                    <a:pt x="7715724" y="3298693"/>
                  </a:cubicBezTo>
                  <a:cubicBezTo>
                    <a:pt x="7712284" y="3305543"/>
                    <a:pt x="7708073" y="3312101"/>
                    <a:pt x="7703539" y="3318315"/>
                  </a:cubicBezTo>
                  <a:cubicBezTo>
                    <a:pt x="7696091" y="3328508"/>
                    <a:pt x="7688359" y="3338503"/>
                    <a:pt x="7680344" y="3348267"/>
                  </a:cubicBezTo>
                  <a:cubicBezTo>
                    <a:pt x="7652331" y="3382485"/>
                    <a:pt x="7622577" y="3415178"/>
                    <a:pt x="7591690" y="3446843"/>
                  </a:cubicBezTo>
                  <a:cubicBezTo>
                    <a:pt x="7584808" y="3453898"/>
                    <a:pt x="7577602" y="3460549"/>
                    <a:pt x="7569385" y="3465978"/>
                  </a:cubicBezTo>
                  <a:cubicBezTo>
                    <a:pt x="7561612" y="3471083"/>
                    <a:pt x="7553030" y="3473965"/>
                    <a:pt x="7545298" y="3474892"/>
                  </a:cubicBezTo>
                  <a:cubicBezTo>
                    <a:pt x="7518986" y="3474718"/>
                    <a:pt x="7502145" y="3451599"/>
                    <a:pt x="7508015" y="3431031"/>
                  </a:cubicBezTo>
                  <a:cubicBezTo>
                    <a:pt x="7510525" y="3422214"/>
                    <a:pt x="7513885" y="3413814"/>
                    <a:pt x="7518176" y="3405714"/>
                  </a:cubicBezTo>
                  <a:cubicBezTo>
                    <a:pt x="7525746" y="3391408"/>
                    <a:pt x="7534733" y="3377992"/>
                    <a:pt x="7544408" y="3365091"/>
                  </a:cubicBezTo>
                  <a:cubicBezTo>
                    <a:pt x="7572704" y="3327435"/>
                    <a:pt x="7604280" y="3292605"/>
                    <a:pt x="7637757" y="3259540"/>
                  </a:cubicBezTo>
                  <a:cubicBezTo>
                    <a:pt x="7644235" y="3253168"/>
                    <a:pt x="7651643" y="3247727"/>
                    <a:pt x="7658930" y="3242283"/>
                  </a:cubicBezTo>
                  <a:cubicBezTo>
                    <a:pt x="7664596" y="3238065"/>
                    <a:pt x="7671114" y="3235421"/>
                    <a:pt x="7677955" y="3233535"/>
                  </a:cubicBezTo>
                  <a:cubicBezTo>
                    <a:pt x="7683886" y="3231894"/>
                    <a:pt x="7689472" y="3231813"/>
                    <a:pt x="7694694" y="3233136"/>
                  </a:cubicBezTo>
                  <a:close/>
                  <a:moveTo>
                    <a:pt x="4179465" y="3233081"/>
                  </a:moveTo>
                  <a:cubicBezTo>
                    <a:pt x="4184687" y="3234352"/>
                    <a:pt x="4189565" y="3237022"/>
                    <a:pt x="4194099" y="3240910"/>
                  </a:cubicBezTo>
                  <a:cubicBezTo>
                    <a:pt x="4202964" y="3248513"/>
                    <a:pt x="4208551" y="3258001"/>
                    <a:pt x="4208469" y="3270130"/>
                  </a:cubicBezTo>
                  <a:cubicBezTo>
                    <a:pt x="4208469" y="3276481"/>
                    <a:pt x="4207538" y="3282610"/>
                    <a:pt x="4205272" y="3288658"/>
                  </a:cubicBezTo>
                  <a:cubicBezTo>
                    <a:pt x="4201871" y="3297960"/>
                    <a:pt x="4197256" y="3306595"/>
                    <a:pt x="4191427" y="3314533"/>
                  </a:cubicBezTo>
                  <a:cubicBezTo>
                    <a:pt x="4183938" y="3324702"/>
                    <a:pt x="4176449" y="3334879"/>
                    <a:pt x="4168514" y="3344672"/>
                  </a:cubicBezTo>
                  <a:cubicBezTo>
                    <a:pt x="4139773" y="3380101"/>
                    <a:pt x="4109141" y="3413891"/>
                    <a:pt x="4077156" y="3446426"/>
                  </a:cubicBezTo>
                  <a:cubicBezTo>
                    <a:pt x="4071274" y="3452409"/>
                    <a:pt x="4064850" y="3457902"/>
                    <a:pt x="4058353" y="3463225"/>
                  </a:cubicBezTo>
                  <a:cubicBezTo>
                    <a:pt x="4052337" y="3468152"/>
                    <a:pt x="4045285" y="3471131"/>
                    <a:pt x="4037796" y="3473467"/>
                  </a:cubicBezTo>
                  <a:cubicBezTo>
                    <a:pt x="4022231" y="3478321"/>
                    <a:pt x="4002477" y="3470265"/>
                    <a:pt x="3994651" y="3452089"/>
                  </a:cubicBezTo>
                  <a:cubicBezTo>
                    <a:pt x="3991194" y="3444061"/>
                    <a:pt x="3991749" y="3435471"/>
                    <a:pt x="3994283" y="3427314"/>
                  </a:cubicBezTo>
                  <a:cubicBezTo>
                    <a:pt x="3996352" y="3420651"/>
                    <a:pt x="3999100" y="3414121"/>
                    <a:pt x="4002278" y="3407903"/>
                  </a:cubicBezTo>
                  <a:cubicBezTo>
                    <a:pt x="4006100" y="3400427"/>
                    <a:pt x="4010293" y="3393067"/>
                    <a:pt x="4015046" y="3386149"/>
                  </a:cubicBezTo>
                  <a:cubicBezTo>
                    <a:pt x="4023381" y="3374017"/>
                    <a:pt x="4031878" y="3361957"/>
                    <a:pt x="4040986" y="3350404"/>
                  </a:cubicBezTo>
                  <a:cubicBezTo>
                    <a:pt x="4064899" y="3320071"/>
                    <a:pt x="4090904" y="3291577"/>
                    <a:pt x="4118148" y="3264207"/>
                  </a:cubicBezTo>
                  <a:cubicBezTo>
                    <a:pt x="4126090" y="3256236"/>
                    <a:pt x="4134348" y="3248691"/>
                    <a:pt x="4143781" y="3242453"/>
                  </a:cubicBezTo>
                  <a:cubicBezTo>
                    <a:pt x="4149650" y="3238546"/>
                    <a:pt x="4155965" y="3235607"/>
                    <a:pt x="4162766" y="3233644"/>
                  </a:cubicBezTo>
                  <a:cubicBezTo>
                    <a:pt x="4168677" y="3231938"/>
                    <a:pt x="4174243" y="3231810"/>
                    <a:pt x="4179465" y="3233081"/>
                  </a:cubicBezTo>
                  <a:close/>
                  <a:moveTo>
                    <a:pt x="663330" y="3232868"/>
                  </a:moveTo>
                  <a:cubicBezTo>
                    <a:pt x="668291" y="3233877"/>
                    <a:pt x="672992" y="3236115"/>
                    <a:pt x="677435" y="3239465"/>
                  </a:cubicBezTo>
                  <a:cubicBezTo>
                    <a:pt x="691207" y="3249840"/>
                    <a:pt x="696314" y="3265555"/>
                    <a:pt x="692084" y="3282392"/>
                  </a:cubicBezTo>
                  <a:cubicBezTo>
                    <a:pt x="689483" y="3292751"/>
                    <a:pt x="684846" y="3302142"/>
                    <a:pt x="678913" y="3310886"/>
                  </a:cubicBezTo>
                  <a:cubicBezTo>
                    <a:pt x="673791" y="3318424"/>
                    <a:pt x="668435" y="3325824"/>
                    <a:pt x="662794" y="3332981"/>
                  </a:cubicBezTo>
                  <a:cubicBezTo>
                    <a:pt x="630613" y="3373806"/>
                    <a:pt x="595797" y="3412304"/>
                    <a:pt x="559340" y="3449332"/>
                  </a:cubicBezTo>
                  <a:cubicBezTo>
                    <a:pt x="552430" y="3456356"/>
                    <a:pt x="545074" y="3462812"/>
                    <a:pt x="536484" y="3467779"/>
                  </a:cubicBezTo>
                  <a:cubicBezTo>
                    <a:pt x="529056" y="3472075"/>
                    <a:pt x="521095" y="3474455"/>
                    <a:pt x="513518" y="3474961"/>
                  </a:cubicBezTo>
                  <a:cubicBezTo>
                    <a:pt x="495589" y="3473928"/>
                    <a:pt x="480328" y="3462258"/>
                    <a:pt x="477612" y="3444082"/>
                  </a:cubicBezTo>
                  <a:cubicBezTo>
                    <a:pt x="477103" y="3440697"/>
                    <a:pt x="477438" y="3437090"/>
                    <a:pt x="477968" y="3433678"/>
                  </a:cubicBezTo>
                  <a:cubicBezTo>
                    <a:pt x="479276" y="3425294"/>
                    <a:pt x="482405" y="3417485"/>
                    <a:pt x="486189" y="3409920"/>
                  </a:cubicBezTo>
                  <a:cubicBezTo>
                    <a:pt x="492485" y="3397334"/>
                    <a:pt x="500118" y="3385578"/>
                    <a:pt x="508160" y="3374065"/>
                  </a:cubicBezTo>
                  <a:cubicBezTo>
                    <a:pt x="522652" y="3353327"/>
                    <a:pt x="538784" y="3333880"/>
                    <a:pt x="555614" y="3315044"/>
                  </a:cubicBezTo>
                  <a:cubicBezTo>
                    <a:pt x="570106" y="3298831"/>
                    <a:pt x="585003" y="3282958"/>
                    <a:pt x="600128" y="3267332"/>
                  </a:cubicBezTo>
                  <a:cubicBezTo>
                    <a:pt x="607424" y="3259795"/>
                    <a:pt x="615426" y="3252881"/>
                    <a:pt x="623539" y="3246201"/>
                  </a:cubicBezTo>
                  <a:cubicBezTo>
                    <a:pt x="630610" y="3240384"/>
                    <a:pt x="638707" y="3236202"/>
                    <a:pt x="647643" y="3233652"/>
                  </a:cubicBezTo>
                  <a:cubicBezTo>
                    <a:pt x="653142" y="3232082"/>
                    <a:pt x="658367" y="3231860"/>
                    <a:pt x="663330" y="3232868"/>
                  </a:cubicBezTo>
                  <a:close/>
                  <a:moveTo>
                    <a:pt x="5824805" y="3121779"/>
                  </a:moveTo>
                  <a:cubicBezTo>
                    <a:pt x="5826870" y="3122054"/>
                    <a:pt x="5829056" y="3122382"/>
                    <a:pt x="5830918" y="3123216"/>
                  </a:cubicBezTo>
                  <a:cubicBezTo>
                    <a:pt x="5847434" y="3130503"/>
                    <a:pt x="5857028" y="3147950"/>
                    <a:pt x="5854842" y="3163867"/>
                  </a:cubicBezTo>
                  <a:cubicBezTo>
                    <a:pt x="5853587" y="3172988"/>
                    <a:pt x="5850956" y="3181736"/>
                    <a:pt x="5846179" y="3189613"/>
                  </a:cubicBezTo>
                  <a:cubicBezTo>
                    <a:pt x="5841443" y="3197394"/>
                    <a:pt x="5836747" y="3205292"/>
                    <a:pt x="5831080" y="3212376"/>
                  </a:cubicBezTo>
                  <a:cubicBezTo>
                    <a:pt x="5815333" y="3232090"/>
                    <a:pt x="5799585" y="3251861"/>
                    <a:pt x="5782907" y="3270770"/>
                  </a:cubicBezTo>
                  <a:cubicBezTo>
                    <a:pt x="5762950" y="3293363"/>
                    <a:pt x="5742062" y="3315166"/>
                    <a:pt x="5721416" y="3337135"/>
                  </a:cubicBezTo>
                  <a:cubicBezTo>
                    <a:pt x="5713725" y="3345324"/>
                    <a:pt x="5705224" y="3352656"/>
                    <a:pt x="5695063" y="3357837"/>
                  </a:cubicBezTo>
                  <a:cubicBezTo>
                    <a:pt x="5687776" y="3361566"/>
                    <a:pt x="5682959" y="3362788"/>
                    <a:pt x="5674903" y="3362833"/>
                  </a:cubicBezTo>
                  <a:cubicBezTo>
                    <a:pt x="5659035" y="3363084"/>
                    <a:pt x="5648469" y="3355060"/>
                    <a:pt x="5641587" y="3341422"/>
                  </a:cubicBezTo>
                  <a:cubicBezTo>
                    <a:pt x="5638308" y="3334929"/>
                    <a:pt x="5637498" y="3327950"/>
                    <a:pt x="5639442" y="3320951"/>
                  </a:cubicBezTo>
                  <a:cubicBezTo>
                    <a:pt x="5641142" y="3314899"/>
                    <a:pt x="5643004" y="3308811"/>
                    <a:pt x="5645635" y="3303123"/>
                  </a:cubicBezTo>
                  <a:cubicBezTo>
                    <a:pt x="5649197" y="3295512"/>
                    <a:pt x="5653003" y="3287938"/>
                    <a:pt x="5657618" y="3280947"/>
                  </a:cubicBezTo>
                  <a:cubicBezTo>
                    <a:pt x="5666078" y="3268070"/>
                    <a:pt x="5674701" y="3255246"/>
                    <a:pt x="5684173" y="3243085"/>
                  </a:cubicBezTo>
                  <a:cubicBezTo>
                    <a:pt x="5709596" y="3210364"/>
                    <a:pt x="5737447" y="3179784"/>
                    <a:pt x="5766796" y="3150545"/>
                  </a:cubicBezTo>
                  <a:cubicBezTo>
                    <a:pt x="5775782" y="3141603"/>
                    <a:pt x="5785336" y="3133450"/>
                    <a:pt x="5796428" y="3127147"/>
                  </a:cubicBezTo>
                  <a:cubicBezTo>
                    <a:pt x="5805293" y="3122091"/>
                    <a:pt x="5814766" y="3120443"/>
                    <a:pt x="5824805" y="3121779"/>
                  </a:cubicBezTo>
                  <a:close/>
                  <a:moveTo>
                    <a:pt x="4065802" y="3121645"/>
                  </a:moveTo>
                  <a:cubicBezTo>
                    <a:pt x="4067886" y="3121884"/>
                    <a:pt x="4070073" y="3122066"/>
                    <a:pt x="4071983" y="3122839"/>
                  </a:cubicBezTo>
                  <a:cubicBezTo>
                    <a:pt x="4089592" y="3129952"/>
                    <a:pt x="4099855" y="3149715"/>
                    <a:pt x="4096903" y="3164928"/>
                  </a:cubicBezTo>
                  <a:cubicBezTo>
                    <a:pt x="4095159" y="3173910"/>
                    <a:pt x="4092511" y="3182671"/>
                    <a:pt x="4087658" y="3190512"/>
                  </a:cubicBezTo>
                  <a:cubicBezTo>
                    <a:pt x="4083237" y="3197657"/>
                    <a:pt x="4078881" y="3204923"/>
                    <a:pt x="4073695" y="3211501"/>
                  </a:cubicBezTo>
                  <a:cubicBezTo>
                    <a:pt x="4060236" y="3228564"/>
                    <a:pt x="4046613" y="3245518"/>
                    <a:pt x="4032550" y="3262087"/>
                  </a:cubicBezTo>
                  <a:cubicBezTo>
                    <a:pt x="4010310" y="3288302"/>
                    <a:pt x="3986867" y="3313437"/>
                    <a:pt x="3962684" y="3337880"/>
                  </a:cubicBezTo>
                  <a:cubicBezTo>
                    <a:pt x="3955251" y="3345389"/>
                    <a:pt x="3947333" y="3352299"/>
                    <a:pt x="3938002" y="3357359"/>
                  </a:cubicBezTo>
                  <a:cubicBezTo>
                    <a:pt x="3931121" y="3361096"/>
                    <a:pt x="3923846" y="3363537"/>
                    <a:pt x="3918252" y="3362861"/>
                  </a:cubicBezTo>
                  <a:cubicBezTo>
                    <a:pt x="3899804" y="3362638"/>
                    <a:pt x="3886097" y="3351979"/>
                    <a:pt x="3881827" y="3336483"/>
                  </a:cubicBezTo>
                  <a:cubicBezTo>
                    <a:pt x="3880491" y="3331650"/>
                    <a:pt x="3880321" y="3326869"/>
                    <a:pt x="3881308" y="3321938"/>
                  </a:cubicBezTo>
                  <a:cubicBezTo>
                    <a:pt x="3882839" y="3314320"/>
                    <a:pt x="3885106" y="3306920"/>
                    <a:pt x="3888809" y="3300135"/>
                  </a:cubicBezTo>
                  <a:cubicBezTo>
                    <a:pt x="3894178" y="3290302"/>
                    <a:pt x="3899448" y="3280323"/>
                    <a:pt x="3905840" y="3271159"/>
                  </a:cubicBezTo>
                  <a:cubicBezTo>
                    <a:pt x="3915859" y="3256792"/>
                    <a:pt x="3926437" y="3242785"/>
                    <a:pt x="3937387" y="3229111"/>
                  </a:cubicBezTo>
                  <a:cubicBezTo>
                    <a:pt x="3958891" y="3202264"/>
                    <a:pt x="3982325" y="3177116"/>
                    <a:pt x="4006513" y="3152674"/>
                  </a:cubicBezTo>
                  <a:cubicBezTo>
                    <a:pt x="4015913" y="3143177"/>
                    <a:pt x="4025912" y="3134421"/>
                    <a:pt x="4037518" y="3127624"/>
                  </a:cubicBezTo>
                  <a:cubicBezTo>
                    <a:pt x="4046314" y="3122475"/>
                    <a:pt x="4055718" y="3120475"/>
                    <a:pt x="4065802" y="3121645"/>
                  </a:cubicBezTo>
                  <a:close/>
                  <a:moveTo>
                    <a:pt x="2308685" y="3121625"/>
                  </a:moveTo>
                  <a:cubicBezTo>
                    <a:pt x="2312935" y="3122127"/>
                    <a:pt x="2316882" y="3123273"/>
                    <a:pt x="2320461" y="3125722"/>
                  </a:cubicBezTo>
                  <a:cubicBezTo>
                    <a:pt x="2339103" y="3138465"/>
                    <a:pt x="2342721" y="3154901"/>
                    <a:pt x="2338293" y="3171198"/>
                  </a:cubicBezTo>
                  <a:cubicBezTo>
                    <a:pt x="2336297" y="3178554"/>
                    <a:pt x="2332929" y="3185654"/>
                    <a:pt x="2329342" y="3192427"/>
                  </a:cubicBezTo>
                  <a:cubicBezTo>
                    <a:pt x="2326080" y="3198588"/>
                    <a:pt x="2322036" y="3204421"/>
                    <a:pt x="2317712" y="3209915"/>
                  </a:cubicBezTo>
                  <a:cubicBezTo>
                    <a:pt x="2305143" y="3225889"/>
                    <a:pt x="2292561" y="3241879"/>
                    <a:pt x="2279433" y="3257391"/>
                  </a:cubicBezTo>
                  <a:cubicBezTo>
                    <a:pt x="2256323" y="3284700"/>
                    <a:pt x="2232070" y="3310984"/>
                    <a:pt x="2206972" y="3336487"/>
                  </a:cubicBezTo>
                  <a:cubicBezTo>
                    <a:pt x="2199564" y="3344017"/>
                    <a:pt x="2191771" y="3351081"/>
                    <a:pt x="2182614" y="3356400"/>
                  </a:cubicBezTo>
                  <a:cubicBezTo>
                    <a:pt x="2175247" y="3360683"/>
                    <a:pt x="2167332" y="3363436"/>
                    <a:pt x="2159208" y="3362804"/>
                  </a:cubicBezTo>
                  <a:cubicBezTo>
                    <a:pt x="2141505" y="3363748"/>
                    <a:pt x="2122006" y="3347219"/>
                    <a:pt x="2123868" y="3326015"/>
                  </a:cubicBezTo>
                  <a:cubicBezTo>
                    <a:pt x="2124358" y="3320392"/>
                    <a:pt x="2125523" y="3315016"/>
                    <a:pt x="2127552" y="3309693"/>
                  </a:cubicBezTo>
                  <a:cubicBezTo>
                    <a:pt x="2131571" y="3299148"/>
                    <a:pt x="2136976" y="3289355"/>
                    <a:pt x="2142902" y="3279826"/>
                  </a:cubicBezTo>
                  <a:cubicBezTo>
                    <a:pt x="2153290" y="3263127"/>
                    <a:pt x="2165090" y="3247445"/>
                    <a:pt x="2177481" y="3232196"/>
                  </a:cubicBezTo>
                  <a:cubicBezTo>
                    <a:pt x="2199620" y="3204964"/>
                    <a:pt x="2223298" y="3179117"/>
                    <a:pt x="2247890" y="3154095"/>
                  </a:cubicBezTo>
                  <a:cubicBezTo>
                    <a:pt x="2257245" y="3144578"/>
                    <a:pt x="2267143" y="3135713"/>
                    <a:pt x="2278599" y="3128681"/>
                  </a:cubicBezTo>
                  <a:cubicBezTo>
                    <a:pt x="2287898" y="3122969"/>
                    <a:pt x="2297787" y="3120338"/>
                    <a:pt x="2308685" y="3121625"/>
                  </a:cubicBezTo>
                  <a:close/>
                  <a:moveTo>
                    <a:pt x="7576712" y="3121422"/>
                  </a:moveTo>
                  <a:cubicBezTo>
                    <a:pt x="7584687" y="3121111"/>
                    <a:pt x="7591610" y="3124102"/>
                    <a:pt x="7597560" y="3129494"/>
                  </a:cubicBezTo>
                  <a:cubicBezTo>
                    <a:pt x="7610838" y="3141525"/>
                    <a:pt x="7614927" y="3156163"/>
                    <a:pt x="7609745" y="3173311"/>
                  </a:cubicBezTo>
                  <a:cubicBezTo>
                    <a:pt x="7606911" y="3182780"/>
                    <a:pt x="7602621" y="3191617"/>
                    <a:pt x="7596953" y="3199681"/>
                  </a:cubicBezTo>
                  <a:cubicBezTo>
                    <a:pt x="7590881" y="3208271"/>
                    <a:pt x="7584728" y="3216812"/>
                    <a:pt x="7578170" y="3225038"/>
                  </a:cubicBezTo>
                  <a:cubicBezTo>
                    <a:pt x="7547161" y="3264046"/>
                    <a:pt x="7513724" y="3300916"/>
                    <a:pt x="7478869" y="3336532"/>
                  </a:cubicBezTo>
                  <a:cubicBezTo>
                    <a:pt x="7471502" y="3344086"/>
                    <a:pt x="7463648" y="3351085"/>
                    <a:pt x="7454540" y="3356436"/>
                  </a:cubicBezTo>
                  <a:cubicBezTo>
                    <a:pt x="7447132" y="3360760"/>
                    <a:pt x="7439198" y="3362719"/>
                    <a:pt x="7430494" y="3362966"/>
                  </a:cubicBezTo>
                  <a:cubicBezTo>
                    <a:pt x="7413613" y="3363444"/>
                    <a:pt x="7393778" y="3347263"/>
                    <a:pt x="7395923" y="3325954"/>
                  </a:cubicBezTo>
                  <a:cubicBezTo>
                    <a:pt x="7396449" y="3321125"/>
                    <a:pt x="7397138" y="3316085"/>
                    <a:pt x="7398959" y="3311660"/>
                  </a:cubicBezTo>
                  <a:cubicBezTo>
                    <a:pt x="7402724" y="3302641"/>
                    <a:pt x="7406651" y="3293516"/>
                    <a:pt x="7411792" y="3285258"/>
                  </a:cubicBezTo>
                  <a:cubicBezTo>
                    <a:pt x="7420333" y="3271612"/>
                    <a:pt x="7429401" y="3258213"/>
                    <a:pt x="7439157" y="3245416"/>
                  </a:cubicBezTo>
                  <a:cubicBezTo>
                    <a:pt x="7464701" y="3211918"/>
                    <a:pt x="7493240" y="3180966"/>
                    <a:pt x="7522913" y="3151091"/>
                  </a:cubicBezTo>
                  <a:cubicBezTo>
                    <a:pt x="7532305" y="3141618"/>
                    <a:pt x="7542384" y="3132947"/>
                    <a:pt x="7554286" y="3126592"/>
                  </a:cubicBezTo>
                  <a:cubicBezTo>
                    <a:pt x="7561249" y="3122868"/>
                    <a:pt x="7568616" y="3120993"/>
                    <a:pt x="7576712" y="3121422"/>
                  </a:cubicBezTo>
                  <a:close/>
                  <a:moveTo>
                    <a:pt x="545480" y="3121296"/>
                  </a:moveTo>
                  <a:cubicBezTo>
                    <a:pt x="563034" y="3121357"/>
                    <a:pt x="579362" y="3135797"/>
                    <a:pt x="581415" y="3153410"/>
                  </a:cubicBezTo>
                  <a:cubicBezTo>
                    <a:pt x="582401" y="3161899"/>
                    <a:pt x="581883" y="3170307"/>
                    <a:pt x="578204" y="3178124"/>
                  </a:cubicBezTo>
                  <a:cubicBezTo>
                    <a:pt x="574637" y="3185710"/>
                    <a:pt x="571029" y="3193353"/>
                    <a:pt x="566573" y="3200425"/>
                  </a:cubicBezTo>
                  <a:cubicBezTo>
                    <a:pt x="561724" y="3208113"/>
                    <a:pt x="556083" y="3215330"/>
                    <a:pt x="550426" y="3222475"/>
                  </a:cubicBezTo>
                  <a:cubicBezTo>
                    <a:pt x="518183" y="3263207"/>
                    <a:pt x="483453" y="3301733"/>
                    <a:pt x="446868" y="3338604"/>
                  </a:cubicBezTo>
                  <a:cubicBezTo>
                    <a:pt x="439422" y="3346109"/>
                    <a:pt x="431485" y="3352918"/>
                    <a:pt x="422051" y="3357861"/>
                  </a:cubicBezTo>
                  <a:cubicBezTo>
                    <a:pt x="415709" y="3361188"/>
                    <a:pt x="409047" y="3363026"/>
                    <a:pt x="402813" y="3362832"/>
                  </a:cubicBezTo>
                  <a:cubicBezTo>
                    <a:pt x="385813" y="3363500"/>
                    <a:pt x="373061" y="3353088"/>
                    <a:pt x="367641" y="3339559"/>
                  </a:cubicBezTo>
                  <a:cubicBezTo>
                    <a:pt x="364673" y="3332151"/>
                    <a:pt x="365032" y="3324302"/>
                    <a:pt x="367394" y="3316825"/>
                  </a:cubicBezTo>
                  <a:cubicBezTo>
                    <a:pt x="369496" y="3310170"/>
                    <a:pt x="372101" y="3303596"/>
                    <a:pt x="375237" y="3297366"/>
                  </a:cubicBezTo>
                  <a:cubicBezTo>
                    <a:pt x="379010" y="3289864"/>
                    <a:pt x="383199" y="3282513"/>
                    <a:pt x="387886" y="3275554"/>
                  </a:cubicBezTo>
                  <a:cubicBezTo>
                    <a:pt x="395320" y="3264511"/>
                    <a:pt x="402974" y="3253581"/>
                    <a:pt x="411137" y="3243072"/>
                  </a:cubicBezTo>
                  <a:cubicBezTo>
                    <a:pt x="436553" y="3210351"/>
                    <a:pt x="464464" y="3179828"/>
                    <a:pt x="493780" y="3150568"/>
                  </a:cubicBezTo>
                  <a:cubicBezTo>
                    <a:pt x="502742" y="3141622"/>
                    <a:pt x="512256" y="3133356"/>
                    <a:pt x="523384" y="3127166"/>
                  </a:cubicBezTo>
                  <a:cubicBezTo>
                    <a:pt x="530235" y="3123353"/>
                    <a:pt x="537524" y="3121268"/>
                    <a:pt x="545480" y="3121296"/>
                  </a:cubicBezTo>
                  <a:close/>
                  <a:moveTo>
                    <a:pt x="6697433" y="2778945"/>
                  </a:moveTo>
                  <a:cubicBezTo>
                    <a:pt x="6703409" y="2778676"/>
                    <a:pt x="6709461" y="2780273"/>
                    <a:pt x="6715473" y="2783683"/>
                  </a:cubicBezTo>
                  <a:cubicBezTo>
                    <a:pt x="6720857" y="2786752"/>
                    <a:pt x="6725836" y="2790889"/>
                    <a:pt x="6730330" y="2795257"/>
                  </a:cubicBezTo>
                  <a:cubicBezTo>
                    <a:pt x="6743446" y="2808085"/>
                    <a:pt x="6754375" y="2822650"/>
                    <a:pt x="6762876" y="2838985"/>
                  </a:cubicBezTo>
                  <a:cubicBezTo>
                    <a:pt x="6764779" y="2842697"/>
                    <a:pt x="6766074" y="2846830"/>
                    <a:pt x="6770649" y="2849530"/>
                  </a:cubicBezTo>
                  <a:cubicBezTo>
                    <a:pt x="6773928" y="2845166"/>
                    <a:pt x="6777328" y="2840810"/>
                    <a:pt x="6780526" y="2836297"/>
                  </a:cubicBezTo>
                  <a:cubicBezTo>
                    <a:pt x="6789068" y="2824233"/>
                    <a:pt x="6798459" y="2812903"/>
                    <a:pt x="6808944" y="2802503"/>
                  </a:cubicBezTo>
                  <a:cubicBezTo>
                    <a:pt x="6816028" y="2795504"/>
                    <a:pt x="6823963" y="2789938"/>
                    <a:pt x="6833557" y="2786825"/>
                  </a:cubicBezTo>
                  <a:cubicBezTo>
                    <a:pt x="6840560" y="2784558"/>
                    <a:pt x="6847280" y="2784622"/>
                    <a:pt x="6854040" y="2787630"/>
                  </a:cubicBezTo>
                  <a:cubicBezTo>
                    <a:pt x="6865375" y="2792666"/>
                    <a:pt x="6874119" y="2800613"/>
                    <a:pt x="6879584" y="2811644"/>
                  </a:cubicBezTo>
                  <a:cubicBezTo>
                    <a:pt x="6884523" y="2821626"/>
                    <a:pt x="6883632" y="2832156"/>
                    <a:pt x="6879989" y="2842365"/>
                  </a:cubicBezTo>
                  <a:cubicBezTo>
                    <a:pt x="6876588" y="2851736"/>
                    <a:pt x="6871123" y="2859962"/>
                    <a:pt x="6863918" y="2866811"/>
                  </a:cubicBezTo>
                  <a:cubicBezTo>
                    <a:pt x="6854283" y="2875993"/>
                    <a:pt x="6844284" y="2884842"/>
                    <a:pt x="6834407" y="2893796"/>
                  </a:cubicBezTo>
                  <a:cubicBezTo>
                    <a:pt x="6831290" y="2896622"/>
                    <a:pt x="6828052" y="2899302"/>
                    <a:pt x="6824934" y="2902095"/>
                  </a:cubicBezTo>
                  <a:cubicBezTo>
                    <a:pt x="6823356" y="2903487"/>
                    <a:pt x="6823639" y="2906236"/>
                    <a:pt x="6825501" y="2907325"/>
                  </a:cubicBezTo>
                  <a:cubicBezTo>
                    <a:pt x="6830926" y="2910511"/>
                    <a:pt x="6836431" y="2913616"/>
                    <a:pt x="6841855" y="2916786"/>
                  </a:cubicBezTo>
                  <a:cubicBezTo>
                    <a:pt x="6855255" y="2924550"/>
                    <a:pt x="6868168" y="2932942"/>
                    <a:pt x="6879908" y="2943086"/>
                  </a:cubicBezTo>
                  <a:cubicBezTo>
                    <a:pt x="6886304" y="2948624"/>
                    <a:pt x="6892174" y="2954652"/>
                    <a:pt x="6896708" y="2961849"/>
                  </a:cubicBezTo>
                  <a:cubicBezTo>
                    <a:pt x="6900877" y="2968484"/>
                    <a:pt x="6903387" y="2975641"/>
                    <a:pt x="6903711" y="2983608"/>
                  </a:cubicBezTo>
                  <a:cubicBezTo>
                    <a:pt x="6904034" y="2992384"/>
                    <a:pt x="6901687" y="3000302"/>
                    <a:pt x="6896789" y="3007415"/>
                  </a:cubicBezTo>
                  <a:cubicBezTo>
                    <a:pt x="6891162" y="3015592"/>
                    <a:pt x="6884077" y="3022401"/>
                    <a:pt x="6875657" y="3027652"/>
                  </a:cubicBezTo>
                  <a:cubicBezTo>
                    <a:pt x="6862622" y="3035748"/>
                    <a:pt x="6849183" y="3035979"/>
                    <a:pt x="6835621" y="3029052"/>
                  </a:cubicBezTo>
                  <a:cubicBezTo>
                    <a:pt x="6826756" y="3024530"/>
                    <a:pt x="6819388" y="3018054"/>
                    <a:pt x="6812506" y="3010961"/>
                  </a:cubicBezTo>
                  <a:cubicBezTo>
                    <a:pt x="6800767" y="2998829"/>
                    <a:pt x="6790201" y="2985758"/>
                    <a:pt x="6780121" y="2972212"/>
                  </a:cubicBezTo>
                  <a:cubicBezTo>
                    <a:pt x="6777247" y="2968334"/>
                    <a:pt x="6773968" y="2964756"/>
                    <a:pt x="6770244" y="2960270"/>
                  </a:cubicBezTo>
                  <a:cubicBezTo>
                    <a:pt x="6767249" y="2964420"/>
                    <a:pt x="6764698" y="2967654"/>
                    <a:pt x="6762512" y="2971128"/>
                  </a:cubicBezTo>
                  <a:cubicBezTo>
                    <a:pt x="6753080" y="2986053"/>
                    <a:pt x="6741988" y="2999586"/>
                    <a:pt x="6729156" y="3011670"/>
                  </a:cubicBezTo>
                  <a:cubicBezTo>
                    <a:pt x="6722436" y="3017973"/>
                    <a:pt x="6715068" y="3023069"/>
                    <a:pt x="6706081" y="3025850"/>
                  </a:cubicBezTo>
                  <a:cubicBezTo>
                    <a:pt x="6696649" y="3028761"/>
                    <a:pt x="6687905" y="3027449"/>
                    <a:pt x="6679809" y="3022531"/>
                  </a:cubicBezTo>
                  <a:cubicBezTo>
                    <a:pt x="6669972" y="3016576"/>
                    <a:pt x="6662645" y="3008221"/>
                    <a:pt x="6657990" y="2997586"/>
                  </a:cubicBezTo>
                  <a:cubicBezTo>
                    <a:pt x="6653861" y="2988146"/>
                    <a:pt x="6653496" y="2978653"/>
                    <a:pt x="6656735" y="2968881"/>
                  </a:cubicBezTo>
                  <a:cubicBezTo>
                    <a:pt x="6659649" y="2960028"/>
                    <a:pt x="6664507" y="2952450"/>
                    <a:pt x="6670903" y="2945750"/>
                  </a:cubicBezTo>
                  <a:cubicBezTo>
                    <a:pt x="6680578" y="2935557"/>
                    <a:pt x="6691144" y="2926299"/>
                    <a:pt x="6702317" y="2917794"/>
                  </a:cubicBezTo>
                  <a:cubicBezTo>
                    <a:pt x="6705110" y="2915672"/>
                    <a:pt x="6707903" y="2913523"/>
                    <a:pt x="6710615" y="2911325"/>
                  </a:cubicBezTo>
                  <a:cubicBezTo>
                    <a:pt x="6712923" y="2909467"/>
                    <a:pt x="6712923" y="2906552"/>
                    <a:pt x="6710534" y="2904103"/>
                  </a:cubicBezTo>
                  <a:cubicBezTo>
                    <a:pt x="6706608" y="2900083"/>
                    <a:pt x="6702560" y="2896189"/>
                    <a:pt x="6698673" y="2892133"/>
                  </a:cubicBezTo>
                  <a:cubicBezTo>
                    <a:pt x="6689930" y="2882988"/>
                    <a:pt x="6681631" y="2873487"/>
                    <a:pt x="6674506" y="2863006"/>
                  </a:cubicBezTo>
                  <a:cubicBezTo>
                    <a:pt x="6668110" y="2853635"/>
                    <a:pt x="6663374" y="2843563"/>
                    <a:pt x="6660419" y="2832613"/>
                  </a:cubicBezTo>
                  <a:cubicBezTo>
                    <a:pt x="6656654" y="2818619"/>
                    <a:pt x="6659730" y="2806171"/>
                    <a:pt x="6669041" y="2795326"/>
                  </a:cubicBezTo>
                  <a:cubicBezTo>
                    <a:pt x="6672239" y="2791634"/>
                    <a:pt x="6675882" y="2788209"/>
                    <a:pt x="6679849" y="2785392"/>
                  </a:cubicBezTo>
                  <a:cubicBezTo>
                    <a:pt x="6685557" y="2781346"/>
                    <a:pt x="6691457" y="2779213"/>
                    <a:pt x="6697433" y="2778945"/>
                  </a:cubicBezTo>
                  <a:close/>
                  <a:moveTo>
                    <a:pt x="1425653" y="2778944"/>
                  </a:moveTo>
                  <a:cubicBezTo>
                    <a:pt x="1431630" y="2778702"/>
                    <a:pt x="1437676" y="2780323"/>
                    <a:pt x="1443665" y="2783772"/>
                  </a:cubicBezTo>
                  <a:cubicBezTo>
                    <a:pt x="1449057" y="2786877"/>
                    <a:pt x="1454021" y="2791014"/>
                    <a:pt x="1458486" y="2795386"/>
                  </a:cubicBezTo>
                  <a:cubicBezTo>
                    <a:pt x="1471597" y="2808239"/>
                    <a:pt x="1482544" y="2822792"/>
                    <a:pt x="1490988" y="2839143"/>
                  </a:cubicBezTo>
                  <a:cubicBezTo>
                    <a:pt x="1492895" y="2842835"/>
                    <a:pt x="1494101" y="2846992"/>
                    <a:pt x="1498837" y="2849457"/>
                  </a:cubicBezTo>
                  <a:cubicBezTo>
                    <a:pt x="1502080" y="2845081"/>
                    <a:pt x="1505484" y="2840685"/>
                    <a:pt x="1508682" y="2836143"/>
                  </a:cubicBezTo>
                  <a:cubicBezTo>
                    <a:pt x="1517191" y="2824063"/>
                    <a:pt x="1526603" y="2812741"/>
                    <a:pt x="1537108" y="2802349"/>
                  </a:cubicBezTo>
                  <a:cubicBezTo>
                    <a:pt x="1544172" y="2795362"/>
                    <a:pt x="1552171" y="2789832"/>
                    <a:pt x="1561786" y="2786764"/>
                  </a:cubicBezTo>
                  <a:cubicBezTo>
                    <a:pt x="1568793" y="2784529"/>
                    <a:pt x="1575497" y="2784671"/>
                    <a:pt x="1582261" y="2787699"/>
                  </a:cubicBezTo>
                  <a:cubicBezTo>
                    <a:pt x="1593600" y="2792771"/>
                    <a:pt x="1602307" y="2800746"/>
                    <a:pt x="1607691" y="2811806"/>
                  </a:cubicBezTo>
                  <a:cubicBezTo>
                    <a:pt x="1612553" y="2821792"/>
                    <a:pt x="1611671" y="2832326"/>
                    <a:pt x="1607942" y="2842535"/>
                  </a:cubicBezTo>
                  <a:cubicBezTo>
                    <a:pt x="1604522" y="2851898"/>
                    <a:pt x="1599032" y="2860096"/>
                    <a:pt x="1591843" y="2866945"/>
                  </a:cubicBezTo>
                  <a:cubicBezTo>
                    <a:pt x="1582192" y="2876138"/>
                    <a:pt x="1572157" y="2884927"/>
                    <a:pt x="1562340" y="2893942"/>
                  </a:cubicBezTo>
                  <a:cubicBezTo>
                    <a:pt x="1558762" y="2897225"/>
                    <a:pt x="1554110" y="2899419"/>
                    <a:pt x="1551665" y="2904597"/>
                  </a:cubicBezTo>
                  <a:cubicBezTo>
                    <a:pt x="1552823" y="2905880"/>
                    <a:pt x="1553855" y="2907698"/>
                    <a:pt x="1555418" y="2908633"/>
                  </a:cubicBezTo>
                  <a:cubicBezTo>
                    <a:pt x="1562037" y="2912600"/>
                    <a:pt x="1568870" y="2916195"/>
                    <a:pt x="1575509" y="2920121"/>
                  </a:cubicBezTo>
                  <a:cubicBezTo>
                    <a:pt x="1587613" y="2927278"/>
                    <a:pt x="1599150" y="2935249"/>
                    <a:pt x="1609675" y="2944621"/>
                  </a:cubicBezTo>
                  <a:cubicBezTo>
                    <a:pt x="1616002" y="2950260"/>
                    <a:pt x="1621698" y="2956429"/>
                    <a:pt x="1625912" y="2963825"/>
                  </a:cubicBezTo>
                  <a:cubicBezTo>
                    <a:pt x="1634194" y="2978349"/>
                    <a:pt x="1634433" y="2996319"/>
                    <a:pt x="1622220" y="3010973"/>
                  </a:cubicBezTo>
                  <a:cubicBezTo>
                    <a:pt x="1616792" y="3017483"/>
                    <a:pt x="1610748" y="3023328"/>
                    <a:pt x="1603497" y="3027769"/>
                  </a:cubicBezTo>
                  <a:cubicBezTo>
                    <a:pt x="1590414" y="3035780"/>
                    <a:pt x="1576962" y="3035963"/>
                    <a:pt x="1563461" y="3028963"/>
                  </a:cubicBezTo>
                  <a:cubicBezTo>
                    <a:pt x="1554005" y="3024061"/>
                    <a:pt x="1545885" y="3017248"/>
                    <a:pt x="1538991" y="3009253"/>
                  </a:cubicBezTo>
                  <a:cubicBezTo>
                    <a:pt x="1527996" y="2996509"/>
                    <a:pt x="1517495" y="2983345"/>
                    <a:pt x="1506808" y="2970338"/>
                  </a:cubicBezTo>
                  <a:cubicBezTo>
                    <a:pt x="1504181" y="2967144"/>
                    <a:pt x="1502452" y="2963084"/>
                    <a:pt x="1497400" y="2961287"/>
                  </a:cubicBezTo>
                  <a:cubicBezTo>
                    <a:pt x="1494753" y="2965080"/>
                    <a:pt x="1491830" y="2968950"/>
                    <a:pt x="1489243" y="2973030"/>
                  </a:cubicBezTo>
                  <a:cubicBezTo>
                    <a:pt x="1480183" y="2987352"/>
                    <a:pt x="1469359" y="3000201"/>
                    <a:pt x="1457036" y="3011795"/>
                  </a:cubicBezTo>
                  <a:cubicBezTo>
                    <a:pt x="1450341" y="3018094"/>
                    <a:pt x="1442929" y="3023146"/>
                    <a:pt x="1433918" y="3025907"/>
                  </a:cubicBezTo>
                  <a:cubicBezTo>
                    <a:pt x="1424469" y="3028797"/>
                    <a:pt x="1415770" y="3027388"/>
                    <a:pt x="1407682" y="3022421"/>
                  </a:cubicBezTo>
                  <a:cubicBezTo>
                    <a:pt x="1397901" y="3016410"/>
                    <a:pt x="1390546" y="3008099"/>
                    <a:pt x="1385943" y="2997412"/>
                  </a:cubicBezTo>
                  <a:cubicBezTo>
                    <a:pt x="1381859" y="2987931"/>
                    <a:pt x="1381575" y="2978455"/>
                    <a:pt x="1384810" y="2968699"/>
                  </a:cubicBezTo>
                  <a:cubicBezTo>
                    <a:pt x="1387741" y="2959850"/>
                    <a:pt x="1392663" y="2952292"/>
                    <a:pt x="1399051" y="2945608"/>
                  </a:cubicBezTo>
                  <a:cubicBezTo>
                    <a:pt x="1408766" y="2935439"/>
                    <a:pt x="1419296" y="2926173"/>
                    <a:pt x="1430505" y="2917672"/>
                  </a:cubicBezTo>
                  <a:cubicBezTo>
                    <a:pt x="1433298" y="2915555"/>
                    <a:pt x="1436055" y="2913389"/>
                    <a:pt x="1438800" y="2911203"/>
                  </a:cubicBezTo>
                  <a:cubicBezTo>
                    <a:pt x="1440342" y="2909981"/>
                    <a:pt x="1440852" y="2906876"/>
                    <a:pt x="1439690" y="2905637"/>
                  </a:cubicBezTo>
                  <a:cubicBezTo>
                    <a:pt x="1436330" y="2902063"/>
                    <a:pt x="1432962" y="2898500"/>
                    <a:pt x="1429521" y="2895003"/>
                  </a:cubicBezTo>
                  <a:cubicBezTo>
                    <a:pt x="1420158" y="2885478"/>
                    <a:pt x="1411292" y="2875535"/>
                    <a:pt x="1403593" y="2864597"/>
                  </a:cubicBezTo>
                  <a:cubicBezTo>
                    <a:pt x="1396663" y="2854752"/>
                    <a:pt x="1391489" y="2844102"/>
                    <a:pt x="1388396" y="2832427"/>
                  </a:cubicBezTo>
                  <a:cubicBezTo>
                    <a:pt x="1384680" y="2818392"/>
                    <a:pt x="1387866" y="2805984"/>
                    <a:pt x="1397201" y="2795172"/>
                  </a:cubicBezTo>
                  <a:cubicBezTo>
                    <a:pt x="1400379" y="2791488"/>
                    <a:pt x="1404067" y="2788072"/>
                    <a:pt x="1408050" y="2785286"/>
                  </a:cubicBezTo>
                  <a:cubicBezTo>
                    <a:pt x="1413766" y="2781289"/>
                    <a:pt x="1419675" y="2779186"/>
                    <a:pt x="1425653" y="2778944"/>
                  </a:cubicBezTo>
                  <a:close/>
                  <a:moveTo>
                    <a:pt x="4941034" y="2778900"/>
                  </a:moveTo>
                  <a:cubicBezTo>
                    <a:pt x="4947020" y="2778736"/>
                    <a:pt x="4953082" y="2780439"/>
                    <a:pt x="4959073" y="2783841"/>
                  </a:cubicBezTo>
                  <a:cubicBezTo>
                    <a:pt x="4963891" y="2786574"/>
                    <a:pt x="4968303" y="2790258"/>
                    <a:pt x="4972311" y="2794099"/>
                  </a:cubicBezTo>
                  <a:cubicBezTo>
                    <a:pt x="4985103" y="2806272"/>
                    <a:pt x="4995790" y="2820129"/>
                    <a:pt x="5004331" y="2835605"/>
                  </a:cubicBezTo>
                  <a:cubicBezTo>
                    <a:pt x="5006679" y="2839872"/>
                    <a:pt x="5008825" y="2844243"/>
                    <a:pt x="5011010" y="2848421"/>
                  </a:cubicBezTo>
                  <a:cubicBezTo>
                    <a:pt x="5012954" y="2847992"/>
                    <a:pt x="5014694" y="2848142"/>
                    <a:pt x="5015464" y="2847340"/>
                  </a:cubicBezTo>
                  <a:cubicBezTo>
                    <a:pt x="5017771" y="2844782"/>
                    <a:pt x="5019835" y="2841944"/>
                    <a:pt x="5021819" y="2839086"/>
                  </a:cubicBezTo>
                  <a:cubicBezTo>
                    <a:pt x="5031049" y="2825808"/>
                    <a:pt x="5041210" y="2813332"/>
                    <a:pt x="5052747" y="2801961"/>
                  </a:cubicBezTo>
                  <a:cubicBezTo>
                    <a:pt x="5059871" y="2794945"/>
                    <a:pt x="5067968" y="2789606"/>
                    <a:pt x="5077521" y="2786574"/>
                  </a:cubicBezTo>
                  <a:cubicBezTo>
                    <a:pt x="5084524" y="2784355"/>
                    <a:pt x="5091285" y="2784845"/>
                    <a:pt x="5098005" y="2787902"/>
                  </a:cubicBezTo>
                  <a:cubicBezTo>
                    <a:pt x="5107194" y="2792087"/>
                    <a:pt x="5114602" y="2798342"/>
                    <a:pt x="5120067" y="2806762"/>
                  </a:cubicBezTo>
                  <a:cubicBezTo>
                    <a:pt x="5126058" y="2816004"/>
                    <a:pt x="5128123" y="2825853"/>
                    <a:pt x="5124965" y="2836839"/>
                  </a:cubicBezTo>
                  <a:cubicBezTo>
                    <a:pt x="5121767" y="2847927"/>
                    <a:pt x="5116383" y="2857683"/>
                    <a:pt x="5108246" y="2865613"/>
                  </a:cubicBezTo>
                  <a:cubicBezTo>
                    <a:pt x="5097681" y="2875876"/>
                    <a:pt x="5086589" y="2885542"/>
                    <a:pt x="5075659" y="2895440"/>
                  </a:cubicBezTo>
                  <a:cubicBezTo>
                    <a:pt x="5072583" y="2898233"/>
                    <a:pt x="5069425" y="2900925"/>
                    <a:pt x="5066510" y="2903496"/>
                  </a:cubicBezTo>
                  <a:cubicBezTo>
                    <a:pt x="5067846" y="2907921"/>
                    <a:pt x="5071287" y="2908997"/>
                    <a:pt x="5074080" y="2910730"/>
                  </a:cubicBezTo>
                  <a:cubicBezTo>
                    <a:pt x="5086022" y="2918077"/>
                    <a:pt x="5098329" y="2924898"/>
                    <a:pt x="5109825" y="2932853"/>
                  </a:cubicBezTo>
                  <a:cubicBezTo>
                    <a:pt x="5117840" y="2938395"/>
                    <a:pt x="5125087" y="2945179"/>
                    <a:pt x="5132171" y="2951936"/>
                  </a:cubicBezTo>
                  <a:cubicBezTo>
                    <a:pt x="5138324" y="2957793"/>
                    <a:pt x="5142453" y="2965080"/>
                    <a:pt x="5145206" y="2973257"/>
                  </a:cubicBezTo>
                  <a:cubicBezTo>
                    <a:pt x="5149092" y="2984774"/>
                    <a:pt x="5147311" y="2995348"/>
                    <a:pt x="5141198" y="3005497"/>
                  </a:cubicBezTo>
                  <a:cubicBezTo>
                    <a:pt x="5135693" y="3014714"/>
                    <a:pt x="5128042" y="3021900"/>
                    <a:pt x="5119015" y="3027543"/>
                  </a:cubicBezTo>
                  <a:cubicBezTo>
                    <a:pt x="5106061" y="3035639"/>
                    <a:pt x="5092702" y="3036137"/>
                    <a:pt x="5079060" y="3029113"/>
                  </a:cubicBezTo>
                  <a:cubicBezTo>
                    <a:pt x="5071490" y="3025215"/>
                    <a:pt x="5065013" y="3019900"/>
                    <a:pt x="5058940" y="3014002"/>
                  </a:cubicBezTo>
                  <a:cubicBezTo>
                    <a:pt x="5045825" y="3001238"/>
                    <a:pt x="5034490" y="2986985"/>
                    <a:pt x="5023479" y="2972403"/>
                  </a:cubicBezTo>
                  <a:cubicBezTo>
                    <a:pt x="5020969" y="2969067"/>
                    <a:pt x="5018297" y="2965805"/>
                    <a:pt x="5015423" y="2962797"/>
                  </a:cubicBezTo>
                  <a:cubicBezTo>
                    <a:pt x="5014775" y="2962141"/>
                    <a:pt x="5012225" y="2962170"/>
                    <a:pt x="5011699" y="2962821"/>
                  </a:cubicBezTo>
                  <a:cubicBezTo>
                    <a:pt x="5009067" y="2966072"/>
                    <a:pt x="5006720" y="2969569"/>
                    <a:pt x="5004452" y="2973095"/>
                  </a:cubicBezTo>
                  <a:cubicBezTo>
                    <a:pt x="4995344" y="2987341"/>
                    <a:pt x="4984576" y="3000266"/>
                    <a:pt x="4972229" y="3011804"/>
                  </a:cubicBezTo>
                  <a:cubicBezTo>
                    <a:pt x="4965550" y="3018058"/>
                    <a:pt x="4958142" y="3023158"/>
                    <a:pt x="4949115" y="3025931"/>
                  </a:cubicBezTo>
                  <a:cubicBezTo>
                    <a:pt x="4939642" y="3028842"/>
                    <a:pt x="4930979" y="3027417"/>
                    <a:pt x="4922924" y="3022345"/>
                  </a:cubicBezTo>
                  <a:cubicBezTo>
                    <a:pt x="4918268" y="3019382"/>
                    <a:pt x="4913936" y="3015609"/>
                    <a:pt x="4910172" y="3011544"/>
                  </a:cubicBezTo>
                  <a:cubicBezTo>
                    <a:pt x="4893696" y="2993830"/>
                    <a:pt x="4896125" y="2971233"/>
                    <a:pt x="4905435" y="2957146"/>
                  </a:cubicBezTo>
                  <a:cubicBezTo>
                    <a:pt x="4908876" y="2951916"/>
                    <a:pt x="4912884" y="2946880"/>
                    <a:pt x="4917337" y="2942512"/>
                  </a:cubicBezTo>
                  <a:cubicBezTo>
                    <a:pt x="4924867" y="2935180"/>
                    <a:pt x="4932882" y="2928351"/>
                    <a:pt x="4940897" y="2921518"/>
                  </a:cubicBezTo>
                  <a:cubicBezTo>
                    <a:pt x="4945674" y="2917438"/>
                    <a:pt x="4950774" y="2913754"/>
                    <a:pt x="4956118" y="2909592"/>
                  </a:cubicBezTo>
                  <a:cubicBezTo>
                    <a:pt x="4954053" y="2902435"/>
                    <a:pt x="4949357" y="2900022"/>
                    <a:pt x="4946200" y="2896379"/>
                  </a:cubicBezTo>
                  <a:cubicBezTo>
                    <a:pt x="4938347" y="2887404"/>
                    <a:pt x="4930129" y="2878742"/>
                    <a:pt x="4922559" y="2869560"/>
                  </a:cubicBezTo>
                  <a:cubicBezTo>
                    <a:pt x="4918592" y="2864727"/>
                    <a:pt x="4915273" y="2859242"/>
                    <a:pt x="4912236" y="2853748"/>
                  </a:cubicBezTo>
                  <a:cubicBezTo>
                    <a:pt x="4909524" y="2848870"/>
                    <a:pt x="4906893" y="2843758"/>
                    <a:pt x="4905354" y="2838430"/>
                  </a:cubicBezTo>
                  <a:cubicBezTo>
                    <a:pt x="4898999" y="2816368"/>
                    <a:pt x="4902763" y="2799888"/>
                    <a:pt x="4923449" y="2785149"/>
                  </a:cubicBezTo>
                  <a:cubicBezTo>
                    <a:pt x="4929137" y="2781091"/>
                    <a:pt x="4935048" y="2779063"/>
                    <a:pt x="4941034" y="2778900"/>
                  </a:cubicBezTo>
                  <a:close/>
                  <a:moveTo>
                    <a:pt x="3183615" y="2778848"/>
                  </a:moveTo>
                  <a:cubicBezTo>
                    <a:pt x="3189617" y="2778764"/>
                    <a:pt x="3195662" y="2780568"/>
                    <a:pt x="3201584" y="2784177"/>
                  </a:cubicBezTo>
                  <a:cubicBezTo>
                    <a:pt x="3206915" y="2787428"/>
                    <a:pt x="3211866" y="2791557"/>
                    <a:pt x="3216303" y="2795977"/>
                  </a:cubicBezTo>
                  <a:cubicBezTo>
                    <a:pt x="3228297" y="2807927"/>
                    <a:pt x="3238551" y="2821270"/>
                    <a:pt x="3246603" y="2836240"/>
                  </a:cubicBezTo>
                  <a:cubicBezTo>
                    <a:pt x="3248591" y="2839932"/>
                    <a:pt x="3250680" y="2843591"/>
                    <a:pt x="3253060" y="2847028"/>
                  </a:cubicBezTo>
                  <a:cubicBezTo>
                    <a:pt x="3253562" y="2847753"/>
                    <a:pt x="3256177" y="2848077"/>
                    <a:pt x="3256752" y="2847510"/>
                  </a:cubicBezTo>
                  <a:cubicBezTo>
                    <a:pt x="3259217" y="2845069"/>
                    <a:pt x="3261472" y="2842357"/>
                    <a:pt x="3263464" y="2839507"/>
                  </a:cubicBezTo>
                  <a:cubicBezTo>
                    <a:pt x="3272742" y="2826237"/>
                    <a:pt x="3282826" y="2813668"/>
                    <a:pt x="3294395" y="2802289"/>
                  </a:cubicBezTo>
                  <a:cubicBezTo>
                    <a:pt x="3301520" y="2795281"/>
                    <a:pt x="3309531" y="2789812"/>
                    <a:pt x="3319097" y="2786703"/>
                  </a:cubicBezTo>
                  <a:cubicBezTo>
                    <a:pt x="3326084" y="2784432"/>
                    <a:pt x="3332800" y="2784805"/>
                    <a:pt x="3339605" y="2787748"/>
                  </a:cubicBezTo>
                  <a:cubicBezTo>
                    <a:pt x="3348260" y="2791488"/>
                    <a:pt x="3355133" y="2797329"/>
                    <a:pt x="3360647" y="2804766"/>
                  </a:cubicBezTo>
                  <a:cubicBezTo>
                    <a:pt x="3368237" y="2814999"/>
                    <a:pt x="3370395" y="2826193"/>
                    <a:pt x="3366448" y="2838600"/>
                  </a:cubicBezTo>
                  <a:cubicBezTo>
                    <a:pt x="3363177" y="2848882"/>
                    <a:pt x="3358011" y="2857999"/>
                    <a:pt x="3350349" y="2865419"/>
                  </a:cubicBezTo>
                  <a:cubicBezTo>
                    <a:pt x="3339759" y="2875665"/>
                    <a:pt x="3328642" y="2885368"/>
                    <a:pt x="3317806" y="2895367"/>
                  </a:cubicBezTo>
                  <a:cubicBezTo>
                    <a:pt x="3314749" y="2898188"/>
                    <a:pt x="3310592" y="2899901"/>
                    <a:pt x="3308888" y="2904107"/>
                  </a:cubicBezTo>
                  <a:cubicBezTo>
                    <a:pt x="3309252" y="2907317"/>
                    <a:pt x="3312005" y="2908386"/>
                    <a:pt x="3314223" y="2909734"/>
                  </a:cubicBezTo>
                  <a:cubicBezTo>
                    <a:pt x="3325614" y="2916656"/>
                    <a:pt x="3337245" y="2923202"/>
                    <a:pt x="3348478" y="2930367"/>
                  </a:cubicBezTo>
                  <a:cubicBezTo>
                    <a:pt x="3357971" y="2936419"/>
                    <a:pt x="3366577" y="2943677"/>
                    <a:pt x="3374309" y="2951919"/>
                  </a:cubicBezTo>
                  <a:cubicBezTo>
                    <a:pt x="3380669" y="2958696"/>
                    <a:pt x="3385328" y="2966440"/>
                    <a:pt x="3387887" y="2975394"/>
                  </a:cubicBezTo>
                  <a:cubicBezTo>
                    <a:pt x="3390081" y="2983070"/>
                    <a:pt x="3389886" y="2990611"/>
                    <a:pt x="3386757" y="2998064"/>
                  </a:cubicBezTo>
                  <a:cubicBezTo>
                    <a:pt x="3379835" y="3014532"/>
                    <a:pt x="3367646" y="3025810"/>
                    <a:pt x="3351304" y="3032109"/>
                  </a:cubicBezTo>
                  <a:cubicBezTo>
                    <a:pt x="3342657" y="3035444"/>
                    <a:pt x="3333391" y="3034671"/>
                    <a:pt x="3324594" y="3030789"/>
                  </a:cubicBezTo>
                  <a:cubicBezTo>
                    <a:pt x="3315437" y="3026749"/>
                    <a:pt x="3307730" y="3020774"/>
                    <a:pt x="3300650" y="3013864"/>
                  </a:cubicBezTo>
                  <a:cubicBezTo>
                    <a:pt x="3289056" y="3002545"/>
                    <a:pt x="3278903" y="2989984"/>
                    <a:pt x="3269034" y="2977176"/>
                  </a:cubicBezTo>
                  <a:cubicBezTo>
                    <a:pt x="3265609" y="2972731"/>
                    <a:pt x="3262298" y="2968193"/>
                    <a:pt x="3258877" y="2963736"/>
                  </a:cubicBezTo>
                  <a:cubicBezTo>
                    <a:pt x="3257205" y="2961558"/>
                    <a:pt x="3253440" y="2961955"/>
                    <a:pt x="3251797" y="2964481"/>
                  </a:cubicBezTo>
                  <a:cubicBezTo>
                    <a:pt x="3249117" y="2968602"/>
                    <a:pt x="3246591" y="2972816"/>
                    <a:pt x="3243862" y="2976900"/>
                  </a:cubicBezTo>
                  <a:cubicBezTo>
                    <a:pt x="3235248" y="2989806"/>
                    <a:pt x="3225310" y="3001630"/>
                    <a:pt x="3213902" y="3012139"/>
                  </a:cubicBezTo>
                  <a:cubicBezTo>
                    <a:pt x="3207158" y="3018349"/>
                    <a:pt x="3199714" y="3023405"/>
                    <a:pt x="3190622" y="3026036"/>
                  </a:cubicBezTo>
                  <a:cubicBezTo>
                    <a:pt x="3181100" y="3028797"/>
                    <a:pt x="3172539" y="3027146"/>
                    <a:pt x="3164406" y="3022175"/>
                  </a:cubicBezTo>
                  <a:cubicBezTo>
                    <a:pt x="3154512" y="3016127"/>
                    <a:pt x="3147137" y="3007646"/>
                    <a:pt x="3142918" y="2996922"/>
                  </a:cubicBezTo>
                  <a:cubicBezTo>
                    <a:pt x="3138644" y="2986045"/>
                    <a:pt x="3139178" y="2974933"/>
                    <a:pt x="3143760" y="2964104"/>
                  </a:cubicBezTo>
                  <a:cubicBezTo>
                    <a:pt x="3147096" y="2956222"/>
                    <a:pt x="3151938" y="2949296"/>
                    <a:pt x="3158208" y="2943576"/>
                  </a:cubicBezTo>
                  <a:cubicBezTo>
                    <a:pt x="3168053" y="2934589"/>
                    <a:pt x="3178218" y="2925951"/>
                    <a:pt x="3188314" y="2917239"/>
                  </a:cubicBezTo>
                  <a:cubicBezTo>
                    <a:pt x="3191484" y="2914502"/>
                    <a:pt x="3194868" y="2912017"/>
                    <a:pt x="3197888" y="2909620"/>
                  </a:cubicBezTo>
                  <a:cubicBezTo>
                    <a:pt x="3197455" y="2905248"/>
                    <a:pt x="3194641" y="2903054"/>
                    <a:pt x="3192281" y="2900516"/>
                  </a:cubicBezTo>
                  <a:cubicBezTo>
                    <a:pt x="3184157" y="2891776"/>
                    <a:pt x="3175858" y="2883182"/>
                    <a:pt x="3168102" y="2874126"/>
                  </a:cubicBezTo>
                  <a:cubicBezTo>
                    <a:pt x="3163560" y="2868819"/>
                    <a:pt x="3159544" y="2862962"/>
                    <a:pt x="3155982" y="2856942"/>
                  </a:cubicBezTo>
                  <a:cubicBezTo>
                    <a:pt x="3152784" y="2851542"/>
                    <a:pt x="3150023" y="2845761"/>
                    <a:pt x="3147950" y="2839839"/>
                  </a:cubicBezTo>
                  <a:cubicBezTo>
                    <a:pt x="3139316" y="2815222"/>
                    <a:pt x="3146825" y="2797892"/>
                    <a:pt x="3165904" y="2784837"/>
                  </a:cubicBezTo>
                  <a:cubicBezTo>
                    <a:pt x="3171654" y="2780900"/>
                    <a:pt x="3177613" y="2778931"/>
                    <a:pt x="3183615" y="2778848"/>
                  </a:cubicBezTo>
                  <a:close/>
                  <a:moveTo>
                    <a:pt x="1899796" y="2460622"/>
                  </a:moveTo>
                  <a:cubicBezTo>
                    <a:pt x="1928141" y="2454502"/>
                    <a:pt x="1945900" y="2483903"/>
                    <a:pt x="1941738" y="2502452"/>
                  </a:cubicBezTo>
                  <a:cubicBezTo>
                    <a:pt x="1939573" y="2512094"/>
                    <a:pt x="1936537" y="2521417"/>
                    <a:pt x="1931246" y="2529833"/>
                  </a:cubicBezTo>
                  <a:cubicBezTo>
                    <a:pt x="1927513" y="2535764"/>
                    <a:pt x="1923753" y="2541706"/>
                    <a:pt x="1919563" y="2547313"/>
                  </a:cubicBezTo>
                  <a:cubicBezTo>
                    <a:pt x="1894311" y="2581094"/>
                    <a:pt x="1866646" y="2612816"/>
                    <a:pt x="1837183" y="2642990"/>
                  </a:cubicBezTo>
                  <a:cubicBezTo>
                    <a:pt x="1830293" y="2650046"/>
                    <a:pt x="1822934" y="2656511"/>
                    <a:pt x="1814457" y="2661620"/>
                  </a:cubicBezTo>
                  <a:cubicBezTo>
                    <a:pt x="1807685" y="2665700"/>
                    <a:pt x="1800358" y="2667793"/>
                    <a:pt x="1793249" y="2667737"/>
                  </a:cubicBezTo>
                  <a:cubicBezTo>
                    <a:pt x="1771887" y="2668664"/>
                    <a:pt x="1753667" y="2648937"/>
                    <a:pt x="1758727" y="2626891"/>
                  </a:cubicBezTo>
                  <a:cubicBezTo>
                    <a:pt x="1760593" y="2618766"/>
                    <a:pt x="1763771" y="2610808"/>
                    <a:pt x="1767341" y="2603242"/>
                  </a:cubicBezTo>
                  <a:cubicBezTo>
                    <a:pt x="1774239" y="2588612"/>
                    <a:pt x="1783003" y="2575014"/>
                    <a:pt x="1792711" y="2562085"/>
                  </a:cubicBezTo>
                  <a:cubicBezTo>
                    <a:pt x="1813830" y="2533958"/>
                    <a:pt x="1837370" y="2507937"/>
                    <a:pt x="1862699" y="2483575"/>
                  </a:cubicBezTo>
                  <a:cubicBezTo>
                    <a:pt x="1869224" y="2477301"/>
                    <a:pt x="1876738" y="2471912"/>
                    <a:pt x="1884344" y="2466958"/>
                  </a:cubicBezTo>
                  <a:cubicBezTo>
                    <a:pt x="1888939" y="2463962"/>
                    <a:pt x="1894416" y="2461784"/>
                    <a:pt x="1899796" y="2460622"/>
                  </a:cubicBezTo>
                  <a:close/>
                  <a:moveTo>
                    <a:pt x="7171819" y="2460614"/>
                  </a:moveTo>
                  <a:cubicBezTo>
                    <a:pt x="7200156" y="2454502"/>
                    <a:pt x="7217886" y="2483988"/>
                    <a:pt x="7213676" y="2502500"/>
                  </a:cubicBezTo>
                  <a:cubicBezTo>
                    <a:pt x="7211531" y="2512139"/>
                    <a:pt x="7208454" y="2521458"/>
                    <a:pt x="7203192" y="2529878"/>
                  </a:cubicBezTo>
                  <a:cubicBezTo>
                    <a:pt x="7199468" y="2535812"/>
                    <a:pt x="7195703" y="2541755"/>
                    <a:pt x="7191533" y="2547362"/>
                  </a:cubicBezTo>
                  <a:cubicBezTo>
                    <a:pt x="7166273" y="2581155"/>
                    <a:pt x="7138543" y="2612820"/>
                    <a:pt x="7109154" y="2643059"/>
                  </a:cubicBezTo>
                  <a:cubicBezTo>
                    <a:pt x="7102272" y="2650131"/>
                    <a:pt x="7094864" y="2656552"/>
                    <a:pt x="7086363" y="2661644"/>
                  </a:cubicBezTo>
                  <a:cubicBezTo>
                    <a:pt x="7079602" y="2665709"/>
                    <a:pt x="7072275" y="2667797"/>
                    <a:pt x="7065151" y="2667737"/>
                  </a:cubicBezTo>
                  <a:cubicBezTo>
                    <a:pt x="7043655" y="2668640"/>
                    <a:pt x="7025600" y="2648707"/>
                    <a:pt x="7030701" y="2626847"/>
                  </a:cubicBezTo>
                  <a:cubicBezTo>
                    <a:pt x="7032604" y="2618722"/>
                    <a:pt x="7035761" y="2610755"/>
                    <a:pt x="7039324" y="2603194"/>
                  </a:cubicBezTo>
                  <a:cubicBezTo>
                    <a:pt x="7046246" y="2588572"/>
                    <a:pt x="7054990" y="2574970"/>
                    <a:pt x="7064705" y="2562044"/>
                  </a:cubicBezTo>
                  <a:cubicBezTo>
                    <a:pt x="7085837" y="2533930"/>
                    <a:pt x="7109356" y="2507892"/>
                    <a:pt x="7134698" y="2483547"/>
                  </a:cubicBezTo>
                  <a:cubicBezTo>
                    <a:pt x="7141256" y="2477281"/>
                    <a:pt x="7148745" y="2471884"/>
                    <a:pt x="7156355" y="2466934"/>
                  </a:cubicBezTo>
                  <a:cubicBezTo>
                    <a:pt x="7160970" y="2463942"/>
                    <a:pt x="7166435" y="2461776"/>
                    <a:pt x="7171819" y="2460614"/>
                  </a:cubicBezTo>
                  <a:close/>
                  <a:moveTo>
                    <a:pt x="5426469" y="2460145"/>
                  </a:moveTo>
                  <a:cubicBezTo>
                    <a:pt x="5429222" y="2460477"/>
                    <a:pt x="5432096" y="2460999"/>
                    <a:pt x="5434606" y="2462104"/>
                  </a:cubicBezTo>
                  <a:cubicBezTo>
                    <a:pt x="5447236" y="2467682"/>
                    <a:pt x="5458166" y="2481851"/>
                    <a:pt x="5456911" y="2497185"/>
                  </a:cubicBezTo>
                  <a:cubicBezTo>
                    <a:pt x="5456466" y="2502715"/>
                    <a:pt x="5455454" y="2508318"/>
                    <a:pt x="5453835" y="2513609"/>
                  </a:cubicBezTo>
                  <a:cubicBezTo>
                    <a:pt x="5450030" y="2525813"/>
                    <a:pt x="5443067" y="2536355"/>
                    <a:pt x="5435456" y="2546516"/>
                  </a:cubicBezTo>
                  <a:cubicBezTo>
                    <a:pt x="5413192" y="2576330"/>
                    <a:pt x="5388984" y="2604541"/>
                    <a:pt x="5363400" y="2631563"/>
                  </a:cubicBezTo>
                  <a:cubicBezTo>
                    <a:pt x="5357611" y="2637676"/>
                    <a:pt x="5351822" y="2643841"/>
                    <a:pt x="5345547" y="2649427"/>
                  </a:cubicBezTo>
                  <a:cubicBezTo>
                    <a:pt x="5340366" y="2654062"/>
                    <a:pt x="5334577" y="2658131"/>
                    <a:pt x="5328788" y="2662005"/>
                  </a:cubicBezTo>
                  <a:cubicBezTo>
                    <a:pt x="5322149" y="2666409"/>
                    <a:pt x="5314620" y="2667943"/>
                    <a:pt x="5308305" y="2667765"/>
                  </a:cubicBezTo>
                  <a:cubicBezTo>
                    <a:pt x="5287457" y="2668097"/>
                    <a:pt x="5270697" y="2650135"/>
                    <a:pt x="5273815" y="2630004"/>
                  </a:cubicBezTo>
                  <a:cubicBezTo>
                    <a:pt x="5274665" y="2624511"/>
                    <a:pt x="5276001" y="2618953"/>
                    <a:pt x="5278065" y="2613828"/>
                  </a:cubicBezTo>
                  <a:cubicBezTo>
                    <a:pt x="5281223" y="2606055"/>
                    <a:pt x="5284664" y="2598279"/>
                    <a:pt x="5289036" y="2591150"/>
                  </a:cubicBezTo>
                  <a:cubicBezTo>
                    <a:pt x="5296403" y="2579216"/>
                    <a:pt x="5304013" y="2567376"/>
                    <a:pt x="5312474" y="2556231"/>
                  </a:cubicBezTo>
                  <a:cubicBezTo>
                    <a:pt x="5331177" y="2531619"/>
                    <a:pt x="5352146" y="2508969"/>
                    <a:pt x="5374006" y="2487122"/>
                  </a:cubicBezTo>
                  <a:cubicBezTo>
                    <a:pt x="5382466" y="2478665"/>
                    <a:pt x="5391615" y="2471030"/>
                    <a:pt x="5402181" y="2465237"/>
                  </a:cubicBezTo>
                  <a:cubicBezTo>
                    <a:pt x="5409750" y="2461076"/>
                    <a:pt x="5417847" y="2459105"/>
                    <a:pt x="5426469" y="2460145"/>
                  </a:cubicBezTo>
                  <a:close/>
                  <a:moveTo>
                    <a:pt x="3667288" y="2459946"/>
                  </a:moveTo>
                  <a:cubicBezTo>
                    <a:pt x="3672356" y="2460278"/>
                    <a:pt x="3676975" y="2461695"/>
                    <a:pt x="3681096" y="2464493"/>
                  </a:cubicBezTo>
                  <a:cubicBezTo>
                    <a:pt x="3692961" y="2472532"/>
                    <a:pt x="3699552" y="2483462"/>
                    <a:pt x="3698815" y="2498153"/>
                  </a:cubicBezTo>
                  <a:cubicBezTo>
                    <a:pt x="3698495" y="2504488"/>
                    <a:pt x="3697220" y="2510580"/>
                    <a:pt x="3694844" y="2516551"/>
                  </a:cubicBezTo>
                  <a:cubicBezTo>
                    <a:pt x="3691188" y="2525757"/>
                    <a:pt x="3686407" y="2534270"/>
                    <a:pt x="3680566" y="2542208"/>
                  </a:cubicBezTo>
                  <a:cubicBezTo>
                    <a:pt x="3653500" y="2579010"/>
                    <a:pt x="3623560" y="2613358"/>
                    <a:pt x="3591467" y="2645844"/>
                  </a:cubicBezTo>
                  <a:cubicBezTo>
                    <a:pt x="3585046" y="2652342"/>
                    <a:pt x="3577994" y="2658074"/>
                    <a:pt x="3569926" y="2662547"/>
                  </a:cubicBezTo>
                  <a:cubicBezTo>
                    <a:pt x="3563603" y="2666045"/>
                    <a:pt x="3556920" y="2667640"/>
                    <a:pt x="3545549" y="2667834"/>
                  </a:cubicBezTo>
                  <a:cubicBezTo>
                    <a:pt x="3535695" y="2668077"/>
                    <a:pt x="3525737" y="2661239"/>
                    <a:pt x="3518973" y="2649427"/>
                  </a:cubicBezTo>
                  <a:cubicBezTo>
                    <a:pt x="3517289" y="2646488"/>
                    <a:pt x="3516394" y="2642901"/>
                    <a:pt x="3515921" y="2639505"/>
                  </a:cubicBezTo>
                  <a:cubicBezTo>
                    <a:pt x="3514840" y="2631745"/>
                    <a:pt x="3515633" y="2624037"/>
                    <a:pt x="3518738" y="2616799"/>
                  </a:cubicBezTo>
                  <a:cubicBezTo>
                    <a:pt x="3522045" y="2609079"/>
                    <a:pt x="3525389" y="2601335"/>
                    <a:pt x="3529376" y="2593955"/>
                  </a:cubicBezTo>
                  <a:cubicBezTo>
                    <a:pt x="3537392" y="2579115"/>
                    <a:pt x="3546958" y="2565254"/>
                    <a:pt x="3557491" y="2552082"/>
                  </a:cubicBezTo>
                  <a:cubicBezTo>
                    <a:pt x="3575914" y="2529048"/>
                    <a:pt x="3595729" y="2507257"/>
                    <a:pt x="3616695" y="2486510"/>
                  </a:cubicBezTo>
                  <a:cubicBezTo>
                    <a:pt x="3625200" y="2478098"/>
                    <a:pt x="3634292" y="2470419"/>
                    <a:pt x="3644983" y="2464849"/>
                  </a:cubicBezTo>
                  <a:cubicBezTo>
                    <a:pt x="3651970" y="2461209"/>
                    <a:pt x="3659321" y="2459424"/>
                    <a:pt x="3667288" y="2459946"/>
                  </a:cubicBezTo>
                  <a:close/>
                  <a:moveTo>
                    <a:pt x="152151" y="2459922"/>
                  </a:moveTo>
                  <a:cubicBezTo>
                    <a:pt x="158001" y="2460258"/>
                    <a:pt x="163226" y="2462161"/>
                    <a:pt x="167743" y="2465598"/>
                  </a:cubicBezTo>
                  <a:cubicBezTo>
                    <a:pt x="181329" y="2475929"/>
                    <a:pt x="187732" y="2490923"/>
                    <a:pt x="182588" y="2508322"/>
                  </a:cubicBezTo>
                  <a:cubicBezTo>
                    <a:pt x="179985" y="2517131"/>
                    <a:pt x="176384" y="2525478"/>
                    <a:pt x="171552" y="2533266"/>
                  </a:cubicBezTo>
                  <a:cubicBezTo>
                    <a:pt x="168966" y="2537436"/>
                    <a:pt x="166175" y="2541496"/>
                    <a:pt x="163237" y="2545427"/>
                  </a:cubicBezTo>
                  <a:cubicBezTo>
                    <a:pt x="137138" y="2580338"/>
                    <a:pt x="108625" y="2613176"/>
                    <a:pt x="78106" y="2644286"/>
                  </a:cubicBezTo>
                  <a:cubicBezTo>
                    <a:pt x="71198" y="2651330"/>
                    <a:pt x="63701" y="2657588"/>
                    <a:pt x="55050" y="2662474"/>
                  </a:cubicBezTo>
                  <a:cubicBezTo>
                    <a:pt x="48750" y="2666033"/>
                    <a:pt x="42034" y="2667547"/>
                    <a:pt x="32339" y="2667887"/>
                  </a:cubicBezTo>
                  <a:cubicBezTo>
                    <a:pt x="16166" y="2668377"/>
                    <a:pt x="2443" y="2654301"/>
                    <a:pt x="190" y="2637619"/>
                  </a:cubicBezTo>
                  <a:cubicBezTo>
                    <a:pt x="-267" y="2634231"/>
                    <a:pt x="157" y="2630587"/>
                    <a:pt x="852" y="2627203"/>
                  </a:cubicBezTo>
                  <a:cubicBezTo>
                    <a:pt x="2689" y="2618220"/>
                    <a:pt x="6104" y="2609776"/>
                    <a:pt x="10269" y="2601607"/>
                  </a:cubicBezTo>
                  <a:cubicBezTo>
                    <a:pt x="17940" y="2586552"/>
                    <a:pt x="26970" y="2572355"/>
                    <a:pt x="37229" y="2558956"/>
                  </a:cubicBezTo>
                  <a:cubicBezTo>
                    <a:pt x="57322" y="2532716"/>
                    <a:pt x="79530" y="2508338"/>
                    <a:pt x="103028" y="2485126"/>
                  </a:cubicBezTo>
                  <a:cubicBezTo>
                    <a:pt x="111049" y="2477204"/>
                    <a:pt x="119835" y="2470209"/>
                    <a:pt x="129847" y="2464922"/>
                  </a:cubicBezTo>
                  <a:cubicBezTo>
                    <a:pt x="136794" y="2461250"/>
                    <a:pt x="144179" y="2459465"/>
                    <a:pt x="152151" y="2459922"/>
                  </a:cubicBezTo>
                  <a:close/>
                  <a:moveTo>
                    <a:pt x="7459195" y="2048989"/>
                  </a:moveTo>
                  <a:cubicBezTo>
                    <a:pt x="7464417" y="2051171"/>
                    <a:pt x="7468789" y="2054754"/>
                    <a:pt x="7472554" y="2059053"/>
                  </a:cubicBezTo>
                  <a:cubicBezTo>
                    <a:pt x="7480569" y="2068218"/>
                    <a:pt x="7485993" y="2078759"/>
                    <a:pt x="7488908" y="2090491"/>
                  </a:cubicBezTo>
                  <a:cubicBezTo>
                    <a:pt x="7493037" y="2106991"/>
                    <a:pt x="7494211" y="2123705"/>
                    <a:pt x="7491742" y="2140606"/>
                  </a:cubicBezTo>
                  <a:cubicBezTo>
                    <a:pt x="7489394" y="2156584"/>
                    <a:pt x="7486560" y="2172437"/>
                    <a:pt x="7481581" y="2187852"/>
                  </a:cubicBezTo>
                  <a:cubicBezTo>
                    <a:pt x="7479840" y="2193143"/>
                    <a:pt x="7478666" y="2198604"/>
                    <a:pt x="7477250" y="2203854"/>
                  </a:cubicBezTo>
                  <a:cubicBezTo>
                    <a:pt x="7478909" y="2204781"/>
                    <a:pt x="7480042" y="2205963"/>
                    <a:pt x="7481257" y="2206000"/>
                  </a:cubicBezTo>
                  <a:cubicBezTo>
                    <a:pt x="7483281" y="2206069"/>
                    <a:pt x="7485386" y="2205591"/>
                    <a:pt x="7487410" y="2205048"/>
                  </a:cubicBezTo>
                  <a:cubicBezTo>
                    <a:pt x="7502348" y="2201025"/>
                    <a:pt x="7517569" y="2198729"/>
                    <a:pt x="7532871" y="2196628"/>
                  </a:cubicBezTo>
                  <a:cubicBezTo>
                    <a:pt x="7551289" y="2194106"/>
                    <a:pt x="7569344" y="2196058"/>
                    <a:pt x="7587237" y="2199814"/>
                  </a:cubicBezTo>
                  <a:cubicBezTo>
                    <a:pt x="7595455" y="2201539"/>
                    <a:pt x="7603389" y="2204652"/>
                    <a:pt x="7610432" y="2209433"/>
                  </a:cubicBezTo>
                  <a:cubicBezTo>
                    <a:pt x="7616343" y="2213428"/>
                    <a:pt x="7621322" y="2218302"/>
                    <a:pt x="7624237" y="2224941"/>
                  </a:cubicBezTo>
                  <a:cubicBezTo>
                    <a:pt x="7629459" y="2236628"/>
                    <a:pt x="7626504" y="2248788"/>
                    <a:pt x="7616464" y="2257111"/>
                  </a:cubicBezTo>
                  <a:cubicBezTo>
                    <a:pt x="7606263" y="2265544"/>
                    <a:pt x="7594280" y="2268871"/>
                    <a:pt x="7581367" y="2269531"/>
                  </a:cubicBezTo>
                  <a:cubicBezTo>
                    <a:pt x="7567199" y="2270256"/>
                    <a:pt x="7553435" y="2267309"/>
                    <a:pt x="7539793" y="2263977"/>
                  </a:cubicBezTo>
                  <a:cubicBezTo>
                    <a:pt x="7523438" y="2259973"/>
                    <a:pt x="7507691" y="2253946"/>
                    <a:pt x="7491984" y="2247914"/>
                  </a:cubicBezTo>
                  <a:cubicBezTo>
                    <a:pt x="7489394" y="2246922"/>
                    <a:pt x="7486722" y="2246153"/>
                    <a:pt x="7484091" y="2245327"/>
                  </a:cubicBezTo>
                  <a:cubicBezTo>
                    <a:pt x="7482148" y="2244728"/>
                    <a:pt x="7479678" y="2247044"/>
                    <a:pt x="7480286" y="2248963"/>
                  </a:cubicBezTo>
                  <a:cubicBezTo>
                    <a:pt x="7481540" y="2252958"/>
                    <a:pt x="7482755" y="2256974"/>
                    <a:pt x="7484212" y="2260900"/>
                  </a:cubicBezTo>
                  <a:cubicBezTo>
                    <a:pt x="7490770" y="2278692"/>
                    <a:pt x="7496438" y="2296726"/>
                    <a:pt x="7500080" y="2315364"/>
                  </a:cubicBezTo>
                  <a:cubicBezTo>
                    <a:pt x="7503198" y="2331326"/>
                    <a:pt x="7503845" y="2347417"/>
                    <a:pt x="7502065" y="2363549"/>
                  </a:cubicBezTo>
                  <a:cubicBezTo>
                    <a:pt x="7500728" y="2375649"/>
                    <a:pt x="7496357" y="2386639"/>
                    <a:pt x="7488584" y="2396140"/>
                  </a:cubicBezTo>
                  <a:cubicBezTo>
                    <a:pt x="7475792" y="2411754"/>
                    <a:pt x="7454823" y="2412215"/>
                    <a:pt x="7440735" y="2397359"/>
                  </a:cubicBezTo>
                  <a:cubicBezTo>
                    <a:pt x="7432194" y="2388372"/>
                    <a:pt x="7428348" y="2377142"/>
                    <a:pt x="7426081" y="2365265"/>
                  </a:cubicBezTo>
                  <a:cubicBezTo>
                    <a:pt x="7421952" y="2343519"/>
                    <a:pt x="7424138" y="2321934"/>
                    <a:pt x="7428146" y="2300451"/>
                  </a:cubicBezTo>
                  <a:cubicBezTo>
                    <a:pt x="7431141" y="2284546"/>
                    <a:pt x="7436809" y="2269422"/>
                    <a:pt x="7441828" y="2254116"/>
                  </a:cubicBezTo>
                  <a:cubicBezTo>
                    <a:pt x="7442193" y="2253124"/>
                    <a:pt x="7441585" y="2251335"/>
                    <a:pt x="7440776" y="2250598"/>
                  </a:cubicBezTo>
                  <a:cubicBezTo>
                    <a:pt x="7439925" y="2249813"/>
                    <a:pt x="7438266" y="2249444"/>
                    <a:pt x="7437051" y="2249602"/>
                  </a:cubicBezTo>
                  <a:cubicBezTo>
                    <a:pt x="7435027" y="2249865"/>
                    <a:pt x="7433003" y="2250622"/>
                    <a:pt x="7431020" y="2251278"/>
                  </a:cubicBezTo>
                  <a:cubicBezTo>
                    <a:pt x="7425029" y="2253266"/>
                    <a:pt x="7419118" y="2255436"/>
                    <a:pt x="7413086" y="2257298"/>
                  </a:cubicBezTo>
                  <a:cubicBezTo>
                    <a:pt x="7389405" y="2264617"/>
                    <a:pt x="7365278" y="2268228"/>
                    <a:pt x="7340423" y="2266232"/>
                  </a:cubicBezTo>
                  <a:cubicBezTo>
                    <a:pt x="7329817" y="2265386"/>
                    <a:pt x="7319656" y="2263046"/>
                    <a:pt x="7309779" y="2259249"/>
                  </a:cubicBezTo>
                  <a:cubicBezTo>
                    <a:pt x="7303180" y="2256711"/>
                    <a:pt x="7297188" y="2253156"/>
                    <a:pt x="7291805" y="2248505"/>
                  </a:cubicBezTo>
                  <a:cubicBezTo>
                    <a:pt x="7276179" y="2234997"/>
                    <a:pt x="7278000" y="2214254"/>
                    <a:pt x="7289457" y="2201559"/>
                  </a:cubicBezTo>
                  <a:cubicBezTo>
                    <a:pt x="7297270" y="2192916"/>
                    <a:pt x="7307147" y="2187848"/>
                    <a:pt x="7318603" y="2185970"/>
                  </a:cubicBezTo>
                  <a:cubicBezTo>
                    <a:pt x="7328319" y="2184375"/>
                    <a:pt x="7338075" y="2183857"/>
                    <a:pt x="7347952" y="2184480"/>
                  </a:cubicBezTo>
                  <a:cubicBezTo>
                    <a:pt x="7368436" y="2185771"/>
                    <a:pt x="7388150" y="2190491"/>
                    <a:pt x="7407621" y="2196487"/>
                  </a:cubicBezTo>
                  <a:cubicBezTo>
                    <a:pt x="7417013" y="2199369"/>
                    <a:pt x="7426283" y="2202575"/>
                    <a:pt x="7435594" y="2205644"/>
                  </a:cubicBezTo>
                  <a:cubicBezTo>
                    <a:pt x="7437213" y="2206182"/>
                    <a:pt x="7438428" y="2205733"/>
                    <a:pt x="7439116" y="2204166"/>
                  </a:cubicBezTo>
                  <a:cubicBezTo>
                    <a:pt x="7439359" y="2203587"/>
                    <a:pt x="7439602" y="2202802"/>
                    <a:pt x="7439399" y="2202255"/>
                  </a:cubicBezTo>
                  <a:cubicBezTo>
                    <a:pt x="7437537" y="2196981"/>
                    <a:pt x="7435797" y="2191661"/>
                    <a:pt x="7433692" y="2186500"/>
                  </a:cubicBezTo>
                  <a:cubicBezTo>
                    <a:pt x="7425919" y="2167648"/>
                    <a:pt x="7419604" y="2148387"/>
                    <a:pt x="7415556" y="2128361"/>
                  </a:cubicBezTo>
                  <a:cubicBezTo>
                    <a:pt x="7413167" y="2116532"/>
                    <a:pt x="7412844" y="2104667"/>
                    <a:pt x="7413734" y="2092750"/>
                  </a:cubicBezTo>
                  <a:cubicBezTo>
                    <a:pt x="7414544" y="2082111"/>
                    <a:pt x="7417782" y="2072116"/>
                    <a:pt x="7423612" y="2063105"/>
                  </a:cubicBezTo>
                  <a:cubicBezTo>
                    <a:pt x="7426688" y="2058373"/>
                    <a:pt x="7430412" y="2054236"/>
                    <a:pt x="7435189" y="2051025"/>
                  </a:cubicBezTo>
                  <a:cubicBezTo>
                    <a:pt x="7442881" y="2045844"/>
                    <a:pt x="7450937" y="2045540"/>
                    <a:pt x="7459195" y="2048989"/>
                  </a:cubicBezTo>
                  <a:close/>
                  <a:moveTo>
                    <a:pt x="2175269" y="2046857"/>
                  </a:moveTo>
                  <a:cubicBezTo>
                    <a:pt x="2180072" y="2046551"/>
                    <a:pt x="2185007" y="2047644"/>
                    <a:pt x="2189503" y="2050130"/>
                  </a:cubicBezTo>
                  <a:cubicBezTo>
                    <a:pt x="2194519" y="2052903"/>
                    <a:pt x="2198616" y="2056623"/>
                    <a:pt x="2202210" y="2060999"/>
                  </a:cubicBezTo>
                  <a:cubicBezTo>
                    <a:pt x="2209460" y="2069832"/>
                    <a:pt x="2214298" y="2079896"/>
                    <a:pt x="2217035" y="2090919"/>
                  </a:cubicBezTo>
                  <a:cubicBezTo>
                    <a:pt x="2221135" y="2107431"/>
                    <a:pt x="2222184" y="2124138"/>
                    <a:pt x="2219702" y="2141039"/>
                  </a:cubicBezTo>
                  <a:cubicBezTo>
                    <a:pt x="2217359" y="2157017"/>
                    <a:pt x="2214411" y="2172849"/>
                    <a:pt x="2209497" y="2188276"/>
                  </a:cubicBezTo>
                  <a:cubicBezTo>
                    <a:pt x="2208015" y="2192924"/>
                    <a:pt x="2206971" y="2197717"/>
                    <a:pt x="2205769" y="2202453"/>
                  </a:cubicBezTo>
                  <a:cubicBezTo>
                    <a:pt x="2205323" y="2204210"/>
                    <a:pt x="2207772" y="2206457"/>
                    <a:pt x="2209716" y="2206108"/>
                  </a:cubicBezTo>
                  <a:cubicBezTo>
                    <a:pt x="2211772" y="2205740"/>
                    <a:pt x="2213845" y="2205424"/>
                    <a:pt x="2215869" y="2204922"/>
                  </a:cubicBezTo>
                  <a:cubicBezTo>
                    <a:pt x="2229495" y="2201538"/>
                    <a:pt x="2243262" y="2199093"/>
                    <a:pt x="2257180" y="2197093"/>
                  </a:cubicBezTo>
                  <a:cubicBezTo>
                    <a:pt x="2275530" y="2194462"/>
                    <a:pt x="2293577" y="2195595"/>
                    <a:pt x="2311607" y="2198988"/>
                  </a:cubicBezTo>
                  <a:cubicBezTo>
                    <a:pt x="2319926" y="2200554"/>
                    <a:pt x="2327840" y="2203396"/>
                    <a:pt x="2335272" y="2207493"/>
                  </a:cubicBezTo>
                  <a:cubicBezTo>
                    <a:pt x="2340239" y="2210229"/>
                    <a:pt x="2344567" y="2213743"/>
                    <a:pt x="2348149" y="2218168"/>
                  </a:cubicBezTo>
                  <a:cubicBezTo>
                    <a:pt x="2358427" y="2230871"/>
                    <a:pt x="2356760" y="2247132"/>
                    <a:pt x="2344130" y="2257386"/>
                  </a:cubicBezTo>
                  <a:cubicBezTo>
                    <a:pt x="2333880" y="2265705"/>
                    <a:pt x="2321853" y="2268976"/>
                    <a:pt x="2308963" y="2269546"/>
                  </a:cubicBezTo>
                  <a:cubicBezTo>
                    <a:pt x="2294787" y="2270170"/>
                    <a:pt x="2281027" y="2267312"/>
                    <a:pt x="2267418" y="2263831"/>
                  </a:cubicBezTo>
                  <a:cubicBezTo>
                    <a:pt x="2249723" y="2259309"/>
                    <a:pt x="2232587" y="2253115"/>
                    <a:pt x="2215743" y="2246072"/>
                  </a:cubicBezTo>
                  <a:cubicBezTo>
                    <a:pt x="2213999" y="2245343"/>
                    <a:pt x="2211732" y="2245748"/>
                    <a:pt x="2209720" y="2245865"/>
                  </a:cubicBezTo>
                  <a:cubicBezTo>
                    <a:pt x="2209234" y="2245893"/>
                    <a:pt x="2208359" y="2246918"/>
                    <a:pt x="2208420" y="2247379"/>
                  </a:cubicBezTo>
                  <a:cubicBezTo>
                    <a:pt x="2208801" y="2250107"/>
                    <a:pt x="2209117" y="2252897"/>
                    <a:pt x="2209975" y="2255491"/>
                  </a:cubicBezTo>
                  <a:cubicBezTo>
                    <a:pt x="2214581" y="2269466"/>
                    <a:pt x="2219824" y="2283249"/>
                    <a:pt x="2223937" y="2297361"/>
                  </a:cubicBezTo>
                  <a:cubicBezTo>
                    <a:pt x="2230069" y="2318407"/>
                    <a:pt x="2232511" y="2339968"/>
                    <a:pt x="2230312" y="2361900"/>
                  </a:cubicBezTo>
                  <a:cubicBezTo>
                    <a:pt x="2229021" y="2374765"/>
                    <a:pt x="2224653" y="2386456"/>
                    <a:pt x="2216318" y="2396476"/>
                  </a:cubicBezTo>
                  <a:cubicBezTo>
                    <a:pt x="2213157" y="2400273"/>
                    <a:pt x="2209440" y="2403390"/>
                    <a:pt x="2204813" y="2405442"/>
                  </a:cubicBezTo>
                  <a:cubicBezTo>
                    <a:pt x="2193345" y="2410531"/>
                    <a:pt x="2182848" y="2408425"/>
                    <a:pt x="2173125" y="2401260"/>
                  </a:cubicBezTo>
                  <a:cubicBezTo>
                    <a:pt x="2166142" y="2396119"/>
                    <a:pt x="2161656" y="2388991"/>
                    <a:pt x="2158604" y="2380995"/>
                  </a:cubicBezTo>
                  <a:cubicBezTo>
                    <a:pt x="2152750" y="2365649"/>
                    <a:pt x="2151196" y="2349663"/>
                    <a:pt x="2152090" y="2333402"/>
                  </a:cubicBezTo>
                  <a:cubicBezTo>
                    <a:pt x="2153329" y="2310854"/>
                    <a:pt x="2157604" y="2288901"/>
                    <a:pt x="2165384" y="2267656"/>
                  </a:cubicBezTo>
                  <a:cubicBezTo>
                    <a:pt x="2167299" y="2262422"/>
                    <a:pt x="2168894" y="2257070"/>
                    <a:pt x="2170809" y="2251257"/>
                  </a:cubicBezTo>
                  <a:cubicBezTo>
                    <a:pt x="2168421" y="2250581"/>
                    <a:pt x="2166308" y="2249213"/>
                    <a:pt x="2164708" y="2249662"/>
                  </a:cubicBezTo>
                  <a:cubicBezTo>
                    <a:pt x="2157972" y="2251552"/>
                    <a:pt x="2151419" y="2254087"/>
                    <a:pt x="2144743" y="2256204"/>
                  </a:cubicBezTo>
                  <a:cubicBezTo>
                    <a:pt x="2119778" y="2264122"/>
                    <a:pt x="2094348" y="2268445"/>
                    <a:pt x="2068031" y="2266191"/>
                  </a:cubicBezTo>
                  <a:cubicBezTo>
                    <a:pt x="2056749" y="2265223"/>
                    <a:pt x="2045908" y="2262665"/>
                    <a:pt x="2035468" y="2258297"/>
                  </a:cubicBezTo>
                  <a:cubicBezTo>
                    <a:pt x="2029578" y="2255831"/>
                    <a:pt x="2024348" y="2252423"/>
                    <a:pt x="2019547" y="2248221"/>
                  </a:cubicBezTo>
                  <a:cubicBezTo>
                    <a:pt x="2003662" y="2234324"/>
                    <a:pt x="2006589" y="2213217"/>
                    <a:pt x="2017778" y="2201255"/>
                  </a:cubicBezTo>
                  <a:cubicBezTo>
                    <a:pt x="2025712" y="2192770"/>
                    <a:pt x="2035581" y="2187787"/>
                    <a:pt x="2047025" y="2185872"/>
                  </a:cubicBezTo>
                  <a:cubicBezTo>
                    <a:pt x="2066011" y="2182694"/>
                    <a:pt x="2084791" y="2184495"/>
                    <a:pt x="2103501" y="2188143"/>
                  </a:cubicBezTo>
                  <a:cubicBezTo>
                    <a:pt x="2124195" y="2192179"/>
                    <a:pt x="2144015" y="2199255"/>
                    <a:pt x="2164041" y="2205610"/>
                  </a:cubicBezTo>
                  <a:cubicBezTo>
                    <a:pt x="2164616" y="2205793"/>
                    <a:pt x="2165725" y="2205716"/>
                    <a:pt x="2165943" y="2205363"/>
                  </a:cubicBezTo>
                  <a:cubicBezTo>
                    <a:pt x="2166603" y="2204287"/>
                    <a:pt x="2167575" y="2202854"/>
                    <a:pt x="2167311" y="2201854"/>
                  </a:cubicBezTo>
                  <a:cubicBezTo>
                    <a:pt x="2166425" y="2198494"/>
                    <a:pt x="2165081" y="2195251"/>
                    <a:pt x="2163862" y="2191984"/>
                  </a:cubicBezTo>
                  <a:cubicBezTo>
                    <a:pt x="2159936" y="2181479"/>
                    <a:pt x="2155523" y="2171124"/>
                    <a:pt x="2152172" y="2160437"/>
                  </a:cubicBezTo>
                  <a:cubicBezTo>
                    <a:pt x="2148613" y="2149087"/>
                    <a:pt x="2145363" y="2137545"/>
                    <a:pt x="2143229" y="2125862"/>
                  </a:cubicBezTo>
                  <a:cubicBezTo>
                    <a:pt x="2140185" y="2109180"/>
                    <a:pt x="2139805" y="2092368"/>
                    <a:pt x="2145464" y="2075945"/>
                  </a:cubicBezTo>
                  <a:cubicBezTo>
                    <a:pt x="2148739" y="2066452"/>
                    <a:pt x="2153851" y="2058234"/>
                    <a:pt x="2161834" y="2051976"/>
                  </a:cubicBezTo>
                  <a:cubicBezTo>
                    <a:pt x="2165797" y="2048867"/>
                    <a:pt x="2170467" y="2047163"/>
                    <a:pt x="2175269" y="2046857"/>
                  </a:cubicBezTo>
                  <a:close/>
                  <a:moveTo>
                    <a:pt x="3932326" y="2046817"/>
                  </a:moveTo>
                  <a:cubicBezTo>
                    <a:pt x="3939113" y="2046285"/>
                    <a:pt x="3946107" y="2048691"/>
                    <a:pt x="3952511" y="2054077"/>
                  </a:cubicBezTo>
                  <a:cubicBezTo>
                    <a:pt x="3957947" y="2058647"/>
                    <a:pt x="3962315" y="2064108"/>
                    <a:pt x="3965813" y="2070253"/>
                  </a:cubicBezTo>
                  <a:cubicBezTo>
                    <a:pt x="3971067" y="2079483"/>
                    <a:pt x="3974824" y="2089316"/>
                    <a:pt x="3976030" y="2099890"/>
                  </a:cubicBezTo>
                  <a:cubicBezTo>
                    <a:pt x="3977063" y="2108929"/>
                    <a:pt x="3977467" y="2118045"/>
                    <a:pt x="3978147" y="2127129"/>
                  </a:cubicBezTo>
                  <a:cubicBezTo>
                    <a:pt x="3977119" y="2149839"/>
                    <a:pt x="3971950" y="2171618"/>
                    <a:pt x="3965295" y="2193142"/>
                  </a:cubicBezTo>
                  <a:cubicBezTo>
                    <a:pt x="3964278" y="2196433"/>
                    <a:pt x="3963841" y="2199951"/>
                    <a:pt x="3963606" y="2203396"/>
                  </a:cubicBezTo>
                  <a:cubicBezTo>
                    <a:pt x="3963550" y="2204242"/>
                    <a:pt x="3965513" y="2206112"/>
                    <a:pt x="3966286" y="2205979"/>
                  </a:cubicBezTo>
                  <a:cubicBezTo>
                    <a:pt x="3973180" y="2204809"/>
                    <a:pt x="3980111" y="2203635"/>
                    <a:pt x="3986851" y="2201805"/>
                  </a:cubicBezTo>
                  <a:cubicBezTo>
                    <a:pt x="3999813" y="2198291"/>
                    <a:pt x="4013119" y="2197065"/>
                    <a:pt x="4026360" y="2195907"/>
                  </a:cubicBezTo>
                  <a:cubicBezTo>
                    <a:pt x="4045423" y="2194239"/>
                    <a:pt x="4064174" y="2196870"/>
                    <a:pt x="4082362" y="2202914"/>
                  </a:cubicBezTo>
                  <a:cubicBezTo>
                    <a:pt x="4090463" y="2205606"/>
                    <a:pt x="4097656" y="2209897"/>
                    <a:pt x="4103579" y="2216148"/>
                  </a:cubicBezTo>
                  <a:cubicBezTo>
                    <a:pt x="4110930" y="2223900"/>
                    <a:pt x="4113290" y="2233109"/>
                    <a:pt x="4110776" y="2243339"/>
                  </a:cubicBezTo>
                  <a:cubicBezTo>
                    <a:pt x="4109970" y="2246610"/>
                    <a:pt x="4108129" y="2249869"/>
                    <a:pt x="4106003" y="2252524"/>
                  </a:cubicBezTo>
                  <a:cubicBezTo>
                    <a:pt x="4100607" y="2259272"/>
                    <a:pt x="4093397" y="2263547"/>
                    <a:pt x="4085204" y="2266179"/>
                  </a:cubicBezTo>
                  <a:cubicBezTo>
                    <a:pt x="4072910" y="2270125"/>
                    <a:pt x="4060393" y="2270453"/>
                    <a:pt x="4047727" y="2268527"/>
                  </a:cubicBezTo>
                  <a:cubicBezTo>
                    <a:pt x="4030332" y="2265879"/>
                    <a:pt x="4013419" y="2261385"/>
                    <a:pt x="3996943" y="2255236"/>
                  </a:cubicBezTo>
                  <a:cubicBezTo>
                    <a:pt x="3988405" y="2252055"/>
                    <a:pt x="3979904" y="2248784"/>
                    <a:pt x="3971375" y="2245582"/>
                  </a:cubicBezTo>
                  <a:cubicBezTo>
                    <a:pt x="3969213" y="2244772"/>
                    <a:pt x="3965744" y="2245517"/>
                    <a:pt x="3965639" y="2246748"/>
                  </a:cubicBezTo>
                  <a:cubicBezTo>
                    <a:pt x="3965529" y="2248031"/>
                    <a:pt x="3965100" y="2249468"/>
                    <a:pt x="3965509" y="2250581"/>
                  </a:cubicBezTo>
                  <a:cubicBezTo>
                    <a:pt x="3971561" y="2267033"/>
                    <a:pt x="3977726" y="2283428"/>
                    <a:pt x="3981932" y="2300498"/>
                  </a:cubicBezTo>
                  <a:cubicBezTo>
                    <a:pt x="3986321" y="2318282"/>
                    <a:pt x="3989567" y="2336175"/>
                    <a:pt x="3988462" y="2354594"/>
                  </a:cubicBezTo>
                  <a:cubicBezTo>
                    <a:pt x="3987648" y="2368110"/>
                    <a:pt x="3984325" y="2380890"/>
                    <a:pt x="3976710" y="2392294"/>
                  </a:cubicBezTo>
                  <a:cubicBezTo>
                    <a:pt x="3973164" y="2397605"/>
                    <a:pt x="3968865" y="2402147"/>
                    <a:pt x="3962979" y="2404997"/>
                  </a:cubicBezTo>
                  <a:cubicBezTo>
                    <a:pt x="3949908" y="2411328"/>
                    <a:pt x="3937233" y="2407632"/>
                    <a:pt x="3927882" y="2399285"/>
                  </a:cubicBezTo>
                  <a:cubicBezTo>
                    <a:pt x="3920866" y="2393022"/>
                    <a:pt x="3916616" y="2384882"/>
                    <a:pt x="3914013" y="2376069"/>
                  </a:cubicBezTo>
                  <a:cubicBezTo>
                    <a:pt x="3911038" y="2365981"/>
                    <a:pt x="3909050" y="2355674"/>
                    <a:pt x="3908908" y="2345024"/>
                  </a:cubicBezTo>
                  <a:cubicBezTo>
                    <a:pt x="3908596" y="2321630"/>
                    <a:pt x="3912681" y="2298968"/>
                    <a:pt x="3919599" y="2276736"/>
                  </a:cubicBezTo>
                  <a:cubicBezTo>
                    <a:pt x="3922101" y="2268709"/>
                    <a:pt x="3924789" y="2260742"/>
                    <a:pt x="3927351" y="2252735"/>
                  </a:cubicBezTo>
                  <a:cubicBezTo>
                    <a:pt x="3927886" y="2251067"/>
                    <a:pt x="3925206" y="2248974"/>
                    <a:pt x="3923198" y="2249492"/>
                  </a:cubicBezTo>
                  <a:cubicBezTo>
                    <a:pt x="3920506" y="2250184"/>
                    <a:pt x="3917778" y="2250788"/>
                    <a:pt x="3915167" y="2251719"/>
                  </a:cubicBezTo>
                  <a:cubicBezTo>
                    <a:pt x="3899942" y="2257135"/>
                    <a:pt x="3884490" y="2261855"/>
                    <a:pt x="3868540" y="2264418"/>
                  </a:cubicBezTo>
                  <a:cubicBezTo>
                    <a:pt x="3846174" y="2268008"/>
                    <a:pt x="3823808" y="2268142"/>
                    <a:pt x="3801795" y="2261721"/>
                  </a:cubicBezTo>
                  <a:cubicBezTo>
                    <a:pt x="3792958" y="2259143"/>
                    <a:pt x="3784789" y="2255176"/>
                    <a:pt x="3777745" y="2249132"/>
                  </a:cubicBezTo>
                  <a:cubicBezTo>
                    <a:pt x="3762354" y="2235931"/>
                    <a:pt x="3761301" y="2215573"/>
                    <a:pt x="3775385" y="2200809"/>
                  </a:cubicBezTo>
                  <a:cubicBezTo>
                    <a:pt x="3783404" y="2192409"/>
                    <a:pt x="3793371" y="2187637"/>
                    <a:pt x="3804811" y="2185770"/>
                  </a:cubicBezTo>
                  <a:cubicBezTo>
                    <a:pt x="3823813" y="2182674"/>
                    <a:pt x="3842584" y="2184576"/>
                    <a:pt x="3861266" y="2188313"/>
                  </a:cubicBezTo>
                  <a:cubicBezTo>
                    <a:pt x="3881256" y="2192308"/>
                    <a:pt x="3900537" y="2198753"/>
                    <a:pt x="3919786" y="2205307"/>
                  </a:cubicBezTo>
                  <a:cubicBezTo>
                    <a:pt x="3920866" y="2205675"/>
                    <a:pt x="3922348" y="2205112"/>
                    <a:pt x="3923562" y="2204728"/>
                  </a:cubicBezTo>
                  <a:cubicBezTo>
                    <a:pt x="3924056" y="2204574"/>
                    <a:pt x="3924761" y="2203619"/>
                    <a:pt x="3924647" y="2203234"/>
                  </a:cubicBezTo>
                  <a:cubicBezTo>
                    <a:pt x="3923481" y="2199243"/>
                    <a:pt x="3922461" y="2195170"/>
                    <a:pt x="3920850" y="2191349"/>
                  </a:cubicBezTo>
                  <a:cubicBezTo>
                    <a:pt x="3913211" y="2173221"/>
                    <a:pt x="3906617" y="2154754"/>
                    <a:pt x="3902269" y="2135545"/>
                  </a:cubicBezTo>
                  <a:cubicBezTo>
                    <a:pt x="3898675" y="2119669"/>
                    <a:pt x="3897715" y="2103642"/>
                    <a:pt x="3899865" y="2087462"/>
                  </a:cubicBezTo>
                  <a:cubicBezTo>
                    <a:pt x="3901387" y="2076026"/>
                    <a:pt x="3905787" y="2065865"/>
                    <a:pt x="3913390" y="2057182"/>
                  </a:cubicBezTo>
                  <a:cubicBezTo>
                    <a:pt x="3918962" y="2050818"/>
                    <a:pt x="3925540" y="2047349"/>
                    <a:pt x="3932326" y="2046817"/>
                  </a:cubicBezTo>
                  <a:close/>
                  <a:moveTo>
                    <a:pt x="417092" y="2046792"/>
                  </a:moveTo>
                  <a:cubicBezTo>
                    <a:pt x="421406" y="2046470"/>
                    <a:pt x="425831" y="2047406"/>
                    <a:pt x="430340" y="2049446"/>
                  </a:cubicBezTo>
                  <a:cubicBezTo>
                    <a:pt x="436937" y="2052434"/>
                    <a:pt x="441787" y="2057474"/>
                    <a:pt x="446062" y="2063109"/>
                  </a:cubicBezTo>
                  <a:cubicBezTo>
                    <a:pt x="456147" y="2076387"/>
                    <a:pt x="460616" y="2091770"/>
                    <a:pt x="462315" y="2108039"/>
                  </a:cubicBezTo>
                  <a:cubicBezTo>
                    <a:pt x="462892" y="2113585"/>
                    <a:pt x="462407" y="2119248"/>
                    <a:pt x="462407" y="2124859"/>
                  </a:cubicBezTo>
                  <a:cubicBezTo>
                    <a:pt x="462641" y="2146099"/>
                    <a:pt x="457891" y="2166559"/>
                    <a:pt x="452163" y="2186852"/>
                  </a:cubicBezTo>
                  <a:cubicBezTo>
                    <a:pt x="450645" y="2192236"/>
                    <a:pt x="449144" y="2197632"/>
                    <a:pt x="447956" y="2203093"/>
                  </a:cubicBezTo>
                  <a:cubicBezTo>
                    <a:pt x="447787" y="2203866"/>
                    <a:pt x="449352" y="2205753"/>
                    <a:pt x="450289" y="2205882"/>
                  </a:cubicBezTo>
                  <a:cubicBezTo>
                    <a:pt x="452297" y="2206165"/>
                    <a:pt x="454515" y="2205963"/>
                    <a:pt x="456480" y="2205388"/>
                  </a:cubicBezTo>
                  <a:cubicBezTo>
                    <a:pt x="472711" y="2200636"/>
                    <a:pt x="489369" y="2198239"/>
                    <a:pt x="506103" y="2196337"/>
                  </a:cubicBezTo>
                  <a:cubicBezTo>
                    <a:pt x="526625" y="2194005"/>
                    <a:pt x="546751" y="2196260"/>
                    <a:pt x="566320" y="2202708"/>
                  </a:cubicBezTo>
                  <a:cubicBezTo>
                    <a:pt x="571577" y="2204441"/>
                    <a:pt x="576733" y="2206999"/>
                    <a:pt x="581314" y="2210100"/>
                  </a:cubicBezTo>
                  <a:cubicBezTo>
                    <a:pt x="585304" y="2212796"/>
                    <a:pt x="588953" y="2216395"/>
                    <a:pt x="591811" y="2220281"/>
                  </a:cubicBezTo>
                  <a:cubicBezTo>
                    <a:pt x="600459" y="2232033"/>
                    <a:pt x="598567" y="2246529"/>
                    <a:pt x="587615" y="2256249"/>
                  </a:cubicBezTo>
                  <a:cubicBezTo>
                    <a:pt x="577103" y="2265576"/>
                    <a:pt x="564415" y="2268996"/>
                    <a:pt x="550778" y="2269547"/>
                  </a:cubicBezTo>
                  <a:cubicBezTo>
                    <a:pt x="536604" y="2270118"/>
                    <a:pt x="522871" y="2267167"/>
                    <a:pt x="509241" y="2263730"/>
                  </a:cubicBezTo>
                  <a:cubicBezTo>
                    <a:pt x="492887" y="2259601"/>
                    <a:pt x="477135" y="2253686"/>
                    <a:pt x="461430" y="2247622"/>
                  </a:cubicBezTo>
                  <a:cubicBezTo>
                    <a:pt x="458855" y="2246626"/>
                    <a:pt x="456132" y="2245853"/>
                    <a:pt x="453407" y="2245517"/>
                  </a:cubicBezTo>
                  <a:cubicBezTo>
                    <a:pt x="452550" y="2245412"/>
                    <a:pt x="450589" y="2247145"/>
                    <a:pt x="450657" y="2247898"/>
                  </a:cubicBezTo>
                  <a:cubicBezTo>
                    <a:pt x="450904" y="2250630"/>
                    <a:pt x="451511" y="2253415"/>
                    <a:pt x="452490" y="2255986"/>
                  </a:cubicBezTo>
                  <a:cubicBezTo>
                    <a:pt x="459240" y="2273704"/>
                    <a:pt x="465424" y="2291597"/>
                    <a:pt x="469211" y="2310206"/>
                  </a:cubicBezTo>
                  <a:cubicBezTo>
                    <a:pt x="473149" y="2329552"/>
                    <a:pt x="475453" y="2348999"/>
                    <a:pt x="471429" y="2368669"/>
                  </a:cubicBezTo>
                  <a:cubicBezTo>
                    <a:pt x="469133" y="2379887"/>
                    <a:pt x="464718" y="2390072"/>
                    <a:pt x="456699" y="2398427"/>
                  </a:cubicBezTo>
                  <a:cubicBezTo>
                    <a:pt x="445341" y="2410260"/>
                    <a:pt x="428611" y="2411604"/>
                    <a:pt x="414814" y="2400965"/>
                  </a:cubicBezTo>
                  <a:cubicBezTo>
                    <a:pt x="408520" y="2396112"/>
                    <a:pt x="404379" y="2389602"/>
                    <a:pt x="401379" y="2382413"/>
                  </a:cubicBezTo>
                  <a:cubicBezTo>
                    <a:pt x="397573" y="2373292"/>
                    <a:pt x="395454" y="2363767"/>
                    <a:pt x="394799" y="2353845"/>
                  </a:cubicBezTo>
                  <a:cubicBezTo>
                    <a:pt x="392922" y="2325423"/>
                    <a:pt x="397126" y="2297904"/>
                    <a:pt x="406382" y="2271053"/>
                  </a:cubicBezTo>
                  <a:cubicBezTo>
                    <a:pt x="408429" y="2265118"/>
                    <a:pt x="410149" y="2259066"/>
                    <a:pt x="411947" y="2253047"/>
                  </a:cubicBezTo>
                  <a:cubicBezTo>
                    <a:pt x="412462" y="2251330"/>
                    <a:pt x="409795" y="2249043"/>
                    <a:pt x="407926" y="2249553"/>
                  </a:cubicBezTo>
                  <a:cubicBezTo>
                    <a:pt x="405245" y="2250286"/>
                    <a:pt x="402585" y="2251112"/>
                    <a:pt x="399908" y="2251869"/>
                  </a:cubicBezTo>
                  <a:cubicBezTo>
                    <a:pt x="387098" y="2255480"/>
                    <a:pt x="374302" y="2259147"/>
                    <a:pt x="361470" y="2262673"/>
                  </a:cubicBezTo>
                  <a:cubicBezTo>
                    <a:pt x="343580" y="2267584"/>
                    <a:pt x="325324" y="2267244"/>
                    <a:pt x="307085" y="2265847"/>
                  </a:cubicBezTo>
                  <a:cubicBezTo>
                    <a:pt x="296547" y="2265041"/>
                    <a:pt x="286271" y="2262447"/>
                    <a:pt x="276735" y="2257799"/>
                  </a:cubicBezTo>
                  <a:cubicBezTo>
                    <a:pt x="271737" y="2255358"/>
                    <a:pt x="266861" y="2252387"/>
                    <a:pt x="262534" y="2248910"/>
                  </a:cubicBezTo>
                  <a:cubicBezTo>
                    <a:pt x="246140" y="2235733"/>
                    <a:pt x="248833" y="2213501"/>
                    <a:pt x="259268" y="2201971"/>
                  </a:cubicBezTo>
                  <a:cubicBezTo>
                    <a:pt x="267650" y="2192713"/>
                    <a:pt x="278170" y="2187726"/>
                    <a:pt x="290302" y="2185706"/>
                  </a:cubicBezTo>
                  <a:cubicBezTo>
                    <a:pt x="308592" y="2182662"/>
                    <a:pt x="326722" y="2184447"/>
                    <a:pt x="344707" y="2187929"/>
                  </a:cubicBezTo>
                  <a:cubicBezTo>
                    <a:pt x="364020" y="2191669"/>
                    <a:pt x="382704" y="2197753"/>
                    <a:pt x="401288" y="2204117"/>
                  </a:cubicBezTo>
                  <a:cubicBezTo>
                    <a:pt x="403251" y="2204789"/>
                    <a:pt x="405301" y="2205481"/>
                    <a:pt x="407329" y="2205554"/>
                  </a:cubicBezTo>
                  <a:cubicBezTo>
                    <a:pt x="408223" y="2205583"/>
                    <a:pt x="410076" y="2203862"/>
                    <a:pt x="409943" y="2203299"/>
                  </a:cubicBezTo>
                  <a:cubicBezTo>
                    <a:pt x="409140" y="2199911"/>
                    <a:pt x="407993" y="2196588"/>
                    <a:pt x="406769" y="2193313"/>
                  </a:cubicBezTo>
                  <a:cubicBezTo>
                    <a:pt x="402349" y="2181500"/>
                    <a:pt x="397698" y="2169769"/>
                    <a:pt x="393431" y="2157900"/>
                  </a:cubicBezTo>
                  <a:cubicBezTo>
                    <a:pt x="388910" y="2145314"/>
                    <a:pt x="386311" y="2132214"/>
                    <a:pt x="384312" y="2119038"/>
                  </a:cubicBezTo>
                  <a:cubicBezTo>
                    <a:pt x="382180" y="2105007"/>
                    <a:pt x="382852" y="2091029"/>
                    <a:pt x="387144" y="2077386"/>
                  </a:cubicBezTo>
                  <a:cubicBezTo>
                    <a:pt x="390375" y="2067116"/>
                    <a:pt x="395728" y="2058190"/>
                    <a:pt x="404529" y="2051689"/>
                  </a:cubicBezTo>
                  <a:cubicBezTo>
                    <a:pt x="408581" y="2048695"/>
                    <a:pt x="412780" y="2047115"/>
                    <a:pt x="417092" y="2046792"/>
                  </a:cubicBezTo>
                  <a:close/>
                  <a:moveTo>
                    <a:pt x="5691338" y="2046785"/>
                  </a:moveTo>
                  <a:cubicBezTo>
                    <a:pt x="5697086" y="2046604"/>
                    <a:pt x="5702835" y="2048440"/>
                    <a:pt x="5707773" y="2051944"/>
                  </a:cubicBezTo>
                  <a:cubicBezTo>
                    <a:pt x="5714169" y="2056470"/>
                    <a:pt x="5719108" y="2062356"/>
                    <a:pt x="5723116" y="2069068"/>
                  </a:cubicBezTo>
                  <a:cubicBezTo>
                    <a:pt x="5730038" y="2080726"/>
                    <a:pt x="5734005" y="2093316"/>
                    <a:pt x="5735058" y="2106845"/>
                  </a:cubicBezTo>
                  <a:cubicBezTo>
                    <a:pt x="5736839" y="2129454"/>
                    <a:pt x="5734693" y="2151702"/>
                    <a:pt x="5728905" y="2173598"/>
                  </a:cubicBezTo>
                  <a:cubicBezTo>
                    <a:pt x="5726921" y="2181051"/>
                    <a:pt x="5724573" y="2188398"/>
                    <a:pt x="5722468" y="2195819"/>
                  </a:cubicBezTo>
                  <a:cubicBezTo>
                    <a:pt x="5719675" y="2205619"/>
                    <a:pt x="5721254" y="2207311"/>
                    <a:pt x="5730848" y="2205040"/>
                  </a:cubicBezTo>
                  <a:cubicBezTo>
                    <a:pt x="5739025" y="2203101"/>
                    <a:pt x="5747242" y="2201207"/>
                    <a:pt x="5754570" y="2199494"/>
                  </a:cubicBezTo>
                  <a:cubicBezTo>
                    <a:pt x="5764528" y="2198227"/>
                    <a:pt x="5773555" y="2196762"/>
                    <a:pt x="5782623" y="2195980"/>
                  </a:cubicBezTo>
                  <a:cubicBezTo>
                    <a:pt x="5802459" y="2194280"/>
                    <a:pt x="5821849" y="2196725"/>
                    <a:pt x="5840714" y="2203032"/>
                  </a:cubicBezTo>
                  <a:cubicBezTo>
                    <a:pt x="5849498" y="2205967"/>
                    <a:pt x="5857189" y="2210801"/>
                    <a:pt x="5863181" y="2218043"/>
                  </a:cubicBezTo>
                  <a:cubicBezTo>
                    <a:pt x="5873585" y="2230572"/>
                    <a:pt x="5872087" y="2246833"/>
                    <a:pt x="5859497" y="2257261"/>
                  </a:cubicBezTo>
                  <a:cubicBezTo>
                    <a:pt x="5849336" y="2265714"/>
                    <a:pt x="5837273" y="2268972"/>
                    <a:pt x="5824400" y="2269543"/>
                  </a:cubicBezTo>
                  <a:cubicBezTo>
                    <a:pt x="5810231" y="2270166"/>
                    <a:pt x="5796468" y="2267256"/>
                    <a:pt x="5782825" y="2263880"/>
                  </a:cubicBezTo>
                  <a:cubicBezTo>
                    <a:pt x="5766431" y="2259827"/>
                    <a:pt x="5750724" y="2253836"/>
                    <a:pt x="5734977" y="2247837"/>
                  </a:cubicBezTo>
                  <a:cubicBezTo>
                    <a:pt x="5732386" y="2246849"/>
                    <a:pt x="5729714" y="2246104"/>
                    <a:pt x="5727042" y="2245356"/>
                  </a:cubicBezTo>
                  <a:cubicBezTo>
                    <a:pt x="5726435" y="2245193"/>
                    <a:pt x="5725423" y="2245275"/>
                    <a:pt x="5725099" y="2245655"/>
                  </a:cubicBezTo>
                  <a:cubicBezTo>
                    <a:pt x="5724330" y="2246635"/>
                    <a:pt x="5723116" y="2248068"/>
                    <a:pt x="5723399" y="2248926"/>
                  </a:cubicBezTo>
                  <a:cubicBezTo>
                    <a:pt x="5725018" y="2254274"/>
                    <a:pt x="5726921" y="2259532"/>
                    <a:pt x="5728864" y="2264786"/>
                  </a:cubicBezTo>
                  <a:cubicBezTo>
                    <a:pt x="5736596" y="2285922"/>
                    <a:pt x="5742628" y="2307482"/>
                    <a:pt x="5745664" y="2329848"/>
                  </a:cubicBezTo>
                  <a:cubicBezTo>
                    <a:pt x="5747647" y="2344648"/>
                    <a:pt x="5747242" y="2359221"/>
                    <a:pt x="5743275" y="2373669"/>
                  </a:cubicBezTo>
                  <a:cubicBezTo>
                    <a:pt x="5741008" y="2381907"/>
                    <a:pt x="5737365" y="2389424"/>
                    <a:pt x="5731981" y="2396039"/>
                  </a:cubicBezTo>
                  <a:cubicBezTo>
                    <a:pt x="5719230" y="2411628"/>
                    <a:pt x="5698017" y="2412219"/>
                    <a:pt x="5684051" y="2397468"/>
                  </a:cubicBezTo>
                  <a:cubicBezTo>
                    <a:pt x="5678667" y="2391736"/>
                    <a:pt x="5674943" y="2384971"/>
                    <a:pt x="5672555" y="2377587"/>
                  </a:cubicBezTo>
                  <a:cubicBezTo>
                    <a:pt x="5669559" y="2368228"/>
                    <a:pt x="5667616" y="2358646"/>
                    <a:pt x="5667252" y="2348708"/>
                  </a:cubicBezTo>
                  <a:cubicBezTo>
                    <a:pt x="5666280" y="2322415"/>
                    <a:pt x="5670733" y="2297026"/>
                    <a:pt x="5679112" y="2272203"/>
                  </a:cubicBezTo>
                  <a:cubicBezTo>
                    <a:pt x="5681380" y="2265580"/>
                    <a:pt x="5683282" y="2258848"/>
                    <a:pt x="5685104" y="2252096"/>
                  </a:cubicBezTo>
                  <a:cubicBezTo>
                    <a:pt x="5685266" y="2251529"/>
                    <a:pt x="5683323" y="2249650"/>
                    <a:pt x="5682392" y="2249703"/>
                  </a:cubicBezTo>
                  <a:cubicBezTo>
                    <a:pt x="5679679" y="2249865"/>
                    <a:pt x="5676846" y="2250339"/>
                    <a:pt x="5674295" y="2251286"/>
                  </a:cubicBezTo>
                  <a:cubicBezTo>
                    <a:pt x="5659115" y="2256868"/>
                    <a:pt x="5643651" y="2261459"/>
                    <a:pt x="5627701" y="2264179"/>
                  </a:cubicBezTo>
                  <a:cubicBezTo>
                    <a:pt x="5605356" y="2268001"/>
                    <a:pt x="5583010" y="2268219"/>
                    <a:pt x="5560948" y="2262009"/>
                  </a:cubicBezTo>
                  <a:cubicBezTo>
                    <a:pt x="5552042" y="2259512"/>
                    <a:pt x="5543905" y="2255646"/>
                    <a:pt x="5536659" y="2249865"/>
                  </a:cubicBezTo>
                  <a:cubicBezTo>
                    <a:pt x="5517835" y="2234867"/>
                    <a:pt x="5521155" y="2211635"/>
                    <a:pt x="5535607" y="2198555"/>
                  </a:cubicBezTo>
                  <a:cubicBezTo>
                    <a:pt x="5543096" y="2191815"/>
                    <a:pt x="5551880" y="2187572"/>
                    <a:pt x="5561838" y="2185965"/>
                  </a:cubicBezTo>
                  <a:cubicBezTo>
                    <a:pt x="5571554" y="2184395"/>
                    <a:pt x="5581310" y="2183856"/>
                    <a:pt x="5591187" y="2184484"/>
                  </a:cubicBezTo>
                  <a:cubicBezTo>
                    <a:pt x="5612359" y="2185832"/>
                    <a:pt x="5632721" y="2190864"/>
                    <a:pt x="5652881" y="2197171"/>
                  </a:cubicBezTo>
                  <a:cubicBezTo>
                    <a:pt x="5662192" y="2200089"/>
                    <a:pt x="5671542" y="2202870"/>
                    <a:pt x="5680934" y="2205611"/>
                  </a:cubicBezTo>
                  <a:cubicBezTo>
                    <a:pt x="5681299" y="2205724"/>
                    <a:pt x="5682472" y="2204765"/>
                    <a:pt x="5682472" y="2204356"/>
                  </a:cubicBezTo>
                  <a:cubicBezTo>
                    <a:pt x="5681906" y="2194398"/>
                    <a:pt x="5676279" y="2186152"/>
                    <a:pt x="5673040" y="2177084"/>
                  </a:cubicBezTo>
                  <a:cubicBezTo>
                    <a:pt x="5665997" y="2157228"/>
                    <a:pt x="5659479" y="2137303"/>
                    <a:pt x="5657212" y="2116159"/>
                  </a:cubicBezTo>
                  <a:cubicBezTo>
                    <a:pt x="5655957" y="2104825"/>
                    <a:pt x="5656524" y="2093733"/>
                    <a:pt x="5658831" y="2082682"/>
                  </a:cubicBezTo>
                  <a:cubicBezTo>
                    <a:pt x="5661180" y="2071403"/>
                    <a:pt x="5666361" y="2061651"/>
                    <a:pt x="5674902" y="2053737"/>
                  </a:cubicBezTo>
                  <a:cubicBezTo>
                    <a:pt x="5679841" y="2049167"/>
                    <a:pt x="5685590" y="2046967"/>
                    <a:pt x="5691338" y="2046785"/>
                  </a:cubicBezTo>
                  <a:close/>
                  <a:moveTo>
                    <a:pt x="6115420" y="1916121"/>
                  </a:moveTo>
                  <a:cubicBezTo>
                    <a:pt x="6128010" y="1914562"/>
                    <a:pt x="6139061" y="1917728"/>
                    <a:pt x="6148777" y="1925768"/>
                  </a:cubicBezTo>
                  <a:cubicBezTo>
                    <a:pt x="6161852" y="1936576"/>
                    <a:pt x="6170070" y="1949862"/>
                    <a:pt x="6170029" y="1967759"/>
                  </a:cubicBezTo>
                  <a:cubicBezTo>
                    <a:pt x="6169908" y="1973738"/>
                    <a:pt x="6168977" y="1979859"/>
                    <a:pt x="6166062" y="1985696"/>
                  </a:cubicBezTo>
                  <a:cubicBezTo>
                    <a:pt x="6159585" y="1998581"/>
                    <a:pt x="6150396" y="2008989"/>
                    <a:pt x="6138170" y="2016494"/>
                  </a:cubicBezTo>
                  <a:cubicBezTo>
                    <a:pt x="6127281" y="2023190"/>
                    <a:pt x="6115703" y="2024008"/>
                    <a:pt x="6104045" y="2018356"/>
                  </a:cubicBezTo>
                  <a:cubicBezTo>
                    <a:pt x="6086719" y="2009965"/>
                    <a:pt x="6074979" y="1996460"/>
                    <a:pt x="6069190" y="1978203"/>
                  </a:cubicBezTo>
                  <a:cubicBezTo>
                    <a:pt x="6065871" y="1967743"/>
                    <a:pt x="6067005" y="1957383"/>
                    <a:pt x="6072874" y="1947802"/>
                  </a:cubicBezTo>
                  <a:cubicBezTo>
                    <a:pt x="6079230" y="1937450"/>
                    <a:pt x="6087407" y="1928873"/>
                    <a:pt x="6097770" y="1922570"/>
                  </a:cubicBezTo>
                  <a:cubicBezTo>
                    <a:pt x="6103195" y="1919287"/>
                    <a:pt x="6108984" y="1916918"/>
                    <a:pt x="6115420" y="1916121"/>
                  </a:cubicBezTo>
                  <a:close/>
                  <a:moveTo>
                    <a:pt x="849369" y="1915903"/>
                  </a:moveTo>
                  <a:cubicBezTo>
                    <a:pt x="856660" y="1915486"/>
                    <a:pt x="863399" y="1917514"/>
                    <a:pt x="869370" y="1921401"/>
                  </a:cubicBezTo>
                  <a:cubicBezTo>
                    <a:pt x="886939" y="1932828"/>
                    <a:pt x="897885" y="1948264"/>
                    <a:pt x="897059" y="1970116"/>
                  </a:cubicBezTo>
                  <a:cubicBezTo>
                    <a:pt x="896905" y="1974225"/>
                    <a:pt x="895837" y="1978475"/>
                    <a:pt x="894327" y="1982321"/>
                  </a:cubicBezTo>
                  <a:cubicBezTo>
                    <a:pt x="888465" y="1997218"/>
                    <a:pt x="878118" y="2008528"/>
                    <a:pt x="864614" y="2016787"/>
                  </a:cubicBezTo>
                  <a:cubicBezTo>
                    <a:pt x="853655" y="2023490"/>
                    <a:pt x="842001" y="2023810"/>
                    <a:pt x="830415" y="2018147"/>
                  </a:cubicBezTo>
                  <a:cubicBezTo>
                    <a:pt x="814554" y="2010395"/>
                    <a:pt x="803427" y="1998044"/>
                    <a:pt x="797317" y="1981625"/>
                  </a:cubicBezTo>
                  <a:cubicBezTo>
                    <a:pt x="792371" y="1968326"/>
                    <a:pt x="793849" y="1955441"/>
                    <a:pt x="802442" y="1943669"/>
                  </a:cubicBezTo>
                  <a:cubicBezTo>
                    <a:pt x="808733" y="1935059"/>
                    <a:pt x="816081" y="1927631"/>
                    <a:pt x="825319" y="1922222"/>
                  </a:cubicBezTo>
                  <a:cubicBezTo>
                    <a:pt x="832730" y="1917883"/>
                    <a:pt x="840678" y="1915373"/>
                    <a:pt x="849369" y="1915903"/>
                  </a:cubicBezTo>
                  <a:close/>
                  <a:moveTo>
                    <a:pt x="7879067" y="1915830"/>
                  </a:moveTo>
                  <a:cubicBezTo>
                    <a:pt x="7885868" y="1915247"/>
                    <a:pt x="7893195" y="1917522"/>
                    <a:pt x="7899833" y="1921789"/>
                  </a:cubicBezTo>
                  <a:cubicBezTo>
                    <a:pt x="7912099" y="1929626"/>
                    <a:pt x="7920762" y="1940171"/>
                    <a:pt x="7925134" y="1954300"/>
                  </a:cubicBezTo>
                  <a:cubicBezTo>
                    <a:pt x="7928737" y="1965760"/>
                    <a:pt x="7927523" y="1976609"/>
                    <a:pt x="7922220" y="1986964"/>
                  </a:cubicBezTo>
                  <a:cubicBezTo>
                    <a:pt x="7916026" y="1999056"/>
                    <a:pt x="7907080" y="2008957"/>
                    <a:pt x="7895502" y="2016167"/>
                  </a:cubicBezTo>
                  <a:cubicBezTo>
                    <a:pt x="7883925" y="2023397"/>
                    <a:pt x="7871659" y="2024093"/>
                    <a:pt x="7859433" y="2017774"/>
                  </a:cubicBezTo>
                  <a:cubicBezTo>
                    <a:pt x="7843079" y="2009334"/>
                    <a:pt x="7832108" y="1996315"/>
                    <a:pt x="7826158" y="1978779"/>
                  </a:cubicBezTo>
                  <a:cubicBezTo>
                    <a:pt x="7822514" y="1967986"/>
                    <a:pt x="7823810" y="1958024"/>
                    <a:pt x="7829356" y="1948446"/>
                  </a:cubicBezTo>
                  <a:cubicBezTo>
                    <a:pt x="7836156" y="1936638"/>
                    <a:pt x="7845508" y="1927286"/>
                    <a:pt x="7857612" y="1920866"/>
                  </a:cubicBezTo>
                  <a:cubicBezTo>
                    <a:pt x="7864777" y="1917069"/>
                    <a:pt x="7869635" y="1915952"/>
                    <a:pt x="7879067" y="1915830"/>
                  </a:cubicBezTo>
                  <a:close/>
                  <a:moveTo>
                    <a:pt x="2606854" y="1915704"/>
                  </a:moveTo>
                  <a:cubicBezTo>
                    <a:pt x="2614128" y="1915461"/>
                    <a:pt x="2620807" y="1917445"/>
                    <a:pt x="2626920" y="1921209"/>
                  </a:cubicBezTo>
                  <a:cubicBezTo>
                    <a:pt x="2639287" y="1928824"/>
                    <a:pt x="2648169" y="1939171"/>
                    <a:pt x="2652832" y="1953222"/>
                  </a:cubicBezTo>
                  <a:cubicBezTo>
                    <a:pt x="2656605" y="1964581"/>
                    <a:pt x="2655901" y="1975438"/>
                    <a:pt x="2650739" y="1985947"/>
                  </a:cubicBezTo>
                  <a:cubicBezTo>
                    <a:pt x="2644404" y="1998836"/>
                    <a:pt x="2635008" y="2009244"/>
                    <a:pt x="2622694" y="2016648"/>
                  </a:cubicBezTo>
                  <a:cubicBezTo>
                    <a:pt x="2610946" y="2023716"/>
                    <a:pt x="2598640" y="2023898"/>
                    <a:pt x="2586573" y="2017352"/>
                  </a:cubicBezTo>
                  <a:cubicBezTo>
                    <a:pt x="2568239" y="2007402"/>
                    <a:pt x="2556754" y="1992177"/>
                    <a:pt x="2552394" y="1971694"/>
                  </a:cubicBezTo>
                  <a:cubicBezTo>
                    <a:pt x="2551495" y="1967471"/>
                    <a:pt x="2551726" y="1963298"/>
                    <a:pt x="2553058" y="1959217"/>
                  </a:cubicBezTo>
                  <a:cubicBezTo>
                    <a:pt x="2559859" y="1938402"/>
                    <a:pt x="2574124" y="1924885"/>
                    <a:pt x="2594337" y="1917246"/>
                  </a:cubicBezTo>
                  <a:cubicBezTo>
                    <a:pt x="2595632" y="1916756"/>
                    <a:pt x="2597069" y="1916574"/>
                    <a:pt x="2598458" y="1916420"/>
                  </a:cubicBezTo>
                  <a:cubicBezTo>
                    <a:pt x="2601251" y="1916117"/>
                    <a:pt x="2604052" y="1915935"/>
                    <a:pt x="2606854" y="1915704"/>
                  </a:cubicBezTo>
                  <a:close/>
                  <a:moveTo>
                    <a:pt x="4367304" y="1915681"/>
                  </a:moveTo>
                  <a:cubicBezTo>
                    <a:pt x="4375527" y="1916425"/>
                    <a:pt x="4383511" y="1919853"/>
                    <a:pt x="4391121" y="1926095"/>
                  </a:cubicBezTo>
                  <a:cubicBezTo>
                    <a:pt x="4404277" y="1936872"/>
                    <a:pt x="4412131" y="1950433"/>
                    <a:pt x="4411888" y="1969443"/>
                  </a:cubicBezTo>
                  <a:cubicBezTo>
                    <a:pt x="4411645" y="1974252"/>
                    <a:pt x="4410795" y="1980442"/>
                    <a:pt x="4407800" y="1986218"/>
                  </a:cubicBezTo>
                  <a:cubicBezTo>
                    <a:pt x="4401161" y="1998982"/>
                    <a:pt x="4392012" y="2009434"/>
                    <a:pt x="4379625" y="2016778"/>
                  </a:cubicBezTo>
                  <a:cubicBezTo>
                    <a:pt x="4368614" y="2023315"/>
                    <a:pt x="4357036" y="2023975"/>
                    <a:pt x="4345459" y="2018142"/>
                  </a:cubicBezTo>
                  <a:cubicBezTo>
                    <a:pt x="4327566" y="2009135"/>
                    <a:pt x="4315786" y="1994902"/>
                    <a:pt x="4310402" y="1975628"/>
                  </a:cubicBezTo>
                  <a:cubicBezTo>
                    <a:pt x="4308054" y="1967245"/>
                    <a:pt x="4309025" y="1958974"/>
                    <a:pt x="4313155" y="1951113"/>
                  </a:cubicBezTo>
                  <a:cubicBezTo>
                    <a:pt x="4319834" y="1938309"/>
                    <a:pt x="4329307" y="1928035"/>
                    <a:pt x="4342058" y="1921367"/>
                  </a:cubicBezTo>
                  <a:cubicBezTo>
                    <a:pt x="4350620" y="1916876"/>
                    <a:pt x="4359081" y="1914937"/>
                    <a:pt x="4367304" y="1915681"/>
                  </a:cubicBezTo>
                  <a:close/>
                  <a:moveTo>
                    <a:pt x="6093195" y="1785833"/>
                  </a:moveTo>
                  <a:cubicBezTo>
                    <a:pt x="6116998" y="1780453"/>
                    <a:pt x="6133150" y="1800564"/>
                    <a:pt x="6132665" y="1819736"/>
                  </a:cubicBezTo>
                  <a:cubicBezTo>
                    <a:pt x="6132381" y="1824609"/>
                    <a:pt x="6131814" y="1830953"/>
                    <a:pt x="6128859" y="1836669"/>
                  </a:cubicBezTo>
                  <a:cubicBezTo>
                    <a:pt x="6125297" y="1843498"/>
                    <a:pt x="6121815" y="1850420"/>
                    <a:pt x="6117565" y="1856804"/>
                  </a:cubicBezTo>
                  <a:cubicBezTo>
                    <a:pt x="6112505" y="1864382"/>
                    <a:pt x="6106838" y="1871576"/>
                    <a:pt x="6101130" y="1878680"/>
                  </a:cubicBezTo>
                  <a:cubicBezTo>
                    <a:pt x="6075100" y="1910960"/>
                    <a:pt x="6047370" y="1941722"/>
                    <a:pt x="6018305" y="1971261"/>
                  </a:cubicBezTo>
                  <a:cubicBezTo>
                    <a:pt x="6013406" y="1976248"/>
                    <a:pt x="6008023" y="1980806"/>
                    <a:pt x="6002639" y="1985288"/>
                  </a:cubicBezTo>
                  <a:cubicBezTo>
                    <a:pt x="5997740" y="1989360"/>
                    <a:pt x="5991992" y="1991935"/>
                    <a:pt x="5986001" y="1994100"/>
                  </a:cubicBezTo>
                  <a:cubicBezTo>
                    <a:pt x="5970982" y="1999509"/>
                    <a:pt x="5954466" y="1991765"/>
                    <a:pt x="5947220" y="1977163"/>
                  </a:cubicBezTo>
                  <a:cubicBezTo>
                    <a:pt x="5946006" y="1974718"/>
                    <a:pt x="5945520" y="1971807"/>
                    <a:pt x="5945196" y="1969055"/>
                  </a:cubicBezTo>
                  <a:cubicBezTo>
                    <a:pt x="5944467" y="1961962"/>
                    <a:pt x="5945317" y="1955004"/>
                    <a:pt x="5948394" y="1948514"/>
                  </a:cubicBezTo>
                  <a:cubicBezTo>
                    <a:pt x="5952037" y="1940936"/>
                    <a:pt x="5955397" y="1933164"/>
                    <a:pt x="5959769" y="1926015"/>
                  </a:cubicBezTo>
                  <a:cubicBezTo>
                    <a:pt x="5965639" y="1916449"/>
                    <a:pt x="5971954" y="1907126"/>
                    <a:pt x="5978714" y="1898172"/>
                  </a:cubicBezTo>
                  <a:cubicBezTo>
                    <a:pt x="6002841" y="1866159"/>
                    <a:pt x="6029802" y="1836596"/>
                    <a:pt x="6058301" y="1808437"/>
                  </a:cubicBezTo>
                  <a:cubicBezTo>
                    <a:pt x="6065304" y="1801511"/>
                    <a:pt x="6072752" y="1795091"/>
                    <a:pt x="6081537" y="1790455"/>
                  </a:cubicBezTo>
                  <a:cubicBezTo>
                    <a:pt x="6085221" y="1788508"/>
                    <a:pt x="6089147" y="1786747"/>
                    <a:pt x="6093195" y="1785833"/>
                  </a:cubicBezTo>
                  <a:close/>
                  <a:moveTo>
                    <a:pt x="2593134" y="1785752"/>
                  </a:moveTo>
                  <a:cubicBezTo>
                    <a:pt x="2595166" y="1786059"/>
                    <a:pt x="2597206" y="1786877"/>
                    <a:pt x="2599048" y="1787837"/>
                  </a:cubicBezTo>
                  <a:cubicBezTo>
                    <a:pt x="2610261" y="1793670"/>
                    <a:pt x="2618070" y="1806551"/>
                    <a:pt x="2617835" y="1820768"/>
                  </a:cubicBezTo>
                  <a:cubicBezTo>
                    <a:pt x="2617406" y="1822837"/>
                    <a:pt x="2616779" y="1827002"/>
                    <a:pt x="2615645" y="1831022"/>
                  </a:cubicBezTo>
                  <a:cubicBezTo>
                    <a:pt x="2613143" y="1839908"/>
                    <a:pt x="2608735" y="1847919"/>
                    <a:pt x="2603416" y="1855384"/>
                  </a:cubicBezTo>
                  <a:cubicBezTo>
                    <a:pt x="2598113" y="1862816"/>
                    <a:pt x="2592701" y="1870183"/>
                    <a:pt x="2586997" y="1877304"/>
                  </a:cubicBezTo>
                  <a:cubicBezTo>
                    <a:pt x="2560611" y="1910227"/>
                    <a:pt x="2532351" y="1941487"/>
                    <a:pt x="2502784" y="1971569"/>
                  </a:cubicBezTo>
                  <a:cubicBezTo>
                    <a:pt x="2498363" y="1976066"/>
                    <a:pt x="2493586" y="1980240"/>
                    <a:pt x="2488757" y="1984304"/>
                  </a:cubicBezTo>
                  <a:cubicBezTo>
                    <a:pt x="2483891" y="1988401"/>
                    <a:pt x="2478224" y="1991117"/>
                    <a:pt x="2472334" y="1993582"/>
                  </a:cubicBezTo>
                  <a:cubicBezTo>
                    <a:pt x="2454983" y="2000845"/>
                    <a:pt x="2435925" y="1989385"/>
                    <a:pt x="2431039" y="1974751"/>
                  </a:cubicBezTo>
                  <a:cubicBezTo>
                    <a:pt x="2429440" y="1969958"/>
                    <a:pt x="2428691" y="1965209"/>
                    <a:pt x="2429715" y="1960274"/>
                  </a:cubicBezTo>
                  <a:cubicBezTo>
                    <a:pt x="2431439" y="1951972"/>
                    <a:pt x="2434148" y="1943924"/>
                    <a:pt x="2438483" y="1936678"/>
                  </a:cubicBezTo>
                  <a:cubicBezTo>
                    <a:pt x="2445329" y="1925238"/>
                    <a:pt x="2452150" y="1913717"/>
                    <a:pt x="2459999" y="1902969"/>
                  </a:cubicBezTo>
                  <a:cubicBezTo>
                    <a:pt x="2484923" y="1868856"/>
                    <a:pt x="2513382" y="1837770"/>
                    <a:pt x="2543342" y="1808045"/>
                  </a:cubicBezTo>
                  <a:cubicBezTo>
                    <a:pt x="2550839" y="1800604"/>
                    <a:pt x="2559158" y="1794216"/>
                    <a:pt x="2568578" y="1789225"/>
                  </a:cubicBezTo>
                  <a:cubicBezTo>
                    <a:pt x="2576439" y="1785055"/>
                    <a:pt x="2584633" y="1784469"/>
                    <a:pt x="2593134" y="1785752"/>
                  </a:cubicBezTo>
                  <a:close/>
                  <a:moveTo>
                    <a:pt x="4343839" y="1785209"/>
                  </a:moveTo>
                  <a:cubicBezTo>
                    <a:pt x="4351287" y="1784715"/>
                    <a:pt x="4357643" y="1787569"/>
                    <a:pt x="4362906" y="1792540"/>
                  </a:cubicBezTo>
                  <a:cubicBezTo>
                    <a:pt x="4372824" y="1801859"/>
                    <a:pt x="4377155" y="1812967"/>
                    <a:pt x="4373916" y="1826759"/>
                  </a:cubicBezTo>
                  <a:cubicBezTo>
                    <a:pt x="4371609" y="1836515"/>
                    <a:pt x="4367480" y="1845360"/>
                    <a:pt x="4361853" y="1853448"/>
                  </a:cubicBezTo>
                  <a:cubicBezTo>
                    <a:pt x="4355457" y="1862662"/>
                    <a:pt x="4348737" y="1871709"/>
                    <a:pt x="4341693" y="1880429"/>
                  </a:cubicBezTo>
                  <a:cubicBezTo>
                    <a:pt x="4316028" y="1912106"/>
                    <a:pt x="4288785" y="1942381"/>
                    <a:pt x="4260164" y="1971415"/>
                  </a:cubicBezTo>
                  <a:cubicBezTo>
                    <a:pt x="4255226" y="1976402"/>
                    <a:pt x="4249882" y="1980960"/>
                    <a:pt x="4244457" y="1985413"/>
                  </a:cubicBezTo>
                  <a:cubicBezTo>
                    <a:pt x="4239519" y="1989453"/>
                    <a:pt x="4233770" y="1992044"/>
                    <a:pt x="4227779" y="1994189"/>
                  </a:cubicBezTo>
                  <a:cubicBezTo>
                    <a:pt x="4212518" y="1999638"/>
                    <a:pt x="4194504" y="1991178"/>
                    <a:pt x="4188310" y="1975005"/>
                  </a:cubicBezTo>
                  <a:cubicBezTo>
                    <a:pt x="4185436" y="1967561"/>
                    <a:pt x="4186003" y="1959643"/>
                    <a:pt x="4188998" y="1952324"/>
                  </a:cubicBezTo>
                  <a:cubicBezTo>
                    <a:pt x="4192480" y="1943916"/>
                    <a:pt x="4196001" y="1935390"/>
                    <a:pt x="4200778" y="1927691"/>
                  </a:cubicBezTo>
                  <a:cubicBezTo>
                    <a:pt x="4208146" y="1915765"/>
                    <a:pt x="4216121" y="1904163"/>
                    <a:pt x="4224662" y="1893015"/>
                  </a:cubicBezTo>
                  <a:cubicBezTo>
                    <a:pt x="4246846" y="1863937"/>
                    <a:pt x="4271580" y="1837061"/>
                    <a:pt x="4297367" y="1811161"/>
                  </a:cubicBezTo>
                  <a:cubicBezTo>
                    <a:pt x="4305301" y="1803183"/>
                    <a:pt x="4313761" y="1795779"/>
                    <a:pt x="4323679" y="1790281"/>
                  </a:cubicBezTo>
                  <a:cubicBezTo>
                    <a:pt x="4329954" y="1786816"/>
                    <a:pt x="4336512" y="1784610"/>
                    <a:pt x="4343839" y="1785209"/>
                  </a:cubicBezTo>
                  <a:close/>
                  <a:moveTo>
                    <a:pt x="831469" y="1785209"/>
                  </a:moveTo>
                  <a:cubicBezTo>
                    <a:pt x="836548" y="1785545"/>
                    <a:pt x="841046" y="1787201"/>
                    <a:pt x="845070" y="1790261"/>
                  </a:cubicBezTo>
                  <a:cubicBezTo>
                    <a:pt x="855616" y="1798273"/>
                    <a:pt x="860464" y="1808514"/>
                    <a:pt x="859583" y="1823120"/>
                  </a:cubicBezTo>
                  <a:cubicBezTo>
                    <a:pt x="859056" y="1825302"/>
                    <a:pt x="858331" y="1829459"/>
                    <a:pt x="857036" y="1833431"/>
                  </a:cubicBezTo>
                  <a:cubicBezTo>
                    <a:pt x="854186" y="1842183"/>
                    <a:pt x="849657" y="1850137"/>
                    <a:pt x="844150" y="1857456"/>
                  </a:cubicBezTo>
                  <a:cubicBezTo>
                    <a:pt x="836136" y="1868115"/>
                    <a:pt x="828117" y="1878790"/>
                    <a:pt x="819623" y="1889068"/>
                  </a:cubicBezTo>
                  <a:cubicBezTo>
                    <a:pt x="796808" y="1916697"/>
                    <a:pt x="772771" y="1943244"/>
                    <a:pt x="747677" y="1968816"/>
                  </a:cubicBezTo>
                  <a:cubicBezTo>
                    <a:pt x="741795" y="1974815"/>
                    <a:pt x="735442" y="1980394"/>
                    <a:pt x="728974" y="1985766"/>
                  </a:cubicBezTo>
                  <a:cubicBezTo>
                    <a:pt x="723520" y="1990291"/>
                    <a:pt x="717019" y="1993101"/>
                    <a:pt x="710170" y="1994939"/>
                  </a:cubicBezTo>
                  <a:cubicBezTo>
                    <a:pt x="690497" y="2000205"/>
                    <a:pt x="667786" y="1981936"/>
                    <a:pt x="672223" y="1959902"/>
                  </a:cubicBezTo>
                  <a:cubicBezTo>
                    <a:pt x="673477" y="1953660"/>
                    <a:pt x="675093" y="1947567"/>
                    <a:pt x="678084" y="1941961"/>
                  </a:cubicBezTo>
                  <a:cubicBezTo>
                    <a:pt x="682048" y="1934541"/>
                    <a:pt x="685813" y="1926946"/>
                    <a:pt x="690508" y="1919996"/>
                  </a:cubicBezTo>
                  <a:cubicBezTo>
                    <a:pt x="698361" y="1908374"/>
                    <a:pt x="706526" y="1896921"/>
                    <a:pt x="715193" y="1885894"/>
                  </a:cubicBezTo>
                  <a:cubicBezTo>
                    <a:pt x="735176" y="1860472"/>
                    <a:pt x="757104" y="1836750"/>
                    <a:pt x="779729" y="1813668"/>
                  </a:cubicBezTo>
                  <a:cubicBezTo>
                    <a:pt x="788104" y="1805122"/>
                    <a:pt x="797042" y="1797257"/>
                    <a:pt x="807308" y="1790978"/>
                  </a:cubicBezTo>
                  <a:cubicBezTo>
                    <a:pt x="814773" y="1786412"/>
                    <a:pt x="822793" y="1784643"/>
                    <a:pt x="831469" y="1785209"/>
                  </a:cubicBezTo>
                  <a:close/>
                  <a:moveTo>
                    <a:pt x="7855223" y="1785148"/>
                  </a:moveTo>
                  <a:cubicBezTo>
                    <a:pt x="7864311" y="1784709"/>
                    <a:pt x="7872873" y="1788179"/>
                    <a:pt x="7879213" y="1794273"/>
                  </a:cubicBezTo>
                  <a:lnTo>
                    <a:pt x="7889875" y="1819139"/>
                  </a:lnTo>
                  <a:lnTo>
                    <a:pt x="7888054" y="1829605"/>
                  </a:lnTo>
                  <a:cubicBezTo>
                    <a:pt x="7885625" y="1838486"/>
                    <a:pt x="7881536" y="1846672"/>
                    <a:pt x="7876233" y="1854157"/>
                  </a:cubicBezTo>
                  <a:cubicBezTo>
                    <a:pt x="7870525" y="1862168"/>
                    <a:pt x="7864696" y="1870114"/>
                    <a:pt x="7858583" y="1877786"/>
                  </a:cubicBezTo>
                  <a:cubicBezTo>
                    <a:pt x="7832189" y="1910705"/>
                    <a:pt x="7803893" y="1941944"/>
                    <a:pt x="7774301" y="1972002"/>
                  </a:cubicBezTo>
                  <a:cubicBezTo>
                    <a:pt x="7769889" y="1976495"/>
                    <a:pt x="7765072" y="1980644"/>
                    <a:pt x="7760254" y="1984684"/>
                  </a:cubicBezTo>
                  <a:cubicBezTo>
                    <a:pt x="7755356" y="1988761"/>
                    <a:pt x="7749648" y="1991412"/>
                    <a:pt x="7743738" y="1993785"/>
                  </a:cubicBezTo>
                  <a:cubicBezTo>
                    <a:pt x="7726938" y="2000508"/>
                    <a:pt x="7708721" y="1989558"/>
                    <a:pt x="7703540" y="1976127"/>
                  </a:cubicBezTo>
                  <a:cubicBezTo>
                    <a:pt x="7701475" y="1970726"/>
                    <a:pt x="7700504" y="1965347"/>
                    <a:pt x="7701799" y="1959659"/>
                  </a:cubicBezTo>
                  <a:cubicBezTo>
                    <a:pt x="7703661" y="1951393"/>
                    <a:pt x="7706414" y="1943381"/>
                    <a:pt x="7710746" y="1936127"/>
                  </a:cubicBezTo>
                  <a:cubicBezTo>
                    <a:pt x="7717263" y="1925302"/>
                    <a:pt x="7723659" y="1914360"/>
                    <a:pt x="7731108" y="1904167"/>
                  </a:cubicBezTo>
                  <a:cubicBezTo>
                    <a:pt x="7756368" y="1869422"/>
                    <a:pt x="7785272" y="1837814"/>
                    <a:pt x="7815754" y="1807615"/>
                  </a:cubicBezTo>
                  <a:cubicBezTo>
                    <a:pt x="7822757" y="1800677"/>
                    <a:pt x="7830489" y="1794597"/>
                    <a:pt x="7839233" y="1789889"/>
                  </a:cubicBezTo>
                  <a:cubicBezTo>
                    <a:pt x="7844212" y="1787193"/>
                    <a:pt x="7849434" y="1785428"/>
                    <a:pt x="7855223" y="1785148"/>
                  </a:cubicBezTo>
                  <a:close/>
                  <a:moveTo>
                    <a:pt x="677331" y="1758556"/>
                  </a:moveTo>
                  <a:cubicBezTo>
                    <a:pt x="687228" y="1755354"/>
                    <a:pt x="696822" y="1755601"/>
                    <a:pt x="705951" y="1760301"/>
                  </a:cubicBezTo>
                  <a:cubicBezTo>
                    <a:pt x="725459" y="1770344"/>
                    <a:pt x="737259" y="1785735"/>
                    <a:pt x="737981" y="1808344"/>
                  </a:cubicBezTo>
                  <a:cubicBezTo>
                    <a:pt x="738155" y="1816335"/>
                    <a:pt x="736194" y="1823715"/>
                    <a:pt x="732183" y="1830524"/>
                  </a:cubicBezTo>
                  <a:cubicBezTo>
                    <a:pt x="726043" y="1840948"/>
                    <a:pt x="718172" y="1849878"/>
                    <a:pt x="707999" y="1856484"/>
                  </a:cubicBezTo>
                  <a:cubicBezTo>
                    <a:pt x="695045" y="1864900"/>
                    <a:pt x="681529" y="1865066"/>
                    <a:pt x="668182" y="1857541"/>
                  </a:cubicBezTo>
                  <a:cubicBezTo>
                    <a:pt x="653564" y="1849295"/>
                    <a:pt x="643383" y="1837102"/>
                    <a:pt x="637805" y="1821217"/>
                  </a:cubicBezTo>
                  <a:cubicBezTo>
                    <a:pt x="633866" y="1809988"/>
                    <a:pt x="634498" y="1799025"/>
                    <a:pt x="640923" y="1788877"/>
                  </a:cubicBezTo>
                  <a:cubicBezTo>
                    <a:pt x="649763" y="1774911"/>
                    <a:pt x="661061" y="1763827"/>
                    <a:pt x="677331" y="1758556"/>
                  </a:cubicBezTo>
                  <a:close/>
                  <a:moveTo>
                    <a:pt x="2435799" y="1758345"/>
                  </a:moveTo>
                  <a:cubicBezTo>
                    <a:pt x="2444944" y="1755556"/>
                    <a:pt x="2453700" y="1755941"/>
                    <a:pt x="2462488" y="1759681"/>
                  </a:cubicBezTo>
                  <a:cubicBezTo>
                    <a:pt x="2482397" y="1768146"/>
                    <a:pt x="2496112" y="1788237"/>
                    <a:pt x="2495966" y="1809785"/>
                  </a:cubicBezTo>
                  <a:cubicBezTo>
                    <a:pt x="2496177" y="1815505"/>
                    <a:pt x="2494590" y="1821557"/>
                    <a:pt x="2491643" y="1827273"/>
                  </a:cubicBezTo>
                  <a:cubicBezTo>
                    <a:pt x="2485061" y="1840028"/>
                    <a:pt x="2475912" y="1850468"/>
                    <a:pt x="2463488" y="1857800"/>
                  </a:cubicBezTo>
                  <a:cubicBezTo>
                    <a:pt x="2452376" y="1864362"/>
                    <a:pt x="2440576" y="1864698"/>
                    <a:pt x="2429205" y="1859241"/>
                  </a:cubicBezTo>
                  <a:cubicBezTo>
                    <a:pt x="2412632" y="1851282"/>
                    <a:pt x="2401301" y="1838105"/>
                    <a:pt x="2395484" y="1820674"/>
                  </a:cubicBezTo>
                  <a:cubicBezTo>
                    <a:pt x="2391501" y="1808732"/>
                    <a:pt x="2392747" y="1796989"/>
                    <a:pt x="2400143" y="1786496"/>
                  </a:cubicBezTo>
                  <a:cubicBezTo>
                    <a:pt x="2409207" y="1773631"/>
                    <a:pt x="2420194" y="1763110"/>
                    <a:pt x="2435799" y="1758345"/>
                  </a:cubicBezTo>
                  <a:close/>
                  <a:moveTo>
                    <a:pt x="7708357" y="1758159"/>
                  </a:moveTo>
                  <a:cubicBezTo>
                    <a:pt x="7716736" y="1755710"/>
                    <a:pt x="7724873" y="1755908"/>
                    <a:pt x="7733091" y="1759147"/>
                  </a:cubicBezTo>
                  <a:cubicBezTo>
                    <a:pt x="7753979" y="1767413"/>
                    <a:pt x="7768269" y="1787994"/>
                    <a:pt x="7767905" y="1810165"/>
                  </a:cubicBezTo>
                  <a:cubicBezTo>
                    <a:pt x="7768067" y="1816136"/>
                    <a:pt x="7766326" y="1822176"/>
                    <a:pt x="7763371" y="1827848"/>
                  </a:cubicBezTo>
                  <a:cubicBezTo>
                    <a:pt x="7757015" y="1839875"/>
                    <a:pt x="7748352" y="1849910"/>
                    <a:pt x="7736734" y="1857063"/>
                  </a:cubicBezTo>
                  <a:cubicBezTo>
                    <a:pt x="7724347" y="1864678"/>
                    <a:pt x="7711515" y="1864864"/>
                    <a:pt x="7698763" y="1857974"/>
                  </a:cubicBezTo>
                  <a:cubicBezTo>
                    <a:pt x="7685323" y="1850724"/>
                    <a:pt x="7675608" y="1839960"/>
                    <a:pt x="7669495" y="1825969"/>
                  </a:cubicBezTo>
                  <a:cubicBezTo>
                    <a:pt x="7663099" y="1811299"/>
                    <a:pt x="7663909" y="1797345"/>
                    <a:pt x="7673705" y="1784278"/>
                  </a:cubicBezTo>
                  <a:cubicBezTo>
                    <a:pt x="7682733" y="1772218"/>
                    <a:pt x="7693500" y="1762499"/>
                    <a:pt x="7708357" y="1758159"/>
                  </a:cubicBezTo>
                  <a:close/>
                  <a:moveTo>
                    <a:pt x="4197864" y="1757228"/>
                  </a:moveTo>
                  <a:cubicBezTo>
                    <a:pt x="4202478" y="1756090"/>
                    <a:pt x="4207822" y="1756236"/>
                    <a:pt x="4212437" y="1757362"/>
                  </a:cubicBezTo>
                  <a:cubicBezTo>
                    <a:pt x="4234216" y="1762640"/>
                    <a:pt x="4252230" y="1783241"/>
                    <a:pt x="4253566" y="1808271"/>
                  </a:cubicBezTo>
                  <a:cubicBezTo>
                    <a:pt x="4253728" y="1814999"/>
                    <a:pt x="4251704" y="1821763"/>
                    <a:pt x="4248465" y="1828018"/>
                  </a:cubicBezTo>
                  <a:cubicBezTo>
                    <a:pt x="4242231" y="1840097"/>
                    <a:pt x="4233284" y="1849971"/>
                    <a:pt x="4221747" y="1857188"/>
                  </a:cubicBezTo>
                  <a:cubicBezTo>
                    <a:pt x="4210089" y="1864463"/>
                    <a:pt x="4197701" y="1865009"/>
                    <a:pt x="4185598" y="1858771"/>
                  </a:cubicBezTo>
                  <a:cubicBezTo>
                    <a:pt x="4166369" y="1848825"/>
                    <a:pt x="4154467" y="1832944"/>
                    <a:pt x="4150419" y="1811562"/>
                  </a:cubicBezTo>
                  <a:cubicBezTo>
                    <a:pt x="4149812" y="1808238"/>
                    <a:pt x="4150015" y="1804389"/>
                    <a:pt x="4151067" y="1801187"/>
                  </a:cubicBezTo>
                  <a:cubicBezTo>
                    <a:pt x="4158637" y="1778100"/>
                    <a:pt x="4174182" y="1763090"/>
                    <a:pt x="4197864" y="1757228"/>
                  </a:cubicBezTo>
                  <a:close/>
                  <a:moveTo>
                    <a:pt x="5966636" y="1756619"/>
                  </a:moveTo>
                  <a:cubicBezTo>
                    <a:pt x="5972369" y="1757204"/>
                    <a:pt x="5977925" y="1759163"/>
                    <a:pt x="5983289" y="1762401"/>
                  </a:cubicBezTo>
                  <a:cubicBezTo>
                    <a:pt x="5999158" y="1772012"/>
                    <a:pt x="6008995" y="1785982"/>
                    <a:pt x="6011222" y="1804785"/>
                  </a:cubicBezTo>
                  <a:cubicBezTo>
                    <a:pt x="6011383" y="1806174"/>
                    <a:pt x="6011424" y="1807579"/>
                    <a:pt x="6011586" y="1809259"/>
                  </a:cubicBezTo>
                  <a:cubicBezTo>
                    <a:pt x="6010736" y="1815978"/>
                    <a:pt x="6009440" y="1822808"/>
                    <a:pt x="6005959" y="1829123"/>
                  </a:cubicBezTo>
                  <a:cubicBezTo>
                    <a:pt x="6000130" y="1839806"/>
                    <a:pt x="5992236" y="1848748"/>
                    <a:pt x="5982358" y="1855634"/>
                  </a:cubicBezTo>
                  <a:cubicBezTo>
                    <a:pt x="5968999" y="1864912"/>
                    <a:pt x="5954750" y="1865495"/>
                    <a:pt x="5940703" y="1857253"/>
                  </a:cubicBezTo>
                  <a:cubicBezTo>
                    <a:pt x="5925604" y="1848392"/>
                    <a:pt x="5915200" y="1835567"/>
                    <a:pt x="5910018" y="1818622"/>
                  </a:cubicBezTo>
                  <a:cubicBezTo>
                    <a:pt x="5907428" y="1810169"/>
                    <a:pt x="5907468" y="1801980"/>
                    <a:pt x="5911435" y="1794050"/>
                  </a:cubicBezTo>
                  <a:cubicBezTo>
                    <a:pt x="5919531" y="1777748"/>
                    <a:pt x="5931433" y="1765567"/>
                    <a:pt x="5948921" y="1759082"/>
                  </a:cubicBezTo>
                  <a:cubicBezTo>
                    <a:pt x="5954993" y="1756823"/>
                    <a:pt x="5960903" y="1756034"/>
                    <a:pt x="5966636" y="1756619"/>
                  </a:cubicBezTo>
                  <a:close/>
                  <a:moveTo>
                    <a:pt x="6522985" y="1476908"/>
                  </a:moveTo>
                  <a:cubicBezTo>
                    <a:pt x="6527964" y="1477722"/>
                    <a:pt x="6532377" y="1479742"/>
                    <a:pt x="6536263" y="1482847"/>
                  </a:cubicBezTo>
                  <a:cubicBezTo>
                    <a:pt x="6549055" y="1493092"/>
                    <a:pt x="6556665" y="1509249"/>
                    <a:pt x="6550472" y="1527821"/>
                  </a:cubicBezTo>
                  <a:cubicBezTo>
                    <a:pt x="6547112" y="1537901"/>
                    <a:pt x="6542780" y="1547410"/>
                    <a:pt x="6536546" y="1555968"/>
                  </a:cubicBezTo>
                  <a:cubicBezTo>
                    <a:pt x="6528733" y="1566740"/>
                    <a:pt x="6520880" y="1577508"/>
                    <a:pt x="6512500" y="1587855"/>
                  </a:cubicBezTo>
                  <a:cubicBezTo>
                    <a:pt x="6483799" y="1623317"/>
                    <a:pt x="6453074" y="1656985"/>
                    <a:pt x="6421255" y="1689674"/>
                  </a:cubicBezTo>
                  <a:cubicBezTo>
                    <a:pt x="6413928" y="1697227"/>
                    <a:pt x="6406277" y="1704498"/>
                    <a:pt x="6397210" y="1709987"/>
                  </a:cubicBezTo>
                  <a:cubicBezTo>
                    <a:pt x="6389357" y="1714752"/>
                    <a:pt x="6381139" y="1718638"/>
                    <a:pt x="6372840" y="1718022"/>
                  </a:cubicBezTo>
                  <a:cubicBezTo>
                    <a:pt x="6350535" y="1717869"/>
                    <a:pt x="6334423" y="1700130"/>
                    <a:pt x="6336731" y="1679282"/>
                  </a:cubicBezTo>
                  <a:cubicBezTo>
                    <a:pt x="6337338" y="1673789"/>
                    <a:pt x="6338714" y="1668174"/>
                    <a:pt x="6340900" y="1663102"/>
                  </a:cubicBezTo>
                  <a:cubicBezTo>
                    <a:pt x="6344463" y="1654754"/>
                    <a:pt x="6348632" y="1646605"/>
                    <a:pt x="6353166" y="1638736"/>
                  </a:cubicBezTo>
                  <a:cubicBezTo>
                    <a:pt x="6361951" y="1623523"/>
                    <a:pt x="6372354" y="1609387"/>
                    <a:pt x="6383244" y="1595648"/>
                  </a:cubicBezTo>
                  <a:cubicBezTo>
                    <a:pt x="6408585" y="1563752"/>
                    <a:pt x="6435829" y="1533598"/>
                    <a:pt x="6464733" y="1504885"/>
                  </a:cubicBezTo>
                  <a:cubicBezTo>
                    <a:pt x="6473679" y="1495958"/>
                    <a:pt x="6483273" y="1487818"/>
                    <a:pt x="6494527" y="1481770"/>
                  </a:cubicBezTo>
                  <a:cubicBezTo>
                    <a:pt x="6503473" y="1476949"/>
                    <a:pt x="6512905" y="1475269"/>
                    <a:pt x="6522985" y="1476908"/>
                  </a:cubicBezTo>
                  <a:close/>
                  <a:moveTo>
                    <a:pt x="2995680" y="1476548"/>
                  </a:moveTo>
                  <a:cubicBezTo>
                    <a:pt x="3015467" y="1474204"/>
                    <a:pt x="3033445" y="1487854"/>
                    <a:pt x="3036420" y="1507637"/>
                  </a:cubicBezTo>
                  <a:cubicBezTo>
                    <a:pt x="3037809" y="1516883"/>
                    <a:pt x="3036773" y="1525931"/>
                    <a:pt x="3032858" y="1534363"/>
                  </a:cubicBezTo>
                  <a:cubicBezTo>
                    <a:pt x="3029332" y="1541965"/>
                    <a:pt x="3025442" y="1549467"/>
                    <a:pt x="3020965" y="1556539"/>
                  </a:cubicBezTo>
                  <a:cubicBezTo>
                    <a:pt x="3016475" y="1563627"/>
                    <a:pt x="3011237" y="1570270"/>
                    <a:pt x="3006023" y="1576864"/>
                  </a:cubicBezTo>
                  <a:cubicBezTo>
                    <a:pt x="2973804" y="1617625"/>
                    <a:pt x="2939027" y="1656114"/>
                    <a:pt x="2902553" y="1693098"/>
                  </a:cubicBezTo>
                  <a:cubicBezTo>
                    <a:pt x="2895627" y="1700122"/>
                    <a:pt x="2888255" y="1706578"/>
                    <a:pt x="2879645" y="1711456"/>
                  </a:cubicBezTo>
                  <a:cubicBezTo>
                    <a:pt x="2872233" y="1715658"/>
                    <a:pt x="2864420" y="1718630"/>
                    <a:pt x="2856291" y="1718006"/>
                  </a:cubicBezTo>
                  <a:cubicBezTo>
                    <a:pt x="2833318" y="1717528"/>
                    <a:pt x="2816652" y="1696300"/>
                    <a:pt x="2821805" y="1674570"/>
                  </a:cubicBezTo>
                  <a:cubicBezTo>
                    <a:pt x="2823914" y="1665680"/>
                    <a:pt x="2827209" y="1657110"/>
                    <a:pt x="2831970" y="1649289"/>
                  </a:cubicBezTo>
                  <a:cubicBezTo>
                    <a:pt x="2839253" y="1637323"/>
                    <a:pt x="2846308" y="1625150"/>
                    <a:pt x="2854542" y="1613852"/>
                  </a:cubicBezTo>
                  <a:cubicBezTo>
                    <a:pt x="2865266" y="1599129"/>
                    <a:pt x="2876495" y="1584697"/>
                    <a:pt x="2888502" y="1571011"/>
                  </a:cubicBezTo>
                  <a:cubicBezTo>
                    <a:pt x="2906994" y="1549932"/>
                    <a:pt x="2926190" y="1529465"/>
                    <a:pt x="2945366" y="1509001"/>
                  </a:cubicBezTo>
                  <a:cubicBezTo>
                    <a:pt x="2954486" y="1499270"/>
                    <a:pt x="2964514" y="1490461"/>
                    <a:pt x="2976030" y="1483535"/>
                  </a:cubicBezTo>
                  <a:cubicBezTo>
                    <a:pt x="2982107" y="1479879"/>
                    <a:pt x="2988563" y="1477386"/>
                    <a:pt x="2995680" y="1476548"/>
                  </a:cubicBezTo>
                  <a:close/>
                  <a:moveTo>
                    <a:pt x="4754643" y="1476333"/>
                  </a:moveTo>
                  <a:cubicBezTo>
                    <a:pt x="4766665" y="1475435"/>
                    <a:pt x="4776665" y="1479479"/>
                    <a:pt x="4784437" y="1488733"/>
                  </a:cubicBezTo>
                  <a:cubicBezTo>
                    <a:pt x="4790954" y="1496497"/>
                    <a:pt x="4795124" y="1505164"/>
                    <a:pt x="4793829" y="1520409"/>
                  </a:cubicBezTo>
                  <a:cubicBezTo>
                    <a:pt x="4793829" y="1520515"/>
                    <a:pt x="4792978" y="1525340"/>
                    <a:pt x="4791642" y="1530012"/>
                  </a:cubicBezTo>
                  <a:cubicBezTo>
                    <a:pt x="4788849" y="1539533"/>
                    <a:pt x="4784113" y="1548135"/>
                    <a:pt x="4778405" y="1556179"/>
                  </a:cubicBezTo>
                  <a:cubicBezTo>
                    <a:pt x="4773143" y="1563611"/>
                    <a:pt x="4767839" y="1571027"/>
                    <a:pt x="4762172" y="1578168"/>
                  </a:cubicBezTo>
                  <a:cubicBezTo>
                    <a:pt x="4730354" y="1618342"/>
                    <a:pt x="4695985" y="1656256"/>
                    <a:pt x="4660078" y="1692783"/>
                  </a:cubicBezTo>
                  <a:cubicBezTo>
                    <a:pt x="4653156" y="1699810"/>
                    <a:pt x="4645788" y="1706291"/>
                    <a:pt x="4637206" y="1711197"/>
                  </a:cubicBezTo>
                  <a:cubicBezTo>
                    <a:pt x="4629799" y="1715420"/>
                    <a:pt x="4622026" y="1718233"/>
                    <a:pt x="4613282" y="1718063"/>
                  </a:cubicBezTo>
                  <a:cubicBezTo>
                    <a:pt x="4593244" y="1717679"/>
                    <a:pt x="4577456" y="1701162"/>
                    <a:pt x="4578428" y="1681164"/>
                  </a:cubicBezTo>
                  <a:cubicBezTo>
                    <a:pt x="4578711" y="1675534"/>
                    <a:pt x="4579521" y="1669971"/>
                    <a:pt x="4582071" y="1664846"/>
                  </a:cubicBezTo>
                  <a:cubicBezTo>
                    <a:pt x="4586726" y="1655439"/>
                    <a:pt x="4590693" y="1645581"/>
                    <a:pt x="4596361" y="1636813"/>
                  </a:cubicBezTo>
                  <a:cubicBezTo>
                    <a:pt x="4605874" y="1622110"/>
                    <a:pt x="4615873" y="1607675"/>
                    <a:pt x="4626681" y="1593911"/>
                  </a:cubicBezTo>
                  <a:cubicBezTo>
                    <a:pt x="4650970" y="1562992"/>
                    <a:pt x="4677526" y="1534039"/>
                    <a:pt x="4705256" y="1506213"/>
                  </a:cubicBezTo>
                  <a:cubicBezTo>
                    <a:pt x="4713716" y="1497748"/>
                    <a:pt x="4722743" y="1489975"/>
                    <a:pt x="4732945" y="1483677"/>
                  </a:cubicBezTo>
                  <a:cubicBezTo>
                    <a:pt x="4739584" y="1479572"/>
                    <a:pt x="4746749" y="1476924"/>
                    <a:pt x="4754643" y="1476333"/>
                  </a:cubicBezTo>
                  <a:close/>
                  <a:moveTo>
                    <a:pt x="1246332" y="1476298"/>
                  </a:moveTo>
                  <a:cubicBezTo>
                    <a:pt x="1264858" y="1478071"/>
                    <a:pt x="1277307" y="1494029"/>
                    <a:pt x="1279526" y="1511985"/>
                  </a:cubicBezTo>
                  <a:cubicBezTo>
                    <a:pt x="1279862" y="1514710"/>
                    <a:pt x="1279498" y="1517600"/>
                    <a:pt x="1279012" y="1520332"/>
                  </a:cubicBezTo>
                  <a:cubicBezTo>
                    <a:pt x="1277283" y="1530088"/>
                    <a:pt x="1274057" y="1539363"/>
                    <a:pt x="1268681" y="1547714"/>
                  </a:cubicBezTo>
                  <a:cubicBezTo>
                    <a:pt x="1263754" y="1555369"/>
                    <a:pt x="1258779" y="1563040"/>
                    <a:pt x="1253233" y="1570246"/>
                  </a:cubicBezTo>
                  <a:cubicBezTo>
                    <a:pt x="1219389" y="1614233"/>
                    <a:pt x="1182119" y="1655216"/>
                    <a:pt x="1143128" y="1694661"/>
                  </a:cubicBezTo>
                  <a:cubicBezTo>
                    <a:pt x="1136702" y="1701158"/>
                    <a:pt x="1129764" y="1707088"/>
                    <a:pt x="1121692" y="1711513"/>
                  </a:cubicBezTo>
                  <a:cubicBezTo>
                    <a:pt x="1114224" y="1715614"/>
                    <a:pt x="1106450" y="1718674"/>
                    <a:pt x="1098144" y="1717994"/>
                  </a:cubicBezTo>
                  <a:cubicBezTo>
                    <a:pt x="1078479" y="1718468"/>
                    <a:pt x="1057611" y="1697069"/>
                    <a:pt x="1064056" y="1674428"/>
                  </a:cubicBezTo>
                  <a:cubicBezTo>
                    <a:pt x="1066957" y="1664219"/>
                    <a:pt x="1070986" y="1654588"/>
                    <a:pt x="1076131" y="1645391"/>
                  </a:cubicBezTo>
                  <a:cubicBezTo>
                    <a:pt x="1084368" y="1630672"/>
                    <a:pt x="1093885" y="1616779"/>
                    <a:pt x="1104163" y="1603440"/>
                  </a:cubicBezTo>
                  <a:cubicBezTo>
                    <a:pt x="1131619" y="1567825"/>
                    <a:pt x="1161672" y="1534501"/>
                    <a:pt x="1193757" y="1503019"/>
                  </a:cubicBezTo>
                  <a:cubicBezTo>
                    <a:pt x="1199737" y="1497153"/>
                    <a:pt x="1206433" y="1491951"/>
                    <a:pt x="1213152" y="1486915"/>
                  </a:cubicBezTo>
                  <a:cubicBezTo>
                    <a:pt x="1217038" y="1484000"/>
                    <a:pt x="1221434" y="1481547"/>
                    <a:pt x="1225933" y="1479705"/>
                  </a:cubicBezTo>
                  <a:cubicBezTo>
                    <a:pt x="1233305" y="1476692"/>
                    <a:pt x="1240156" y="1475707"/>
                    <a:pt x="1246332" y="1476298"/>
                  </a:cubicBezTo>
                  <a:close/>
                  <a:moveTo>
                    <a:pt x="6394011" y="1365701"/>
                  </a:moveTo>
                  <a:cubicBezTo>
                    <a:pt x="6403970" y="1362686"/>
                    <a:pt x="6413685" y="1363722"/>
                    <a:pt x="6422227" y="1369608"/>
                  </a:cubicBezTo>
                  <a:cubicBezTo>
                    <a:pt x="6434574" y="1378101"/>
                    <a:pt x="6441496" y="1389760"/>
                    <a:pt x="6440322" y="1408575"/>
                  </a:cubicBezTo>
                  <a:cubicBezTo>
                    <a:pt x="6439553" y="1411490"/>
                    <a:pt x="6438257" y="1417655"/>
                    <a:pt x="6436233" y="1423582"/>
                  </a:cubicBezTo>
                  <a:cubicBezTo>
                    <a:pt x="6433278" y="1432277"/>
                    <a:pt x="6428420" y="1440037"/>
                    <a:pt x="6423037" y="1447409"/>
                  </a:cubicBezTo>
                  <a:cubicBezTo>
                    <a:pt x="6416802" y="1455898"/>
                    <a:pt x="6410568" y="1464379"/>
                    <a:pt x="6403970" y="1472568"/>
                  </a:cubicBezTo>
                  <a:cubicBezTo>
                    <a:pt x="6374459" y="1509212"/>
                    <a:pt x="6343005" y="1544102"/>
                    <a:pt x="6310013" y="1577629"/>
                  </a:cubicBezTo>
                  <a:cubicBezTo>
                    <a:pt x="6303172" y="1584600"/>
                    <a:pt x="6295521" y="1590858"/>
                    <a:pt x="6287870" y="1596975"/>
                  </a:cubicBezTo>
                  <a:cubicBezTo>
                    <a:pt x="6281797" y="1601857"/>
                    <a:pt x="6274511" y="1604436"/>
                    <a:pt x="6266779" y="1605925"/>
                  </a:cubicBezTo>
                  <a:cubicBezTo>
                    <a:pt x="6242450" y="1610609"/>
                    <a:pt x="6218525" y="1587737"/>
                    <a:pt x="6225650" y="1562141"/>
                  </a:cubicBezTo>
                  <a:cubicBezTo>
                    <a:pt x="6227877" y="1554012"/>
                    <a:pt x="6231074" y="1546256"/>
                    <a:pt x="6235001" y="1538759"/>
                  </a:cubicBezTo>
                  <a:cubicBezTo>
                    <a:pt x="6242166" y="1525036"/>
                    <a:pt x="6250627" y="1512155"/>
                    <a:pt x="6259856" y="1499763"/>
                  </a:cubicBezTo>
                  <a:cubicBezTo>
                    <a:pt x="6288760" y="1460808"/>
                    <a:pt x="6321226" y="1424942"/>
                    <a:pt x="6355757" y="1390929"/>
                  </a:cubicBezTo>
                  <a:cubicBezTo>
                    <a:pt x="6361707" y="1385052"/>
                    <a:pt x="6368589" y="1380056"/>
                    <a:pt x="6375228" y="1374927"/>
                  </a:cubicBezTo>
                  <a:cubicBezTo>
                    <a:pt x="6380814" y="1370616"/>
                    <a:pt x="6387292" y="1367746"/>
                    <a:pt x="6394011" y="1365701"/>
                  </a:cubicBezTo>
                  <a:close/>
                  <a:moveTo>
                    <a:pt x="4637044" y="1365423"/>
                  </a:moveTo>
                  <a:cubicBezTo>
                    <a:pt x="4645505" y="1363156"/>
                    <a:pt x="4653682" y="1363921"/>
                    <a:pt x="4661535" y="1368066"/>
                  </a:cubicBezTo>
                  <a:cubicBezTo>
                    <a:pt x="4677161" y="1376292"/>
                    <a:pt x="4685783" y="1395897"/>
                    <a:pt x="4682221" y="1410470"/>
                  </a:cubicBezTo>
                  <a:cubicBezTo>
                    <a:pt x="4679509" y="1421554"/>
                    <a:pt x="4675461" y="1431885"/>
                    <a:pt x="4669065" y="1441220"/>
                  </a:cubicBezTo>
                  <a:cubicBezTo>
                    <a:pt x="4662750" y="1450482"/>
                    <a:pt x="4656192" y="1459610"/>
                    <a:pt x="4649229" y="1468391"/>
                  </a:cubicBezTo>
                  <a:cubicBezTo>
                    <a:pt x="4618220" y="1507443"/>
                    <a:pt x="4584702" y="1544269"/>
                    <a:pt x="4549888" y="1579965"/>
                  </a:cubicBezTo>
                  <a:cubicBezTo>
                    <a:pt x="4542520" y="1587523"/>
                    <a:pt x="4534627" y="1594461"/>
                    <a:pt x="4525478" y="1599837"/>
                  </a:cubicBezTo>
                  <a:cubicBezTo>
                    <a:pt x="4518070" y="1604197"/>
                    <a:pt x="4510014" y="1606347"/>
                    <a:pt x="4502120" y="1606614"/>
                  </a:cubicBezTo>
                  <a:cubicBezTo>
                    <a:pt x="4484875" y="1606072"/>
                    <a:pt x="4470302" y="1594089"/>
                    <a:pt x="4467023" y="1577739"/>
                  </a:cubicBezTo>
                  <a:cubicBezTo>
                    <a:pt x="4466213" y="1573727"/>
                    <a:pt x="4466092" y="1569193"/>
                    <a:pt x="4467104" y="1565279"/>
                  </a:cubicBezTo>
                  <a:cubicBezTo>
                    <a:pt x="4469047" y="1557850"/>
                    <a:pt x="4471435" y="1550430"/>
                    <a:pt x="4474714" y="1543504"/>
                  </a:cubicBezTo>
                  <a:cubicBezTo>
                    <a:pt x="4478601" y="1535282"/>
                    <a:pt x="4483054" y="1527246"/>
                    <a:pt x="4488195" y="1519737"/>
                  </a:cubicBezTo>
                  <a:cubicBezTo>
                    <a:pt x="4497262" y="1506411"/>
                    <a:pt x="4506532" y="1493173"/>
                    <a:pt x="4516532" y="1480547"/>
                  </a:cubicBezTo>
                  <a:cubicBezTo>
                    <a:pt x="4540091" y="1450834"/>
                    <a:pt x="4565554" y="1422748"/>
                    <a:pt x="4592474" y="1396047"/>
                  </a:cubicBezTo>
                  <a:cubicBezTo>
                    <a:pt x="4599923" y="1388667"/>
                    <a:pt x="4608181" y="1382077"/>
                    <a:pt x="4616399" y="1375510"/>
                  </a:cubicBezTo>
                  <a:cubicBezTo>
                    <a:pt x="4622430" y="1370653"/>
                    <a:pt x="4629555" y="1367439"/>
                    <a:pt x="4637044" y="1365423"/>
                  </a:cubicBezTo>
                  <a:close/>
                  <a:moveTo>
                    <a:pt x="1139037" y="1365088"/>
                  </a:moveTo>
                  <a:cubicBezTo>
                    <a:pt x="1145132" y="1366584"/>
                    <a:pt x="1150760" y="1369961"/>
                    <a:pt x="1155923" y="1375203"/>
                  </a:cubicBezTo>
                  <a:cubicBezTo>
                    <a:pt x="1163614" y="1383016"/>
                    <a:pt x="1168290" y="1392153"/>
                    <a:pt x="1168363" y="1403621"/>
                  </a:cubicBezTo>
                  <a:cubicBezTo>
                    <a:pt x="1167124" y="1409050"/>
                    <a:pt x="1166231" y="1414583"/>
                    <a:pt x="1164582" y="1419886"/>
                  </a:cubicBezTo>
                  <a:cubicBezTo>
                    <a:pt x="1161642" y="1429331"/>
                    <a:pt x="1156870" y="1437945"/>
                    <a:pt x="1151005" y="1445875"/>
                  </a:cubicBezTo>
                  <a:cubicBezTo>
                    <a:pt x="1143086" y="1456587"/>
                    <a:pt x="1135188" y="1467334"/>
                    <a:pt x="1126789" y="1477665"/>
                  </a:cubicBezTo>
                  <a:cubicBezTo>
                    <a:pt x="1098444" y="1512520"/>
                    <a:pt x="1068317" y="1545795"/>
                    <a:pt x="1036815" y="1577816"/>
                  </a:cubicBezTo>
                  <a:cubicBezTo>
                    <a:pt x="1030926" y="1583799"/>
                    <a:pt x="1024649" y="1589466"/>
                    <a:pt x="1018105" y="1594721"/>
                  </a:cubicBezTo>
                  <a:cubicBezTo>
                    <a:pt x="1011510" y="1600012"/>
                    <a:pt x="1003996" y="1603615"/>
                    <a:pt x="995573" y="1605574"/>
                  </a:cubicBezTo>
                  <a:cubicBezTo>
                    <a:pt x="979387" y="1609339"/>
                    <a:pt x="961706" y="1601493"/>
                    <a:pt x="954095" y="1584503"/>
                  </a:cubicBezTo>
                  <a:cubicBezTo>
                    <a:pt x="950496" y="1576468"/>
                    <a:pt x="950732" y="1567890"/>
                    <a:pt x="953355" y="1559785"/>
                  </a:cubicBezTo>
                  <a:cubicBezTo>
                    <a:pt x="955929" y="1551827"/>
                    <a:pt x="959381" y="1544079"/>
                    <a:pt x="963192" y="1536614"/>
                  </a:cubicBezTo>
                  <a:cubicBezTo>
                    <a:pt x="970222" y="1522846"/>
                    <a:pt x="979084" y="1510188"/>
                    <a:pt x="988244" y="1497760"/>
                  </a:cubicBezTo>
                  <a:cubicBezTo>
                    <a:pt x="1004082" y="1476281"/>
                    <a:pt x="1021331" y="1455959"/>
                    <a:pt x="1039308" y="1436269"/>
                  </a:cubicBezTo>
                  <a:cubicBezTo>
                    <a:pt x="1051603" y="1422805"/>
                    <a:pt x="1064133" y="1409539"/>
                    <a:pt x="1076963" y="1396589"/>
                  </a:cubicBezTo>
                  <a:cubicBezTo>
                    <a:pt x="1083854" y="1389635"/>
                    <a:pt x="1091396" y="1383279"/>
                    <a:pt x="1099031" y="1377134"/>
                  </a:cubicBezTo>
                  <a:cubicBezTo>
                    <a:pt x="1105046" y="1372293"/>
                    <a:pt x="1111886" y="1368674"/>
                    <a:pt x="1119327" y="1366261"/>
                  </a:cubicBezTo>
                  <a:cubicBezTo>
                    <a:pt x="1126373" y="1363978"/>
                    <a:pt x="1132940" y="1363592"/>
                    <a:pt x="1139037" y="1365088"/>
                  </a:cubicBezTo>
                  <a:close/>
                  <a:moveTo>
                    <a:pt x="2893702" y="1364368"/>
                  </a:moveTo>
                  <a:cubicBezTo>
                    <a:pt x="2898750" y="1365060"/>
                    <a:pt x="2903578" y="1367007"/>
                    <a:pt x="2908078" y="1370293"/>
                  </a:cubicBezTo>
                  <a:cubicBezTo>
                    <a:pt x="2921991" y="1380441"/>
                    <a:pt x="2928837" y="1395407"/>
                    <a:pt x="2924655" y="1412624"/>
                  </a:cubicBezTo>
                  <a:cubicBezTo>
                    <a:pt x="2922493" y="1421514"/>
                    <a:pt x="2919150" y="1430035"/>
                    <a:pt x="2914033" y="1437682"/>
                  </a:cubicBezTo>
                  <a:cubicBezTo>
                    <a:pt x="2908580" y="1445831"/>
                    <a:pt x="2903095" y="1453988"/>
                    <a:pt x="2897156" y="1461788"/>
                  </a:cubicBezTo>
                  <a:cubicBezTo>
                    <a:pt x="2879296" y="1485239"/>
                    <a:pt x="2860055" y="1507564"/>
                    <a:pt x="2840171" y="1529307"/>
                  </a:cubicBezTo>
                  <a:cubicBezTo>
                    <a:pt x="2824075" y="1546904"/>
                    <a:pt x="2807587" y="1564141"/>
                    <a:pt x="2791120" y="1581390"/>
                  </a:cubicBezTo>
                  <a:cubicBezTo>
                    <a:pt x="2783841" y="1589021"/>
                    <a:pt x="2775903" y="1595931"/>
                    <a:pt x="2766398" y="1600789"/>
                  </a:cubicBezTo>
                  <a:cubicBezTo>
                    <a:pt x="2757443" y="1605367"/>
                    <a:pt x="2748141" y="1607824"/>
                    <a:pt x="2738004" y="1605667"/>
                  </a:cubicBezTo>
                  <a:cubicBezTo>
                    <a:pt x="2720318" y="1601898"/>
                    <a:pt x="2708756" y="1587066"/>
                    <a:pt x="2709894" y="1566104"/>
                  </a:cubicBezTo>
                  <a:cubicBezTo>
                    <a:pt x="2710534" y="1563712"/>
                    <a:pt x="2711388" y="1558081"/>
                    <a:pt x="2713537" y="1552993"/>
                  </a:cubicBezTo>
                  <a:cubicBezTo>
                    <a:pt x="2717071" y="1544625"/>
                    <a:pt x="2720747" y="1536160"/>
                    <a:pt x="2725617" y="1528542"/>
                  </a:cubicBezTo>
                  <a:cubicBezTo>
                    <a:pt x="2734669" y="1514378"/>
                    <a:pt x="2744068" y="1500363"/>
                    <a:pt x="2754314" y="1487049"/>
                  </a:cubicBezTo>
                  <a:cubicBezTo>
                    <a:pt x="2779591" y="1454206"/>
                    <a:pt x="2807515" y="1423651"/>
                    <a:pt x="2836936" y="1394488"/>
                  </a:cubicBezTo>
                  <a:cubicBezTo>
                    <a:pt x="2843389" y="1388092"/>
                    <a:pt x="2850469" y="1382279"/>
                    <a:pt x="2857582" y="1376604"/>
                  </a:cubicBezTo>
                  <a:cubicBezTo>
                    <a:pt x="2863642" y="1371770"/>
                    <a:pt x="2870584" y="1368370"/>
                    <a:pt x="2878009" y="1365973"/>
                  </a:cubicBezTo>
                  <a:cubicBezTo>
                    <a:pt x="2883386" y="1364238"/>
                    <a:pt x="2888654" y="1363676"/>
                    <a:pt x="2893702" y="1364368"/>
                  </a:cubicBezTo>
                  <a:close/>
                  <a:moveTo>
                    <a:pt x="268020" y="1025149"/>
                  </a:moveTo>
                  <a:cubicBezTo>
                    <a:pt x="274536" y="1028031"/>
                    <a:pt x="280077" y="1032290"/>
                    <a:pt x="285094" y="1037273"/>
                  </a:cubicBezTo>
                  <a:cubicBezTo>
                    <a:pt x="298634" y="1050717"/>
                    <a:pt x="310179" y="1065651"/>
                    <a:pt x="318985" y="1082632"/>
                  </a:cubicBezTo>
                  <a:cubicBezTo>
                    <a:pt x="320865" y="1086260"/>
                    <a:pt x="322025" y="1090417"/>
                    <a:pt x="326696" y="1092894"/>
                  </a:cubicBezTo>
                  <a:cubicBezTo>
                    <a:pt x="329153" y="1089660"/>
                    <a:pt x="331779" y="1086442"/>
                    <a:pt x="334146" y="1083037"/>
                  </a:cubicBezTo>
                  <a:cubicBezTo>
                    <a:pt x="342974" y="1070326"/>
                    <a:pt x="352615" y="1058287"/>
                    <a:pt x="363537" y="1047300"/>
                  </a:cubicBezTo>
                  <a:cubicBezTo>
                    <a:pt x="368499" y="1042309"/>
                    <a:pt x="373821" y="1037804"/>
                    <a:pt x="380041" y="1034351"/>
                  </a:cubicBezTo>
                  <a:cubicBezTo>
                    <a:pt x="394545" y="1026307"/>
                    <a:pt x="408418" y="1027299"/>
                    <a:pt x="421144" y="1037593"/>
                  </a:cubicBezTo>
                  <a:cubicBezTo>
                    <a:pt x="423324" y="1039354"/>
                    <a:pt x="425397" y="1041273"/>
                    <a:pt x="427356" y="1043273"/>
                  </a:cubicBezTo>
                  <a:cubicBezTo>
                    <a:pt x="439504" y="1055688"/>
                    <a:pt x="441383" y="1070270"/>
                    <a:pt x="435816" y="1086094"/>
                  </a:cubicBezTo>
                  <a:cubicBezTo>
                    <a:pt x="432509" y="1095497"/>
                    <a:pt x="426891" y="1103638"/>
                    <a:pt x="419643" y="1110451"/>
                  </a:cubicBezTo>
                  <a:cubicBezTo>
                    <a:pt x="409419" y="1120061"/>
                    <a:pt x="398909" y="1129368"/>
                    <a:pt x="388518" y="1138800"/>
                  </a:cubicBezTo>
                  <a:cubicBezTo>
                    <a:pt x="385480" y="1141557"/>
                    <a:pt x="381471" y="1143354"/>
                    <a:pt x="379871" y="1147479"/>
                  </a:cubicBezTo>
                  <a:cubicBezTo>
                    <a:pt x="380584" y="1150588"/>
                    <a:pt x="382994" y="1151944"/>
                    <a:pt x="385463" y="1153357"/>
                  </a:cubicBezTo>
                  <a:cubicBezTo>
                    <a:pt x="393987" y="1158239"/>
                    <a:pt x="402559" y="1163044"/>
                    <a:pt x="410925" y="1168181"/>
                  </a:cubicBezTo>
                  <a:cubicBezTo>
                    <a:pt x="421110" y="1174440"/>
                    <a:pt x="430707" y="1181532"/>
                    <a:pt x="439456" y="1189718"/>
                  </a:cubicBezTo>
                  <a:cubicBezTo>
                    <a:pt x="445117" y="1195017"/>
                    <a:pt x="450190" y="1200781"/>
                    <a:pt x="454085" y="1207554"/>
                  </a:cubicBezTo>
                  <a:cubicBezTo>
                    <a:pt x="457676" y="1213800"/>
                    <a:pt x="459381" y="1220487"/>
                    <a:pt x="459566" y="1227636"/>
                  </a:cubicBezTo>
                  <a:cubicBezTo>
                    <a:pt x="459791" y="1236340"/>
                    <a:pt x="457588" y="1244246"/>
                    <a:pt x="452429" y="1251362"/>
                  </a:cubicBezTo>
                  <a:cubicBezTo>
                    <a:pt x="446580" y="1259430"/>
                    <a:pt x="439560" y="1266199"/>
                    <a:pt x="431034" y="1271348"/>
                  </a:cubicBezTo>
                  <a:cubicBezTo>
                    <a:pt x="418660" y="1278817"/>
                    <a:pt x="405903" y="1279432"/>
                    <a:pt x="392892" y="1273077"/>
                  </a:cubicBezTo>
                  <a:cubicBezTo>
                    <a:pt x="383943" y="1268709"/>
                    <a:pt x="376414" y="1262422"/>
                    <a:pt x="369492" y="1255370"/>
                  </a:cubicBezTo>
                  <a:cubicBezTo>
                    <a:pt x="356678" y="1242315"/>
                    <a:pt x="345261" y="1228094"/>
                    <a:pt x="334474" y="1213342"/>
                  </a:cubicBezTo>
                  <a:cubicBezTo>
                    <a:pt x="332052" y="1210031"/>
                    <a:pt x="330214" y="1206019"/>
                    <a:pt x="325042" y="1204631"/>
                  </a:cubicBezTo>
                  <a:cubicBezTo>
                    <a:pt x="322083" y="1209084"/>
                    <a:pt x="318950" y="1213682"/>
                    <a:pt x="315924" y="1218358"/>
                  </a:cubicBezTo>
                  <a:cubicBezTo>
                    <a:pt x="307493" y="1231389"/>
                    <a:pt x="297539" y="1243165"/>
                    <a:pt x="286398" y="1253929"/>
                  </a:cubicBezTo>
                  <a:cubicBezTo>
                    <a:pt x="280320" y="1259803"/>
                    <a:pt x="273575" y="1264693"/>
                    <a:pt x="265664" y="1268077"/>
                  </a:cubicBezTo>
                  <a:cubicBezTo>
                    <a:pt x="255063" y="1272615"/>
                    <a:pt x="245008" y="1271684"/>
                    <a:pt x="235472" y="1265802"/>
                  </a:cubicBezTo>
                  <a:cubicBezTo>
                    <a:pt x="225682" y="1259766"/>
                    <a:pt x="218385" y="1251346"/>
                    <a:pt x="213841" y="1240679"/>
                  </a:cubicBezTo>
                  <a:cubicBezTo>
                    <a:pt x="209815" y="1231231"/>
                    <a:pt x="209516" y="1221779"/>
                    <a:pt x="212842" y="1211958"/>
                  </a:cubicBezTo>
                  <a:cubicBezTo>
                    <a:pt x="216085" y="1202384"/>
                    <a:pt x="221634" y="1194474"/>
                    <a:pt x="228537" y="1187341"/>
                  </a:cubicBezTo>
                  <a:cubicBezTo>
                    <a:pt x="238817" y="1176715"/>
                    <a:pt x="250117" y="1167267"/>
                    <a:pt x="261959" y="1158442"/>
                  </a:cubicBezTo>
                  <a:cubicBezTo>
                    <a:pt x="264718" y="1156381"/>
                    <a:pt x="267772" y="1154555"/>
                    <a:pt x="268587" y="1149924"/>
                  </a:cubicBezTo>
                  <a:cubicBezTo>
                    <a:pt x="265542" y="1146783"/>
                    <a:pt x="262008" y="1143411"/>
                    <a:pt x="258795" y="1139760"/>
                  </a:cubicBezTo>
                  <a:cubicBezTo>
                    <a:pt x="249995" y="1129753"/>
                    <a:pt x="240951" y="1119924"/>
                    <a:pt x="232716" y="1109467"/>
                  </a:cubicBezTo>
                  <a:cubicBezTo>
                    <a:pt x="224381" y="1098894"/>
                    <a:pt x="218916" y="1086741"/>
                    <a:pt x="215821" y="1073548"/>
                  </a:cubicBezTo>
                  <a:cubicBezTo>
                    <a:pt x="213253" y="1062610"/>
                    <a:pt x="215510" y="1052624"/>
                    <a:pt x="221485" y="1043406"/>
                  </a:cubicBezTo>
                  <a:cubicBezTo>
                    <a:pt x="226131" y="1036241"/>
                    <a:pt x="232231" y="1030497"/>
                    <a:pt x="239745" y="1026307"/>
                  </a:cubicBezTo>
                  <a:cubicBezTo>
                    <a:pt x="248986" y="1021154"/>
                    <a:pt x="258405" y="1020895"/>
                    <a:pt x="268020" y="1025149"/>
                  </a:cubicBezTo>
                  <a:close/>
                  <a:moveTo>
                    <a:pt x="7274358" y="1023999"/>
                  </a:moveTo>
                  <a:cubicBezTo>
                    <a:pt x="7281806" y="1021165"/>
                    <a:pt x="7289457" y="1021570"/>
                    <a:pt x="7296906" y="1024752"/>
                  </a:cubicBezTo>
                  <a:cubicBezTo>
                    <a:pt x="7304152" y="1027837"/>
                    <a:pt x="7310184" y="1032569"/>
                    <a:pt x="7315689" y="1038062"/>
                  </a:cubicBezTo>
                  <a:cubicBezTo>
                    <a:pt x="7326619" y="1049037"/>
                    <a:pt x="7336253" y="1061068"/>
                    <a:pt x="7344228" y="1074394"/>
                  </a:cubicBezTo>
                  <a:cubicBezTo>
                    <a:pt x="7346009" y="1077406"/>
                    <a:pt x="7347912" y="1080390"/>
                    <a:pt x="7349329" y="1083584"/>
                  </a:cubicBezTo>
                  <a:cubicBezTo>
                    <a:pt x="7354753" y="1095849"/>
                    <a:pt x="7356980" y="1093457"/>
                    <a:pt x="7363578" y="1083588"/>
                  </a:cubicBezTo>
                  <a:cubicBezTo>
                    <a:pt x="7371391" y="1071909"/>
                    <a:pt x="7380135" y="1060898"/>
                    <a:pt x="7389972" y="1050834"/>
                  </a:cubicBezTo>
                  <a:cubicBezTo>
                    <a:pt x="7394344" y="1046333"/>
                    <a:pt x="7399080" y="1042094"/>
                    <a:pt x="7403978" y="1038139"/>
                  </a:cubicBezTo>
                  <a:cubicBezTo>
                    <a:pt x="7408917" y="1034144"/>
                    <a:pt x="7414584" y="1031533"/>
                    <a:pt x="7420900" y="1029986"/>
                  </a:cubicBezTo>
                  <a:cubicBezTo>
                    <a:pt x="7429603" y="1027849"/>
                    <a:pt x="7437699" y="1028982"/>
                    <a:pt x="7445148" y="1033650"/>
                  </a:cubicBezTo>
                  <a:cubicBezTo>
                    <a:pt x="7468951" y="1048571"/>
                    <a:pt x="7475428" y="1070172"/>
                    <a:pt x="7461462" y="1094854"/>
                  </a:cubicBezTo>
                  <a:cubicBezTo>
                    <a:pt x="7457616" y="1101630"/>
                    <a:pt x="7452839" y="1107666"/>
                    <a:pt x="7447131" y="1112920"/>
                  </a:cubicBezTo>
                  <a:cubicBezTo>
                    <a:pt x="7438347" y="1121000"/>
                    <a:pt x="7429441" y="1128922"/>
                    <a:pt x="7420535" y="1136877"/>
                  </a:cubicBezTo>
                  <a:cubicBezTo>
                    <a:pt x="7416892" y="1140128"/>
                    <a:pt x="7413168" y="1143281"/>
                    <a:pt x="7409241" y="1146702"/>
                  </a:cubicBezTo>
                  <a:cubicBezTo>
                    <a:pt x="7410698" y="1148819"/>
                    <a:pt x="7411468" y="1151050"/>
                    <a:pt x="7413006" y="1151989"/>
                  </a:cubicBezTo>
                  <a:cubicBezTo>
                    <a:pt x="7421426" y="1157073"/>
                    <a:pt x="7430129" y="1161611"/>
                    <a:pt x="7438509" y="1166764"/>
                  </a:cubicBezTo>
                  <a:cubicBezTo>
                    <a:pt x="7450451" y="1174140"/>
                    <a:pt x="7461867" y="1182305"/>
                    <a:pt x="7471906" y="1192264"/>
                  </a:cubicBezTo>
                  <a:cubicBezTo>
                    <a:pt x="7477411" y="1197749"/>
                    <a:pt x="7482188" y="1203724"/>
                    <a:pt x="7485467" y="1210853"/>
                  </a:cubicBezTo>
                  <a:cubicBezTo>
                    <a:pt x="7491823" y="1224717"/>
                    <a:pt x="7491135" y="1238060"/>
                    <a:pt x="7482553" y="1250787"/>
                  </a:cubicBezTo>
                  <a:cubicBezTo>
                    <a:pt x="7476966" y="1259050"/>
                    <a:pt x="7469841" y="1265761"/>
                    <a:pt x="7461381" y="1271004"/>
                  </a:cubicBezTo>
                  <a:cubicBezTo>
                    <a:pt x="7448387" y="1279088"/>
                    <a:pt x="7435028" y="1279488"/>
                    <a:pt x="7421426" y="1272416"/>
                  </a:cubicBezTo>
                  <a:cubicBezTo>
                    <a:pt x="7413208" y="1268158"/>
                    <a:pt x="7406286" y="1262320"/>
                    <a:pt x="7399809" y="1255831"/>
                  </a:cubicBezTo>
                  <a:cubicBezTo>
                    <a:pt x="7387381" y="1243383"/>
                    <a:pt x="7376411" y="1229697"/>
                    <a:pt x="7365926" y="1215617"/>
                  </a:cubicBezTo>
                  <a:cubicBezTo>
                    <a:pt x="7363011" y="1211751"/>
                    <a:pt x="7359854" y="1208100"/>
                    <a:pt x="7356939" y="1204521"/>
                  </a:cubicBezTo>
                  <a:cubicBezTo>
                    <a:pt x="7352000" y="1206614"/>
                    <a:pt x="7350503" y="1210768"/>
                    <a:pt x="7348357" y="1214298"/>
                  </a:cubicBezTo>
                  <a:cubicBezTo>
                    <a:pt x="7339087" y="1229324"/>
                    <a:pt x="7327833" y="1242723"/>
                    <a:pt x="7315082" y="1254900"/>
                  </a:cubicBezTo>
                  <a:cubicBezTo>
                    <a:pt x="7308928" y="1260770"/>
                    <a:pt x="7302087" y="1265474"/>
                    <a:pt x="7294072" y="1268583"/>
                  </a:cubicBezTo>
                  <a:cubicBezTo>
                    <a:pt x="7284964" y="1272121"/>
                    <a:pt x="7276220" y="1271696"/>
                    <a:pt x="7267678" y="1267089"/>
                  </a:cubicBezTo>
                  <a:cubicBezTo>
                    <a:pt x="7255412" y="1260466"/>
                    <a:pt x="7246911" y="1250447"/>
                    <a:pt x="7242377" y="1237372"/>
                  </a:cubicBezTo>
                  <a:cubicBezTo>
                    <a:pt x="7239260" y="1228494"/>
                    <a:pt x="7239827" y="1219467"/>
                    <a:pt x="7243065" y="1210573"/>
                  </a:cubicBezTo>
                  <a:cubicBezTo>
                    <a:pt x="7246263" y="1201821"/>
                    <a:pt x="7251202" y="1194158"/>
                    <a:pt x="7257922" y="1187888"/>
                  </a:cubicBezTo>
                  <a:cubicBezTo>
                    <a:pt x="7267678" y="1178820"/>
                    <a:pt x="7277880" y="1170226"/>
                    <a:pt x="7287878" y="1161429"/>
                  </a:cubicBezTo>
                  <a:cubicBezTo>
                    <a:pt x="7291522" y="1158227"/>
                    <a:pt x="7296298" y="1156251"/>
                    <a:pt x="7298484" y="1151463"/>
                  </a:cubicBezTo>
                  <a:cubicBezTo>
                    <a:pt x="7296987" y="1146455"/>
                    <a:pt x="7292574" y="1143852"/>
                    <a:pt x="7289214" y="1140464"/>
                  </a:cubicBezTo>
                  <a:cubicBezTo>
                    <a:pt x="7279782" y="1130995"/>
                    <a:pt x="7270876" y="1121110"/>
                    <a:pt x="7262982" y="1110325"/>
                  </a:cubicBezTo>
                  <a:cubicBezTo>
                    <a:pt x="7255898" y="1100634"/>
                    <a:pt x="7250231" y="1090210"/>
                    <a:pt x="7246911" y="1078580"/>
                  </a:cubicBezTo>
                  <a:cubicBezTo>
                    <a:pt x="7240353" y="1055607"/>
                    <a:pt x="7251728" y="1032589"/>
                    <a:pt x="7274358" y="1023999"/>
                  </a:cubicBezTo>
                  <a:close/>
                  <a:moveTo>
                    <a:pt x="2002654" y="1023883"/>
                  </a:moveTo>
                  <a:cubicBezTo>
                    <a:pt x="2010123" y="1021162"/>
                    <a:pt x="2017798" y="1021595"/>
                    <a:pt x="2025226" y="1024862"/>
                  </a:cubicBezTo>
                  <a:cubicBezTo>
                    <a:pt x="2032420" y="1028028"/>
                    <a:pt x="2038480" y="1032744"/>
                    <a:pt x="2043925" y="1038278"/>
                  </a:cubicBezTo>
                  <a:cubicBezTo>
                    <a:pt x="2055786" y="1050333"/>
                    <a:pt x="2066307" y="1063421"/>
                    <a:pt x="2074439" y="1078334"/>
                  </a:cubicBezTo>
                  <a:cubicBezTo>
                    <a:pt x="2076775" y="1082621"/>
                    <a:pt x="2079208" y="1086867"/>
                    <a:pt x="2081868" y="1090956"/>
                  </a:cubicBezTo>
                  <a:cubicBezTo>
                    <a:pt x="2082313" y="1091640"/>
                    <a:pt x="2084811" y="1091996"/>
                    <a:pt x="2085232" y="1091519"/>
                  </a:cubicBezTo>
                  <a:cubicBezTo>
                    <a:pt x="2087989" y="1088377"/>
                    <a:pt x="2090563" y="1085058"/>
                    <a:pt x="2092956" y="1081625"/>
                  </a:cubicBezTo>
                  <a:cubicBezTo>
                    <a:pt x="2100995" y="1070088"/>
                    <a:pt x="2109682" y="1059053"/>
                    <a:pt x="2119665" y="1049147"/>
                  </a:cubicBezTo>
                  <a:cubicBezTo>
                    <a:pt x="2124616" y="1044232"/>
                    <a:pt x="2129883" y="1039399"/>
                    <a:pt x="2135740" y="1035675"/>
                  </a:cubicBezTo>
                  <a:cubicBezTo>
                    <a:pt x="2151463" y="1025672"/>
                    <a:pt x="2166547" y="1026850"/>
                    <a:pt x="2180290" y="1038626"/>
                  </a:cubicBezTo>
                  <a:cubicBezTo>
                    <a:pt x="2197507" y="1053377"/>
                    <a:pt x="2201328" y="1071205"/>
                    <a:pt x="2191366" y="1091401"/>
                  </a:cubicBezTo>
                  <a:cubicBezTo>
                    <a:pt x="2187609" y="1099024"/>
                    <a:pt x="2182634" y="1105825"/>
                    <a:pt x="2176444" y="1111626"/>
                  </a:cubicBezTo>
                  <a:cubicBezTo>
                    <a:pt x="2167741" y="1119779"/>
                    <a:pt x="2158855" y="1127737"/>
                    <a:pt x="2149998" y="1135728"/>
                  </a:cubicBezTo>
                  <a:cubicBezTo>
                    <a:pt x="2145865" y="1139457"/>
                    <a:pt x="2141618" y="1143059"/>
                    <a:pt x="2137181" y="1146929"/>
                  </a:cubicBezTo>
                  <a:cubicBezTo>
                    <a:pt x="2138772" y="1148994"/>
                    <a:pt x="2139691" y="1151139"/>
                    <a:pt x="2141311" y="1152119"/>
                  </a:cubicBezTo>
                  <a:cubicBezTo>
                    <a:pt x="2149714" y="1157199"/>
                    <a:pt x="2158442" y="1161745"/>
                    <a:pt x="2166781" y="1166919"/>
                  </a:cubicBezTo>
                  <a:cubicBezTo>
                    <a:pt x="2178723" y="1174323"/>
                    <a:pt x="2190139" y="1182472"/>
                    <a:pt x="2200109" y="1192495"/>
                  </a:cubicBezTo>
                  <a:cubicBezTo>
                    <a:pt x="2205595" y="1198013"/>
                    <a:pt x="2210384" y="1203968"/>
                    <a:pt x="2213618" y="1211121"/>
                  </a:cubicBezTo>
                  <a:cubicBezTo>
                    <a:pt x="2219905" y="1225034"/>
                    <a:pt x="2219059" y="1238328"/>
                    <a:pt x="2210428" y="1251031"/>
                  </a:cubicBezTo>
                  <a:cubicBezTo>
                    <a:pt x="2205226" y="1258686"/>
                    <a:pt x="2198620" y="1264965"/>
                    <a:pt x="2190969" y="1270045"/>
                  </a:cubicBezTo>
                  <a:cubicBezTo>
                    <a:pt x="2177553" y="1278951"/>
                    <a:pt x="2163599" y="1279894"/>
                    <a:pt x="2149184" y="1272292"/>
                  </a:cubicBezTo>
                  <a:cubicBezTo>
                    <a:pt x="2141011" y="1267976"/>
                    <a:pt x="2134085" y="1262127"/>
                    <a:pt x="2127624" y="1255626"/>
                  </a:cubicBezTo>
                  <a:cubicBezTo>
                    <a:pt x="2114726" y="1242647"/>
                    <a:pt x="2103376" y="1228382"/>
                    <a:pt x="2092510" y="1213699"/>
                  </a:cubicBezTo>
                  <a:cubicBezTo>
                    <a:pt x="2090082" y="1210424"/>
                    <a:pt x="2088385" y="1206392"/>
                    <a:pt x="2084070" y="1204931"/>
                  </a:cubicBezTo>
                  <a:cubicBezTo>
                    <a:pt x="2079787" y="1206797"/>
                    <a:pt x="2078415" y="1211027"/>
                    <a:pt x="2076237" y="1214545"/>
                  </a:cubicBezTo>
                  <a:cubicBezTo>
                    <a:pt x="2066930" y="1229552"/>
                    <a:pt x="2055664" y="1242935"/>
                    <a:pt x="2042905" y="1255091"/>
                  </a:cubicBezTo>
                  <a:cubicBezTo>
                    <a:pt x="2036751" y="1260953"/>
                    <a:pt x="2029870" y="1265633"/>
                    <a:pt x="2021838" y="1268693"/>
                  </a:cubicBezTo>
                  <a:cubicBezTo>
                    <a:pt x="2012702" y="1272178"/>
                    <a:pt x="2003978" y="1271603"/>
                    <a:pt x="1995477" y="1266960"/>
                  </a:cubicBezTo>
                  <a:cubicBezTo>
                    <a:pt x="1983227" y="1260273"/>
                    <a:pt x="1974746" y="1250225"/>
                    <a:pt x="1970310" y="1237105"/>
                  </a:cubicBezTo>
                  <a:cubicBezTo>
                    <a:pt x="1967306" y="1228232"/>
                    <a:pt x="1967865" y="1219197"/>
                    <a:pt x="1971192" y="1210307"/>
                  </a:cubicBezTo>
                  <a:cubicBezTo>
                    <a:pt x="1974459" y="1201583"/>
                    <a:pt x="1979402" y="1193932"/>
                    <a:pt x="1986150" y="1187674"/>
                  </a:cubicBezTo>
                  <a:cubicBezTo>
                    <a:pt x="1995914" y="1178622"/>
                    <a:pt x="2006107" y="1170032"/>
                    <a:pt x="2016134" y="1161264"/>
                  </a:cubicBezTo>
                  <a:cubicBezTo>
                    <a:pt x="2019778" y="1158082"/>
                    <a:pt x="2023470" y="1154957"/>
                    <a:pt x="2027639" y="1151378"/>
                  </a:cubicBezTo>
                  <a:cubicBezTo>
                    <a:pt x="2023259" y="1146767"/>
                    <a:pt x="2019519" y="1142654"/>
                    <a:pt x="2015584" y="1138736"/>
                  </a:cubicBezTo>
                  <a:cubicBezTo>
                    <a:pt x="2006119" y="1129300"/>
                    <a:pt x="1997371" y="1119256"/>
                    <a:pt x="1989627" y="1108363"/>
                  </a:cubicBezTo>
                  <a:cubicBezTo>
                    <a:pt x="1983077" y="1099153"/>
                    <a:pt x="1977948" y="1089227"/>
                    <a:pt x="1974848" y="1078297"/>
                  </a:cubicBezTo>
                  <a:cubicBezTo>
                    <a:pt x="1968375" y="1055474"/>
                    <a:pt x="1980151" y="1032072"/>
                    <a:pt x="2002654" y="1023883"/>
                  </a:cubicBezTo>
                  <a:close/>
                  <a:moveTo>
                    <a:pt x="5527116" y="1022067"/>
                  </a:moveTo>
                  <a:cubicBezTo>
                    <a:pt x="5531529" y="1022001"/>
                    <a:pt x="5535992" y="1023018"/>
                    <a:pt x="5540424" y="1024862"/>
                  </a:cubicBezTo>
                  <a:cubicBezTo>
                    <a:pt x="5547023" y="1027594"/>
                    <a:pt x="5552528" y="1031877"/>
                    <a:pt x="5557588" y="1036820"/>
                  </a:cubicBezTo>
                  <a:cubicBezTo>
                    <a:pt x="5570745" y="1049657"/>
                    <a:pt x="5581877" y="1064027"/>
                    <a:pt x="5590783" y="1080115"/>
                  </a:cubicBezTo>
                  <a:cubicBezTo>
                    <a:pt x="5593050" y="1084260"/>
                    <a:pt x="5594103" y="1089207"/>
                    <a:pt x="5598232" y="1092162"/>
                  </a:cubicBezTo>
                  <a:cubicBezTo>
                    <a:pt x="5602199" y="1091381"/>
                    <a:pt x="5603818" y="1088069"/>
                    <a:pt x="5605761" y="1085215"/>
                  </a:cubicBezTo>
                  <a:cubicBezTo>
                    <a:pt x="5615234" y="1071237"/>
                    <a:pt x="5625678" y="1058085"/>
                    <a:pt x="5637701" y="1046183"/>
                  </a:cubicBezTo>
                  <a:cubicBezTo>
                    <a:pt x="5642721" y="1041208"/>
                    <a:pt x="5648145" y="1036824"/>
                    <a:pt x="5654460" y="1033585"/>
                  </a:cubicBezTo>
                  <a:cubicBezTo>
                    <a:pt x="5663569" y="1028902"/>
                    <a:pt x="5673244" y="1026947"/>
                    <a:pt x="5682838" y="1031059"/>
                  </a:cubicBezTo>
                  <a:cubicBezTo>
                    <a:pt x="5697087" y="1037136"/>
                    <a:pt x="5707369" y="1047325"/>
                    <a:pt x="5711094" y="1062813"/>
                  </a:cubicBezTo>
                  <a:cubicBezTo>
                    <a:pt x="5712065" y="1066784"/>
                    <a:pt x="5712146" y="1071201"/>
                    <a:pt x="5711579" y="1075261"/>
                  </a:cubicBezTo>
                  <a:cubicBezTo>
                    <a:pt x="5709758" y="1088191"/>
                    <a:pt x="5703726" y="1099278"/>
                    <a:pt x="5694577" y="1108403"/>
                  </a:cubicBezTo>
                  <a:cubicBezTo>
                    <a:pt x="5685145" y="1117815"/>
                    <a:pt x="5675187" y="1126709"/>
                    <a:pt x="5665350" y="1135695"/>
                  </a:cubicBezTo>
                  <a:cubicBezTo>
                    <a:pt x="5661220" y="1139452"/>
                    <a:pt x="5656768" y="1142861"/>
                    <a:pt x="5652234" y="1146646"/>
                  </a:cubicBezTo>
                  <a:cubicBezTo>
                    <a:pt x="5653731" y="1148771"/>
                    <a:pt x="5654501" y="1150981"/>
                    <a:pt x="5656039" y="1151928"/>
                  </a:cubicBezTo>
                  <a:cubicBezTo>
                    <a:pt x="5662030" y="1155576"/>
                    <a:pt x="5668345" y="1158697"/>
                    <a:pt x="5674377" y="1162243"/>
                  </a:cubicBezTo>
                  <a:cubicBezTo>
                    <a:pt x="5687128" y="1169712"/>
                    <a:pt x="5699313" y="1177942"/>
                    <a:pt x="5710405" y="1187758"/>
                  </a:cubicBezTo>
                  <a:cubicBezTo>
                    <a:pt x="5716721" y="1193373"/>
                    <a:pt x="5722550" y="1199453"/>
                    <a:pt x="5726719" y="1206910"/>
                  </a:cubicBezTo>
                  <a:cubicBezTo>
                    <a:pt x="5735828" y="1223309"/>
                    <a:pt x="5735220" y="1239190"/>
                    <a:pt x="5723441" y="1253998"/>
                  </a:cubicBezTo>
                  <a:cubicBezTo>
                    <a:pt x="5719959" y="1258358"/>
                    <a:pt x="5715951" y="1262430"/>
                    <a:pt x="5711660" y="1265972"/>
                  </a:cubicBezTo>
                  <a:cubicBezTo>
                    <a:pt x="5693970" y="1280541"/>
                    <a:pt x="5676522" y="1281132"/>
                    <a:pt x="5657659" y="1268219"/>
                  </a:cubicBezTo>
                  <a:cubicBezTo>
                    <a:pt x="5650048" y="1263025"/>
                    <a:pt x="5643328" y="1256844"/>
                    <a:pt x="5637418" y="1249897"/>
                  </a:cubicBezTo>
                  <a:cubicBezTo>
                    <a:pt x="5627419" y="1238145"/>
                    <a:pt x="5617825" y="1226045"/>
                    <a:pt x="5608069" y="1214095"/>
                  </a:cubicBezTo>
                  <a:cubicBezTo>
                    <a:pt x="5605842" y="1211395"/>
                    <a:pt x="5603737" y="1208570"/>
                    <a:pt x="5601308" y="1206113"/>
                  </a:cubicBezTo>
                  <a:cubicBezTo>
                    <a:pt x="5600620" y="1205424"/>
                    <a:pt x="5598151" y="1205262"/>
                    <a:pt x="5597624" y="1205849"/>
                  </a:cubicBezTo>
                  <a:cubicBezTo>
                    <a:pt x="5595358" y="1208485"/>
                    <a:pt x="5593414" y="1211391"/>
                    <a:pt x="5591552" y="1214354"/>
                  </a:cubicBezTo>
                  <a:cubicBezTo>
                    <a:pt x="5582606" y="1228738"/>
                    <a:pt x="5572000" y="1241760"/>
                    <a:pt x="5559856" y="1253544"/>
                  </a:cubicBezTo>
                  <a:cubicBezTo>
                    <a:pt x="5553257" y="1259940"/>
                    <a:pt x="5545970" y="1265264"/>
                    <a:pt x="5537267" y="1268624"/>
                  </a:cubicBezTo>
                  <a:cubicBezTo>
                    <a:pt x="5528159" y="1272146"/>
                    <a:pt x="5519415" y="1271656"/>
                    <a:pt x="5510873" y="1267077"/>
                  </a:cubicBezTo>
                  <a:cubicBezTo>
                    <a:pt x="5499984" y="1261224"/>
                    <a:pt x="5491928" y="1252484"/>
                    <a:pt x="5487111" y="1241246"/>
                  </a:cubicBezTo>
                  <a:cubicBezTo>
                    <a:pt x="5481767" y="1228944"/>
                    <a:pt x="5482901" y="1216593"/>
                    <a:pt x="5488892" y="1204643"/>
                  </a:cubicBezTo>
                  <a:cubicBezTo>
                    <a:pt x="5492373" y="1197656"/>
                    <a:pt x="5496948" y="1191402"/>
                    <a:pt x="5502737" y="1186228"/>
                  </a:cubicBezTo>
                  <a:cubicBezTo>
                    <a:pt x="5513181" y="1176869"/>
                    <a:pt x="5523868" y="1167785"/>
                    <a:pt x="5534595" y="1158745"/>
                  </a:cubicBezTo>
                  <a:cubicBezTo>
                    <a:pt x="5537267" y="1156495"/>
                    <a:pt x="5540424" y="1154859"/>
                    <a:pt x="5542003" y="1150507"/>
                  </a:cubicBezTo>
                  <a:cubicBezTo>
                    <a:pt x="5538967" y="1147293"/>
                    <a:pt x="5535769" y="1143703"/>
                    <a:pt x="5532369" y="1140278"/>
                  </a:cubicBezTo>
                  <a:cubicBezTo>
                    <a:pt x="5521520" y="1129279"/>
                    <a:pt x="5511076" y="1117924"/>
                    <a:pt x="5502575" y="1104926"/>
                  </a:cubicBezTo>
                  <a:cubicBezTo>
                    <a:pt x="5496381" y="1095465"/>
                    <a:pt x="5491564" y="1085487"/>
                    <a:pt x="5489256" y="1074269"/>
                  </a:cubicBezTo>
                  <a:cubicBezTo>
                    <a:pt x="5486139" y="1059230"/>
                    <a:pt x="5489944" y="1046410"/>
                    <a:pt x="5500753" y="1035816"/>
                  </a:cubicBezTo>
                  <a:cubicBezTo>
                    <a:pt x="5504720" y="1031942"/>
                    <a:pt x="5509335" y="1028590"/>
                    <a:pt x="5514112" y="1025773"/>
                  </a:cubicBezTo>
                  <a:cubicBezTo>
                    <a:pt x="5518342" y="1023283"/>
                    <a:pt x="5522704" y="1022133"/>
                    <a:pt x="5527116" y="1022067"/>
                  </a:cubicBezTo>
                  <a:close/>
                  <a:moveTo>
                    <a:pt x="3768997" y="1022003"/>
                  </a:moveTo>
                  <a:cubicBezTo>
                    <a:pt x="3774352" y="1021857"/>
                    <a:pt x="3779747" y="1023307"/>
                    <a:pt x="3785056" y="1026348"/>
                  </a:cubicBezTo>
                  <a:cubicBezTo>
                    <a:pt x="3790464" y="1029449"/>
                    <a:pt x="3795626" y="1033274"/>
                    <a:pt x="3800147" y="1037565"/>
                  </a:cubicBezTo>
                  <a:cubicBezTo>
                    <a:pt x="3812425" y="1049211"/>
                    <a:pt x="3822728" y="1062506"/>
                    <a:pt x="3831083" y="1077249"/>
                  </a:cubicBezTo>
                  <a:cubicBezTo>
                    <a:pt x="3833824" y="1082090"/>
                    <a:pt x="3836346" y="1087049"/>
                    <a:pt x="3838904" y="1091834"/>
                  </a:cubicBezTo>
                  <a:cubicBezTo>
                    <a:pt x="3840795" y="1091328"/>
                    <a:pt x="3842596" y="1091405"/>
                    <a:pt x="3843317" y="1090559"/>
                  </a:cubicBezTo>
                  <a:cubicBezTo>
                    <a:pt x="3846029" y="1087377"/>
                    <a:pt x="3848437" y="1083932"/>
                    <a:pt x="3850870" y="1080528"/>
                  </a:cubicBezTo>
                  <a:cubicBezTo>
                    <a:pt x="3859039" y="1069096"/>
                    <a:pt x="3867638" y="1057988"/>
                    <a:pt x="3877717" y="1048191"/>
                  </a:cubicBezTo>
                  <a:cubicBezTo>
                    <a:pt x="3882709" y="1043342"/>
                    <a:pt x="3888129" y="1038703"/>
                    <a:pt x="3894035" y="1035067"/>
                  </a:cubicBezTo>
                  <a:cubicBezTo>
                    <a:pt x="3909479" y="1025566"/>
                    <a:pt x="3924113" y="1027364"/>
                    <a:pt x="3936792" y="1038128"/>
                  </a:cubicBezTo>
                  <a:cubicBezTo>
                    <a:pt x="3943281" y="1043641"/>
                    <a:pt x="3948750" y="1049859"/>
                    <a:pt x="3951843" y="1058020"/>
                  </a:cubicBezTo>
                  <a:cubicBezTo>
                    <a:pt x="3954425" y="1064825"/>
                    <a:pt x="3954891" y="1071573"/>
                    <a:pt x="3953122" y="1078625"/>
                  </a:cubicBezTo>
                  <a:cubicBezTo>
                    <a:pt x="3949960" y="1091231"/>
                    <a:pt x="3943617" y="1102039"/>
                    <a:pt x="3934274" y="1110889"/>
                  </a:cubicBezTo>
                  <a:cubicBezTo>
                    <a:pt x="3923591" y="1121013"/>
                    <a:pt x="3912434" y="1130631"/>
                    <a:pt x="3901500" y="1140493"/>
                  </a:cubicBezTo>
                  <a:cubicBezTo>
                    <a:pt x="3899436" y="1142359"/>
                    <a:pt x="3897266" y="1144176"/>
                    <a:pt x="3895562" y="1146342"/>
                  </a:cubicBezTo>
                  <a:cubicBezTo>
                    <a:pt x="3895019" y="1147034"/>
                    <a:pt x="3895363" y="1149301"/>
                    <a:pt x="3896096" y="1149945"/>
                  </a:cubicBezTo>
                  <a:cubicBezTo>
                    <a:pt x="3898156" y="1151750"/>
                    <a:pt x="3900589" y="1153159"/>
                    <a:pt x="3902953" y="1154592"/>
                  </a:cubicBezTo>
                  <a:cubicBezTo>
                    <a:pt x="3912539" y="1160409"/>
                    <a:pt x="3922413" y="1165793"/>
                    <a:pt x="3931683" y="1172072"/>
                  </a:cubicBezTo>
                  <a:cubicBezTo>
                    <a:pt x="3939787" y="1177565"/>
                    <a:pt x="3947365" y="1183864"/>
                    <a:pt x="3954899" y="1190143"/>
                  </a:cubicBezTo>
                  <a:cubicBezTo>
                    <a:pt x="3960862" y="1195114"/>
                    <a:pt x="3965606" y="1201247"/>
                    <a:pt x="3969330" y="1208084"/>
                  </a:cubicBezTo>
                  <a:cubicBezTo>
                    <a:pt x="3977937" y="1223880"/>
                    <a:pt x="3976860" y="1239069"/>
                    <a:pt x="3965963" y="1253362"/>
                  </a:cubicBezTo>
                  <a:cubicBezTo>
                    <a:pt x="3960405" y="1260661"/>
                    <a:pt x="3953729" y="1266843"/>
                    <a:pt x="3945750" y="1271543"/>
                  </a:cubicBezTo>
                  <a:cubicBezTo>
                    <a:pt x="3933274" y="1278890"/>
                    <a:pt x="3920571" y="1279278"/>
                    <a:pt x="3907617" y="1272959"/>
                  </a:cubicBezTo>
                  <a:cubicBezTo>
                    <a:pt x="3898662" y="1268591"/>
                    <a:pt x="3890971" y="1262406"/>
                    <a:pt x="3884397" y="1255091"/>
                  </a:cubicBezTo>
                  <a:cubicBezTo>
                    <a:pt x="3874098" y="1243619"/>
                    <a:pt x="3864274" y="1231721"/>
                    <a:pt x="3854368" y="1219905"/>
                  </a:cubicBezTo>
                  <a:cubicBezTo>
                    <a:pt x="3850777" y="1215618"/>
                    <a:pt x="3847543" y="1211027"/>
                    <a:pt x="3844106" y="1206607"/>
                  </a:cubicBezTo>
                  <a:cubicBezTo>
                    <a:pt x="3842908" y="1205056"/>
                    <a:pt x="3839669" y="1205097"/>
                    <a:pt x="3838621" y="1206675"/>
                  </a:cubicBezTo>
                  <a:cubicBezTo>
                    <a:pt x="3836297" y="1210169"/>
                    <a:pt x="3834046" y="1213707"/>
                    <a:pt x="3831755" y="1217221"/>
                  </a:cubicBezTo>
                  <a:cubicBezTo>
                    <a:pt x="3822914" y="1230798"/>
                    <a:pt x="3812607" y="1243161"/>
                    <a:pt x="3800933" y="1254395"/>
                  </a:cubicBezTo>
                  <a:cubicBezTo>
                    <a:pt x="3794294" y="1260787"/>
                    <a:pt x="3786874" y="1265932"/>
                    <a:pt x="3778093" y="1269029"/>
                  </a:cubicBezTo>
                  <a:cubicBezTo>
                    <a:pt x="3769697" y="1271992"/>
                    <a:pt x="3761613" y="1271551"/>
                    <a:pt x="3753667" y="1267486"/>
                  </a:cubicBezTo>
                  <a:cubicBezTo>
                    <a:pt x="3738944" y="1259957"/>
                    <a:pt x="3722144" y="1241453"/>
                    <a:pt x="3726589" y="1217391"/>
                  </a:cubicBezTo>
                  <a:cubicBezTo>
                    <a:pt x="3727633" y="1211756"/>
                    <a:pt x="3729309" y="1206380"/>
                    <a:pt x="3732467" y="1201769"/>
                  </a:cubicBezTo>
                  <a:cubicBezTo>
                    <a:pt x="3736401" y="1196017"/>
                    <a:pt x="3740603" y="1190252"/>
                    <a:pt x="3745627" y="1185483"/>
                  </a:cubicBezTo>
                  <a:cubicBezTo>
                    <a:pt x="3754768" y="1176808"/>
                    <a:pt x="3764580" y="1168842"/>
                    <a:pt x="3774154" y="1160628"/>
                  </a:cubicBezTo>
                  <a:cubicBezTo>
                    <a:pt x="3777304" y="1157924"/>
                    <a:pt x="3780583" y="1155365"/>
                    <a:pt x="3785408" y="1151427"/>
                  </a:cubicBezTo>
                  <a:cubicBezTo>
                    <a:pt x="3780052" y="1146006"/>
                    <a:pt x="3775972" y="1142173"/>
                    <a:pt x="3772240" y="1138031"/>
                  </a:cubicBezTo>
                  <a:cubicBezTo>
                    <a:pt x="3764730" y="1129704"/>
                    <a:pt x="3757172" y="1121402"/>
                    <a:pt x="3750108" y="1112702"/>
                  </a:cubicBezTo>
                  <a:cubicBezTo>
                    <a:pt x="3746158" y="1107836"/>
                    <a:pt x="3742854" y="1102367"/>
                    <a:pt x="3739818" y="1096862"/>
                  </a:cubicBezTo>
                  <a:cubicBezTo>
                    <a:pt x="3737122" y="1091980"/>
                    <a:pt x="3734616" y="1086839"/>
                    <a:pt x="3733034" y="1081515"/>
                  </a:cubicBezTo>
                  <a:cubicBezTo>
                    <a:pt x="3726528" y="1059607"/>
                    <a:pt x="3730868" y="1041718"/>
                    <a:pt x="3753177" y="1027234"/>
                  </a:cubicBezTo>
                  <a:cubicBezTo>
                    <a:pt x="3758326" y="1023890"/>
                    <a:pt x="3763641" y="1022149"/>
                    <a:pt x="3768997" y="1022003"/>
                  </a:cubicBezTo>
                  <a:close/>
                  <a:moveTo>
                    <a:pt x="725089" y="704639"/>
                  </a:moveTo>
                  <a:cubicBezTo>
                    <a:pt x="733647" y="701882"/>
                    <a:pt x="741876" y="702457"/>
                    <a:pt x="749575" y="706671"/>
                  </a:cubicBezTo>
                  <a:cubicBezTo>
                    <a:pt x="762198" y="713573"/>
                    <a:pt x="768914" y="724564"/>
                    <a:pt x="770404" y="739594"/>
                  </a:cubicBezTo>
                  <a:cubicBezTo>
                    <a:pt x="769992" y="742375"/>
                    <a:pt x="769707" y="745889"/>
                    <a:pt x="768912" y="749281"/>
                  </a:cubicBezTo>
                  <a:cubicBezTo>
                    <a:pt x="766642" y="758924"/>
                    <a:pt x="762752" y="767939"/>
                    <a:pt x="757528" y="776343"/>
                  </a:cubicBezTo>
                  <a:cubicBezTo>
                    <a:pt x="754935" y="780509"/>
                    <a:pt x="752167" y="784585"/>
                    <a:pt x="749223" y="788516"/>
                  </a:cubicBezTo>
                  <a:cubicBezTo>
                    <a:pt x="723096" y="823431"/>
                    <a:pt x="694781" y="856476"/>
                    <a:pt x="663947" y="887322"/>
                  </a:cubicBezTo>
                  <a:cubicBezTo>
                    <a:pt x="658509" y="892759"/>
                    <a:pt x="652490" y="897661"/>
                    <a:pt x="646414" y="902394"/>
                  </a:cubicBezTo>
                  <a:cubicBezTo>
                    <a:pt x="641402" y="906292"/>
                    <a:pt x="635440" y="908442"/>
                    <a:pt x="629352" y="910381"/>
                  </a:cubicBezTo>
                  <a:cubicBezTo>
                    <a:pt x="606629" y="917627"/>
                    <a:pt x="579834" y="895281"/>
                    <a:pt x="586859" y="868968"/>
                  </a:cubicBezTo>
                  <a:cubicBezTo>
                    <a:pt x="589406" y="859419"/>
                    <a:pt x="593089" y="850359"/>
                    <a:pt x="597738" y="841647"/>
                  </a:cubicBezTo>
                  <a:cubicBezTo>
                    <a:pt x="606369" y="825491"/>
                    <a:pt x="616490" y="810327"/>
                    <a:pt x="627872" y="796005"/>
                  </a:cubicBezTo>
                  <a:cubicBezTo>
                    <a:pt x="645815" y="773441"/>
                    <a:pt x="665113" y="752066"/>
                    <a:pt x="685555" y="731761"/>
                  </a:cubicBezTo>
                  <a:cubicBezTo>
                    <a:pt x="692008" y="725357"/>
                    <a:pt x="699239" y="719698"/>
                    <a:pt x="706382" y="714038"/>
                  </a:cubicBezTo>
                  <a:cubicBezTo>
                    <a:pt x="711916" y="709658"/>
                    <a:pt x="718316" y="706821"/>
                    <a:pt x="725089" y="704639"/>
                  </a:cubicBezTo>
                  <a:close/>
                  <a:moveTo>
                    <a:pt x="7772885" y="703936"/>
                  </a:moveTo>
                  <a:cubicBezTo>
                    <a:pt x="7778066" y="705327"/>
                    <a:pt x="7782843" y="708169"/>
                    <a:pt x="7787215" y="712282"/>
                  </a:cubicBezTo>
                  <a:cubicBezTo>
                    <a:pt x="7798306" y="722734"/>
                    <a:pt x="7802233" y="735425"/>
                    <a:pt x="7798306" y="750581"/>
                  </a:cubicBezTo>
                  <a:cubicBezTo>
                    <a:pt x="7795837" y="760248"/>
                    <a:pt x="7791789" y="769102"/>
                    <a:pt x="7786607" y="777477"/>
                  </a:cubicBezTo>
                  <a:cubicBezTo>
                    <a:pt x="7783288" y="782841"/>
                    <a:pt x="7779523" y="787938"/>
                    <a:pt x="7775718" y="792969"/>
                  </a:cubicBezTo>
                  <a:cubicBezTo>
                    <a:pt x="7751510" y="824909"/>
                    <a:pt x="7725359" y="855209"/>
                    <a:pt x="7697346" y="883834"/>
                  </a:cubicBezTo>
                  <a:cubicBezTo>
                    <a:pt x="7690991" y="890323"/>
                    <a:pt x="7683906" y="896144"/>
                    <a:pt x="7676863" y="901925"/>
                  </a:cubicBezTo>
                  <a:cubicBezTo>
                    <a:pt x="7671357" y="906438"/>
                    <a:pt x="7664718" y="908794"/>
                    <a:pt x="7657877" y="910725"/>
                  </a:cubicBezTo>
                  <a:cubicBezTo>
                    <a:pt x="7642777" y="914996"/>
                    <a:pt x="7622658" y="905843"/>
                    <a:pt x="7616789" y="886400"/>
                  </a:cubicBezTo>
                  <a:cubicBezTo>
                    <a:pt x="7615817" y="883109"/>
                    <a:pt x="7615979" y="879474"/>
                    <a:pt x="7615493" y="875106"/>
                  </a:cubicBezTo>
                  <a:cubicBezTo>
                    <a:pt x="7616505" y="871098"/>
                    <a:pt x="7617112" y="866135"/>
                    <a:pt x="7618975" y="861674"/>
                  </a:cubicBezTo>
                  <a:cubicBezTo>
                    <a:pt x="7622699" y="852627"/>
                    <a:pt x="7626706" y="843628"/>
                    <a:pt x="7631321" y="835005"/>
                  </a:cubicBezTo>
                  <a:cubicBezTo>
                    <a:pt x="7640349" y="818246"/>
                    <a:pt x="7651360" y="802766"/>
                    <a:pt x="7663828" y="788444"/>
                  </a:cubicBezTo>
                  <a:cubicBezTo>
                    <a:pt x="7679939" y="769899"/>
                    <a:pt x="7696456" y="751687"/>
                    <a:pt x="7713336" y="733871"/>
                  </a:cubicBezTo>
                  <a:cubicBezTo>
                    <a:pt x="7720542" y="726289"/>
                    <a:pt x="7729043" y="719893"/>
                    <a:pt x="7737261" y="713318"/>
                  </a:cubicBezTo>
                  <a:cubicBezTo>
                    <a:pt x="7742766" y="708898"/>
                    <a:pt x="7749284" y="706230"/>
                    <a:pt x="7756125" y="704295"/>
                  </a:cubicBezTo>
                  <a:cubicBezTo>
                    <a:pt x="7762116" y="702605"/>
                    <a:pt x="7767703" y="702545"/>
                    <a:pt x="7772885" y="703936"/>
                  </a:cubicBezTo>
                  <a:close/>
                  <a:moveTo>
                    <a:pt x="2500712" y="703880"/>
                  </a:moveTo>
                  <a:cubicBezTo>
                    <a:pt x="2505904" y="705240"/>
                    <a:pt x="2510694" y="708055"/>
                    <a:pt x="2515062" y="712140"/>
                  </a:cubicBezTo>
                  <a:cubicBezTo>
                    <a:pt x="2526154" y="722519"/>
                    <a:pt x="2530323" y="735166"/>
                    <a:pt x="2526397" y="750378"/>
                  </a:cubicBezTo>
                  <a:cubicBezTo>
                    <a:pt x="2524081" y="759341"/>
                    <a:pt x="2520498" y="767644"/>
                    <a:pt x="2515819" y="775485"/>
                  </a:cubicBezTo>
                  <a:cubicBezTo>
                    <a:pt x="2512589" y="780897"/>
                    <a:pt x="2508880" y="786047"/>
                    <a:pt x="2505091" y="791095"/>
                  </a:cubicBezTo>
                  <a:cubicBezTo>
                    <a:pt x="2480207" y="824289"/>
                    <a:pt x="2453004" y="855500"/>
                    <a:pt x="2424109" y="885250"/>
                  </a:cubicBezTo>
                  <a:cubicBezTo>
                    <a:pt x="2417243" y="892314"/>
                    <a:pt x="2410066" y="899001"/>
                    <a:pt x="2401597" y="904171"/>
                  </a:cubicBezTo>
                  <a:cubicBezTo>
                    <a:pt x="2394270" y="908644"/>
                    <a:pt x="2386392" y="911287"/>
                    <a:pt x="2378960" y="911797"/>
                  </a:cubicBezTo>
                  <a:cubicBezTo>
                    <a:pt x="2358302" y="911223"/>
                    <a:pt x="2342247" y="894099"/>
                    <a:pt x="2343923" y="876190"/>
                  </a:cubicBezTo>
                  <a:cubicBezTo>
                    <a:pt x="2344312" y="872033"/>
                    <a:pt x="2345049" y="867847"/>
                    <a:pt x="2346174" y="863827"/>
                  </a:cubicBezTo>
                  <a:cubicBezTo>
                    <a:pt x="2348838" y="854314"/>
                    <a:pt x="2353279" y="845522"/>
                    <a:pt x="2358084" y="836940"/>
                  </a:cubicBezTo>
                  <a:cubicBezTo>
                    <a:pt x="2367366" y="820358"/>
                    <a:pt x="2378215" y="804822"/>
                    <a:pt x="2390311" y="790180"/>
                  </a:cubicBezTo>
                  <a:cubicBezTo>
                    <a:pt x="2406864" y="770141"/>
                    <a:pt x="2424056" y="750650"/>
                    <a:pt x="2442673" y="732498"/>
                  </a:cubicBezTo>
                  <a:cubicBezTo>
                    <a:pt x="2449685" y="725665"/>
                    <a:pt x="2457413" y="719536"/>
                    <a:pt x="2465092" y="713427"/>
                  </a:cubicBezTo>
                  <a:cubicBezTo>
                    <a:pt x="2470626" y="709027"/>
                    <a:pt x="2477123" y="706339"/>
                    <a:pt x="2483948" y="704355"/>
                  </a:cubicBezTo>
                  <a:cubicBezTo>
                    <a:pt x="2489925" y="702616"/>
                    <a:pt x="2495519" y="702520"/>
                    <a:pt x="2500712" y="703880"/>
                  </a:cubicBezTo>
                  <a:close/>
                  <a:moveTo>
                    <a:pt x="6015476" y="703798"/>
                  </a:moveTo>
                  <a:cubicBezTo>
                    <a:pt x="6020379" y="705023"/>
                    <a:pt x="6024964" y="707539"/>
                    <a:pt x="6029235" y="711165"/>
                  </a:cubicBezTo>
                  <a:cubicBezTo>
                    <a:pt x="6038707" y="719200"/>
                    <a:pt x="6043161" y="729252"/>
                    <a:pt x="6042837" y="743452"/>
                  </a:cubicBezTo>
                  <a:cubicBezTo>
                    <a:pt x="6042432" y="745525"/>
                    <a:pt x="6041703" y="750395"/>
                    <a:pt x="6040286" y="755054"/>
                  </a:cubicBezTo>
                  <a:cubicBezTo>
                    <a:pt x="6036845" y="766608"/>
                    <a:pt x="6031097" y="777100"/>
                    <a:pt x="6023649" y="786524"/>
                  </a:cubicBezTo>
                  <a:cubicBezTo>
                    <a:pt x="6008873" y="805263"/>
                    <a:pt x="5994178" y="824063"/>
                    <a:pt x="5978714" y="842251"/>
                  </a:cubicBezTo>
                  <a:cubicBezTo>
                    <a:pt x="5966448" y="856691"/>
                    <a:pt x="5953373" y="870430"/>
                    <a:pt x="5940257" y="884137"/>
                  </a:cubicBezTo>
                  <a:cubicBezTo>
                    <a:pt x="5934468" y="890205"/>
                    <a:pt x="5927951" y="895621"/>
                    <a:pt x="5921474" y="900977"/>
                  </a:cubicBezTo>
                  <a:cubicBezTo>
                    <a:pt x="5915442" y="905964"/>
                    <a:pt x="5908277" y="908826"/>
                    <a:pt x="5900707" y="910810"/>
                  </a:cubicBezTo>
                  <a:cubicBezTo>
                    <a:pt x="5879859" y="916283"/>
                    <a:pt x="5854599" y="896860"/>
                    <a:pt x="5859618" y="871377"/>
                  </a:cubicBezTo>
                  <a:cubicBezTo>
                    <a:pt x="5861278" y="863042"/>
                    <a:pt x="5864112" y="855181"/>
                    <a:pt x="5867796" y="847582"/>
                  </a:cubicBezTo>
                  <a:cubicBezTo>
                    <a:pt x="5874920" y="833029"/>
                    <a:pt x="5883421" y="819322"/>
                    <a:pt x="5893096" y="806352"/>
                  </a:cubicBezTo>
                  <a:cubicBezTo>
                    <a:pt x="5914552" y="777566"/>
                    <a:pt x="5938678" y="751128"/>
                    <a:pt x="5964505" y="726256"/>
                  </a:cubicBezTo>
                  <a:cubicBezTo>
                    <a:pt x="5970011" y="720933"/>
                    <a:pt x="5976367" y="716415"/>
                    <a:pt x="5982600" y="711857"/>
                  </a:cubicBezTo>
                  <a:cubicBezTo>
                    <a:pt x="5987701" y="708092"/>
                    <a:pt x="5993692" y="705878"/>
                    <a:pt x="5999805" y="704178"/>
                  </a:cubicBezTo>
                  <a:cubicBezTo>
                    <a:pt x="6005351" y="702639"/>
                    <a:pt x="6010573" y="702573"/>
                    <a:pt x="6015476" y="703798"/>
                  </a:cubicBezTo>
                  <a:close/>
                  <a:moveTo>
                    <a:pt x="4243607" y="703712"/>
                  </a:moveTo>
                  <a:cubicBezTo>
                    <a:pt x="4249234" y="702389"/>
                    <a:pt x="4254699" y="702854"/>
                    <a:pt x="4260164" y="704793"/>
                  </a:cubicBezTo>
                  <a:cubicBezTo>
                    <a:pt x="4274899" y="710023"/>
                    <a:pt x="4284979" y="724605"/>
                    <a:pt x="4284615" y="743983"/>
                  </a:cubicBezTo>
                  <a:cubicBezTo>
                    <a:pt x="4283926" y="746752"/>
                    <a:pt x="4282753" y="752938"/>
                    <a:pt x="4280850" y="758888"/>
                  </a:cubicBezTo>
                  <a:cubicBezTo>
                    <a:pt x="4277612" y="769000"/>
                    <a:pt x="4272227" y="778129"/>
                    <a:pt x="4265710" y="786424"/>
                  </a:cubicBezTo>
                  <a:cubicBezTo>
                    <a:pt x="4251380" y="804616"/>
                    <a:pt x="4237171" y="822913"/>
                    <a:pt x="4222152" y="840523"/>
                  </a:cubicBezTo>
                  <a:cubicBezTo>
                    <a:pt x="4208955" y="855999"/>
                    <a:pt x="4194908" y="870774"/>
                    <a:pt x="4180861" y="885489"/>
                  </a:cubicBezTo>
                  <a:cubicBezTo>
                    <a:pt x="4175073" y="891545"/>
                    <a:pt x="4168474" y="896865"/>
                    <a:pt x="4161876" y="902079"/>
                  </a:cubicBezTo>
                  <a:cubicBezTo>
                    <a:pt x="4156937" y="906009"/>
                    <a:pt x="4150905" y="908025"/>
                    <a:pt x="4144914" y="910248"/>
                  </a:cubicBezTo>
                  <a:cubicBezTo>
                    <a:pt x="4127264" y="916830"/>
                    <a:pt x="4099373" y="902277"/>
                    <a:pt x="4101320" y="875693"/>
                  </a:cubicBezTo>
                  <a:cubicBezTo>
                    <a:pt x="4101785" y="869374"/>
                    <a:pt x="4102801" y="863140"/>
                    <a:pt x="4105582" y="857347"/>
                  </a:cubicBezTo>
                  <a:cubicBezTo>
                    <a:pt x="4109226" y="849769"/>
                    <a:pt x="4112569" y="842025"/>
                    <a:pt x="4116646" y="834685"/>
                  </a:cubicBezTo>
                  <a:cubicBezTo>
                    <a:pt x="4125200" y="819319"/>
                    <a:pt x="4135360" y="805021"/>
                    <a:pt x="4146493" y="791415"/>
                  </a:cubicBezTo>
                  <a:cubicBezTo>
                    <a:pt x="4162928" y="771300"/>
                    <a:pt x="4180335" y="752047"/>
                    <a:pt x="4198673" y="733600"/>
                  </a:cubicBezTo>
                  <a:cubicBezTo>
                    <a:pt x="4206081" y="726119"/>
                    <a:pt x="4213854" y="719038"/>
                    <a:pt x="4222598" y="713084"/>
                  </a:cubicBezTo>
                  <a:cubicBezTo>
                    <a:pt x="4229075" y="708687"/>
                    <a:pt x="4236037" y="705502"/>
                    <a:pt x="4243607" y="703712"/>
                  </a:cubicBezTo>
                  <a:close/>
                  <a:moveTo>
                    <a:pt x="1013191" y="291659"/>
                  </a:moveTo>
                  <a:cubicBezTo>
                    <a:pt x="1018567" y="293767"/>
                    <a:pt x="1023104" y="296863"/>
                    <a:pt x="1027031" y="300961"/>
                  </a:cubicBezTo>
                  <a:cubicBezTo>
                    <a:pt x="1035981" y="310304"/>
                    <a:pt x="1041575" y="321470"/>
                    <a:pt x="1044876" y="333897"/>
                  </a:cubicBezTo>
                  <a:cubicBezTo>
                    <a:pt x="1049641" y="351834"/>
                    <a:pt x="1049871" y="369945"/>
                    <a:pt x="1047159" y="388188"/>
                  </a:cubicBezTo>
                  <a:cubicBezTo>
                    <a:pt x="1044685" y="404870"/>
                    <a:pt x="1040877" y="421246"/>
                    <a:pt x="1035932" y="437369"/>
                  </a:cubicBezTo>
                  <a:cubicBezTo>
                    <a:pt x="1035115" y="440033"/>
                    <a:pt x="1034480" y="442761"/>
                    <a:pt x="1033808" y="445470"/>
                  </a:cubicBezTo>
                  <a:cubicBezTo>
                    <a:pt x="1033391" y="447158"/>
                    <a:pt x="1035783" y="449202"/>
                    <a:pt x="1037884" y="449004"/>
                  </a:cubicBezTo>
                  <a:cubicBezTo>
                    <a:pt x="1039969" y="448809"/>
                    <a:pt x="1042095" y="448809"/>
                    <a:pt x="1044131" y="448380"/>
                  </a:cubicBezTo>
                  <a:cubicBezTo>
                    <a:pt x="1051677" y="446797"/>
                    <a:pt x="1059185" y="445045"/>
                    <a:pt x="1066723" y="443405"/>
                  </a:cubicBezTo>
                  <a:cubicBezTo>
                    <a:pt x="1088224" y="438725"/>
                    <a:pt x="1109925" y="438454"/>
                    <a:pt x="1131660" y="440988"/>
                  </a:cubicBezTo>
                  <a:cubicBezTo>
                    <a:pt x="1142860" y="442296"/>
                    <a:pt x="1153685" y="445433"/>
                    <a:pt x="1163553" y="451093"/>
                  </a:cubicBezTo>
                  <a:cubicBezTo>
                    <a:pt x="1170996" y="455355"/>
                    <a:pt x="1177117" y="460958"/>
                    <a:pt x="1180581" y="469119"/>
                  </a:cubicBezTo>
                  <a:cubicBezTo>
                    <a:pt x="1184929" y="479352"/>
                    <a:pt x="1182945" y="490307"/>
                    <a:pt x="1174967" y="498160"/>
                  </a:cubicBezTo>
                  <a:cubicBezTo>
                    <a:pt x="1166644" y="506353"/>
                    <a:pt x="1156455" y="510908"/>
                    <a:pt x="1144998" y="512053"/>
                  </a:cubicBezTo>
                  <a:cubicBezTo>
                    <a:pt x="1133099" y="513247"/>
                    <a:pt x="1121169" y="512940"/>
                    <a:pt x="1109358" y="510515"/>
                  </a:cubicBezTo>
                  <a:cubicBezTo>
                    <a:pt x="1090745" y="506698"/>
                    <a:pt x="1072788" y="500775"/>
                    <a:pt x="1055045" y="494104"/>
                  </a:cubicBezTo>
                  <a:cubicBezTo>
                    <a:pt x="1049818" y="492140"/>
                    <a:pt x="1044595" y="490157"/>
                    <a:pt x="1039346" y="488262"/>
                  </a:cubicBezTo>
                  <a:cubicBezTo>
                    <a:pt x="1038809" y="488068"/>
                    <a:pt x="1037691" y="488222"/>
                    <a:pt x="1037487" y="488582"/>
                  </a:cubicBezTo>
                  <a:cubicBezTo>
                    <a:pt x="1036847" y="489704"/>
                    <a:pt x="1035876" y="491193"/>
                    <a:pt x="1036175" y="492201"/>
                  </a:cubicBezTo>
                  <a:cubicBezTo>
                    <a:pt x="1037980" y="498225"/>
                    <a:pt x="1039937" y="504220"/>
                    <a:pt x="1042157" y="510102"/>
                  </a:cubicBezTo>
                  <a:cubicBezTo>
                    <a:pt x="1047859" y="525234"/>
                    <a:pt x="1052457" y="540682"/>
                    <a:pt x="1055616" y="556526"/>
                  </a:cubicBezTo>
                  <a:cubicBezTo>
                    <a:pt x="1059065" y="573836"/>
                    <a:pt x="1060315" y="591291"/>
                    <a:pt x="1057753" y="608856"/>
                  </a:cubicBezTo>
                  <a:cubicBezTo>
                    <a:pt x="1055992" y="620919"/>
                    <a:pt x="1051482" y="631845"/>
                    <a:pt x="1043300" y="641014"/>
                  </a:cubicBezTo>
                  <a:cubicBezTo>
                    <a:pt x="1036309" y="648852"/>
                    <a:pt x="1027537" y="652341"/>
                    <a:pt x="1016939" y="651353"/>
                  </a:cubicBezTo>
                  <a:cubicBezTo>
                    <a:pt x="1011856" y="650880"/>
                    <a:pt x="1007399" y="648916"/>
                    <a:pt x="1003281" y="646249"/>
                  </a:cubicBezTo>
                  <a:cubicBezTo>
                    <a:pt x="996647" y="641945"/>
                    <a:pt x="991911" y="635902"/>
                    <a:pt x="988538" y="628773"/>
                  </a:cubicBezTo>
                  <a:cubicBezTo>
                    <a:pt x="984599" y="620458"/>
                    <a:pt x="982149" y="611763"/>
                    <a:pt x="981165" y="602585"/>
                  </a:cubicBezTo>
                  <a:cubicBezTo>
                    <a:pt x="978436" y="577111"/>
                    <a:pt x="981008" y="552138"/>
                    <a:pt x="988177" y="527634"/>
                  </a:cubicBezTo>
                  <a:cubicBezTo>
                    <a:pt x="991123" y="517551"/>
                    <a:pt x="994841" y="507693"/>
                    <a:pt x="997856" y="497630"/>
                  </a:cubicBezTo>
                  <a:cubicBezTo>
                    <a:pt x="998318" y="496100"/>
                    <a:pt x="996872" y="493995"/>
                    <a:pt x="996333" y="492234"/>
                  </a:cubicBezTo>
                  <a:cubicBezTo>
                    <a:pt x="980996" y="496654"/>
                    <a:pt x="966272" y="501184"/>
                    <a:pt x="951387" y="505119"/>
                  </a:cubicBezTo>
                  <a:cubicBezTo>
                    <a:pt x="929382" y="510940"/>
                    <a:pt x="907022" y="511997"/>
                    <a:pt x="884623" y="507904"/>
                  </a:cubicBezTo>
                  <a:cubicBezTo>
                    <a:pt x="877106" y="506536"/>
                    <a:pt x="869668" y="504070"/>
                    <a:pt x="862596" y="501144"/>
                  </a:cubicBezTo>
                  <a:cubicBezTo>
                    <a:pt x="857509" y="499034"/>
                    <a:pt x="852743" y="495747"/>
                    <a:pt x="848415" y="492270"/>
                  </a:cubicBezTo>
                  <a:cubicBezTo>
                    <a:pt x="830827" y="478138"/>
                    <a:pt x="835185" y="455039"/>
                    <a:pt x="846408" y="443814"/>
                  </a:cubicBezTo>
                  <a:cubicBezTo>
                    <a:pt x="855771" y="434443"/>
                    <a:pt x="867329" y="429605"/>
                    <a:pt x="880169" y="428358"/>
                  </a:cubicBezTo>
                  <a:cubicBezTo>
                    <a:pt x="894860" y="426929"/>
                    <a:pt x="909571" y="427342"/>
                    <a:pt x="924205" y="430131"/>
                  </a:cubicBezTo>
                  <a:cubicBezTo>
                    <a:pt x="943547" y="433819"/>
                    <a:pt x="962390" y="439227"/>
                    <a:pt x="981036" y="445449"/>
                  </a:cubicBezTo>
                  <a:cubicBezTo>
                    <a:pt x="984343" y="446551"/>
                    <a:pt x="987623" y="447797"/>
                    <a:pt x="991012" y="448587"/>
                  </a:cubicBezTo>
                  <a:cubicBezTo>
                    <a:pt x="992100" y="448838"/>
                    <a:pt x="993892" y="448162"/>
                    <a:pt x="994618" y="447291"/>
                  </a:cubicBezTo>
                  <a:cubicBezTo>
                    <a:pt x="995285" y="446486"/>
                    <a:pt x="995371" y="444705"/>
                    <a:pt x="994991" y="443608"/>
                  </a:cubicBezTo>
                  <a:cubicBezTo>
                    <a:pt x="993376" y="438981"/>
                    <a:pt x="991570" y="434414"/>
                    <a:pt x="989687" y="429884"/>
                  </a:cubicBezTo>
                  <a:cubicBezTo>
                    <a:pt x="981307" y="409753"/>
                    <a:pt x="974394" y="389170"/>
                    <a:pt x="970855" y="367594"/>
                  </a:cubicBezTo>
                  <a:cubicBezTo>
                    <a:pt x="968329" y="352220"/>
                    <a:pt x="968027" y="336907"/>
                    <a:pt x="972650" y="321745"/>
                  </a:cubicBezTo>
                  <a:cubicBezTo>
                    <a:pt x="975154" y="313536"/>
                    <a:pt x="978910" y="306105"/>
                    <a:pt x="984861" y="299939"/>
                  </a:cubicBezTo>
                  <a:cubicBezTo>
                    <a:pt x="987271" y="297444"/>
                    <a:pt x="990024" y="295123"/>
                    <a:pt x="992998" y="293367"/>
                  </a:cubicBezTo>
                  <a:cubicBezTo>
                    <a:pt x="999357" y="289616"/>
                    <a:pt x="1006051" y="288861"/>
                    <a:pt x="1013191" y="291659"/>
                  </a:cubicBezTo>
                  <a:close/>
                  <a:moveTo>
                    <a:pt x="6275057" y="290191"/>
                  </a:moveTo>
                  <a:cubicBezTo>
                    <a:pt x="6279631" y="289614"/>
                    <a:pt x="6284388" y="290485"/>
                    <a:pt x="6289367" y="292937"/>
                  </a:cubicBezTo>
                  <a:cubicBezTo>
                    <a:pt x="6295237" y="295811"/>
                    <a:pt x="6299811" y="300074"/>
                    <a:pt x="6303738" y="305053"/>
                  </a:cubicBezTo>
                  <a:cubicBezTo>
                    <a:pt x="6314546" y="318717"/>
                    <a:pt x="6319607" y="334582"/>
                    <a:pt x="6321064" y="351721"/>
                  </a:cubicBezTo>
                  <a:cubicBezTo>
                    <a:pt x="6322886" y="373638"/>
                    <a:pt x="6320254" y="395162"/>
                    <a:pt x="6314709" y="416364"/>
                  </a:cubicBezTo>
                  <a:cubicBezTo>
                    <a:pt x="6312077" y="426525"/>
                    <a:pt x="6309203" y="436629"/>
                    <a:pt x="6306531" y="446414"/>
                  </a:cubicBezTo>
                  <a:cubicBezTo>
                    <a:pt x="6309122" y="449158"/>
                    <a:pt x="6311794" y="449490"/>
                    <a:pt x="6314668" y="448871"/>
                  </a:cubicBezTo>
                  <a:cubicBezTo>
                    <a:pt x="6323574" y="446944"/>
                    <a:pt x="6332439" y="444843"/>
                    <a:pt x="6341386" y="443025"/>
                  </a:cubicBezTo>
                  <a:cubicBezTo>
                    <a:pt x="6362233" y="438783"/>
                    <a:pt x="6383244" y="438584"/>
                    <a:pt x="6404294" y="440900"/>
                  </a:cubicBezTo>
                  <a:cubicBezTo>
                    <a:pt x="6414819" y="442062"/>
                    <a:pt x="6424898" y="445102"/>
                    <a:pt x="6434411" y="449863"/>
                  </a:cubicBezTo>
                  <a:cubicBezTo>
                    <a:pt x="6441415" y="453376"/>
                    <a:pt x="6447285" y="458299"/>
                    <a:pt x="6451576" y="464998"/>
                  </a:cubicBezTo>
                  <a:cubicBezTo>
                    <a:pt x="6458376" y="475681"/>
                    <a:pt x="6457081" y="488939"/>
                    <a:pt x="6448216" y="497881"/>
                  </a:cubicBezTo>
                  <a:cubicBezTo>
                    <a:pt x="6439998" y="506188"/>
                    <a:pt x="6429837" y="510827"/>
                    <a:pt x="6418381" y="512022"/>
                  </a:cubicBezTo>
                  <a:cubicBezTo>
                    <a:pt x="6406480" y="513256"/>
                    <a:pt x="6394537" y="512957"/>
                    <a:pt x="6382717" y="510576"/>
                  </a:cubicBezTo>
                  <a:cubicBezTo>
                    <a:pt x="6364055" y="506828"/>
                    <a:pt x="6346122" y="500849"/>
                    <a:pt x="6328351" y="494222"/>
                  </a:cubicBezTo>
                  <a:cubicBezTo>
                    <a:pt x="6323128" y="492267"/>
                    <a:pt x="6317907" y="490259"/>
                    <a:pt x="6312644" y="488348"/>
                  </a:cubicBezTo>
                  <a:cubicBezTo>
                    <a:pt x="6312077" y="488150"/>
                    <a:pt x="6311025" y="488227"/>
                    <a:pt x="6310782" y="488575"/>
                  </a:cubicBezTo>
                  <a:cubicBezTo>
                    <a:pt x="6310053" y="489627"/>
                    <a:pt x="6308879" y="491097"/>
                    <a:pt x="6309163" y="492016"/>
                  </a:cubicBezTo>
                  <a:cubicBezTo>
                    <a:pt x="6310984" y="498023"/>
                    <a:pt x="6313130" y="503941"/>
                    <a:pt x="6315235" y="509868"/>
                  </a:cubicBezTo>
                  <a:cubicBezTo>
                    <a:pt x="6322764" y="531076"/>
                    <a:pt x="6328877" y="552596"/>
                    <a:pt x="6331549" y="575051"/>
                  </a:cubicBezTo>
                  <a:cubicBezTo>
                    <a:pt x="6333168" y="588491"/>
                    <a:pt x="6332682" y="601639"/>
                    <a:pt x="6329606" y="614767"/>
                  </a:cubicBezTo>
                  <a:cubicBezTo>
                    <a:pt x="6327339" y="624511"/>
                    <a:pt x="6323210" y="633332"/>
                    <a:pt x="6316571" y="640853"/>
                  </a:cubicBezTo>
                  <a:cubicBezTo>
                    <a:pt x="6305115" y="653860"/>
                    <a:pt x="6286493" y="655090"/>
                    <a:pt x="6273134" y="643938"/>
                  </a:cubicBezTo>
                  <a:cubicBezTo>
                    <a:pt x="6266455" y="638372"/>
                    <a:pt x="6262042" y="631235"/>
                    <a:pt x="6259168" y="623236"/>
                  </a:cubicBezTo>
                  <a:cubicBezTo>
                    <a:pt x="6256051" y="614650"/>
                    <a:pt x="6253906" y="605813"/>
                    <a:pt x="6253379" y="596583"/>
                  </a:cubicBezTo>
                  <a:cubicBezTo>
                    <a:pt x="6252165" y="573958"/>
                    <a:pt x="6254189" y="551709"/>
                    <a:pt x="6260626" y="529947"/>
                  </a:cubicBezTo>
                  <a:cubicBezTo>
                    <a:pt x="6264026" y="518535"/>
                    <a:pt x="6267629" y="507192"/>
                    <a:pt x="6271070" y="495805"/>
                  </a:cubicBezTo>
                  <a:cubicBezTo>
                    <a:pt x="6271636" y="493890"/>
                    <a:pt x="6269127" y="491736"/>
                    <a:pt x="6267143" y="492376"/>
                  </a:cubicBezTo>
                  <a:cubicBezTo>
                    <a:pt x="6262488" y="493886"/>
                    <a:pt x="6257832" y="495440"/>
                    <a:pt x="6253177" y="496962"/>
                  </a:cubicBezTo>
                  <a:cubicBezTo>
                    <a:pt x="6247833" y="498703"/>
                    <a:pt x="6242531" y="500513"/>
                    <a:pt x="6237187" y="502144"/>
                  </a:cubicBezTo>
                  <a:cubicBezTo>
                    <a:pt x="6221642" y="506856"/>
                    <a:pt x="6205692" y="509487"/>
                    <a:pt x="6189540" y="510200"/>
                  </a:cubicBezTo>
                  <a:cubicBezTo>
                    <a:pt x="6173348" y="510912"/>
                    <a:pt x="6157277" y="509196"/>
                    <a:pt x="6141813" y="503836"/>
                  </a:cubicBezTo>
                  <a:cubicBezTo>
                    <a:pt x="6132381" y="500573"/>
                    <a:pt x="6123920" y="495801"/>
                    <a:pt x="6117241" y="488182"/>
                  </a:cubicBezTo>
                  <a:cubicBezTo>
                    <a:pt x="6108861" y="478608"/>
                    <a:pt x="6107242" y="464327"/>
                    <a:pt x="6113152" y="452797"/>
                  </a:cubicBezTo>
                  <a:cubicBezTo>
                    <a:pt x="6117889" y="443604"/>
                    <a:pt x="6125418" y="437471"/>
                    <a:pt x="6134608" y="433411"/>
                  </a:cubicBezTo>
                  <a:cubicBezTo>
                    <a:pt x="6141651" y="430294"/>
                    <a:pt x="6149059" y="428339"/>
                    <a:pt x="6156953" y="427889"/>
                  </a:cubicBezTo>
                  <a:cubicBezTo>
                    <a:pt x="6177477" y="426711"/>
                    <a:pt x="6197637" y="428978"/>
                    <a:pt x="6217351" y="434593"/>
                  </a:cubicBezTo>
                  <a:cubicBezTo>
                    <a:pt x="6232167" y="438815"/>
                    <a:pt x="6246821" y="443685"/>
                    <a:pt x="6261557" y="448211"/>
                  </a:cubicBezTo>
                  <a:cubicBezTo>
                    <a:pt x="6264269" y="449033"/>
                    <a:pt x="6266940" y="449312"/>
                    <a:pt x="6269086" y="445924"/>
                  </a:cubicBezTo>
                  <a:cubicBezTo>
                    <a:pt x="6266091" y="438495"/>
                    <a:pt x="6262933" y="430723"/>
                    <a:pt x="6259897" y="422890"/>
                  </a:cubicBezTo>
                  <a:cubicBezTo>
                    <a:pt x="6252246" y="403221"/>
                    <a:pt x="6246012" y="383202"/>
                    <a:pt x="6243178" y="362174"/>
                  </a:cubicBezTo>
                  <a:cubicBezTo>
                    <a:pt x="6241438" y="349449"/>
                    <a:pt x="6241964" y="337016"/>
                    <a:pt x="6244919" y="324572"/>
                  </a:cubicBezTo>
                  <a:cubicBezTo>
                    <a:pt x="6246902" y="316212"/>
                    <a:pt x="6250586" y="308733"/>
                    <a:pt x="6255930" y="302083"/>
                  </a:cubicBezTo>
                  <a:cubicBezTo>
                    <a:pt x="6257671" y="299909"/>
                    <a:pt x="6259654" y="297864"/>
                    <a:pt x="6261840" y="296138"/>
                  </a:cubicBezTo>
                  <a:cubicBezTo>
                    <a:pt x="6266090" y="292793"/>
                    <a:pt x="6270483" y="290766"/>
                    <a:pt x="6275057" y="290191"/>
                  </a:cubicBezTo>
                  <a:close/>
                  <a:moveTo>
                    <a:pt x="4517210" y="290183"/>
                  </a:moveTo>
                  <a:cubicBezTo>
                    <a:pt x="4521177" y="289700"/>
                    <a:pt x="4525296" y="290323"/>
                    <a:pt x="4529607" y="292217"/>
                  </a:cubicBezTo>
                  <a:cubicBezTo>
                    <a:pt x="4535598" y="294849"/>
                    <a:pt x="4540415" y="298720"/>
                    <a:pt x="4544504" y="303607"/>
                  </a:cubicBezTo>
                  <a:cubicBezTo>
                    <a:pt x="4555231" y="316389"/>
                    <a:pt x="4560777" y="331358"/>
                    <a:pt x="4562478" y="347768"/>
                  </a:cubicBezTo>
                  <a:cubicBezTo>
                    <a:pt x="4564988" y="372499"/>
                    <a:pt x="4562275" y="396774"/>
                    <a:pt x="4555556" y="420675"/>
                  </a:cubicBezTo>
                  <a:cubicBezTo>
                    <a:pt x="4553329" y="428755"/>
                    <a:pt x="4551386" y="436932"/>
                    <a:pt x="4549362" y="445077"/>
                  </a:cubicBezTo>
                  <a:cubicBezTo>
                    <a:pt x="4548957" y="446745"/>
                    <a:pt x="4551426" y="449157"/>
                    <a:pt x="4553167" y="448983"/>
                  </a:cubicBezTo>
                  <a:cubicBezTo>
                    <a:pt x="4555272" y="448781"/>
                    <a:pt x="4557377" y="448761"/>
                    <a:pt x="4559442" y="448332"/>
                  </a:cubicBezTo>
                  <a:cubicBezTo>
                    <a:pt x="4566283" y="446895"/>
                    <a:pt x="4573124" y="445336"/>
                    <a:pt x="4579965" y="443777"/>
                  </a:cubicBezTo>
                  <a:cubicBezTo>
                    <a:pt x="4600732" y="439053"/>
                    <a:pt x="4621702" y="438677"/>
                    <a:pt x="4642792" y="440527"/>
                  </a:cubicBezTo>
                  <a:cubicBezTo>
                    <a:pt x="4654087" y="441519"/>
                    <a:pt x="4664814" y="444571"/>
                    <a:pt x="4675137" y="449283"/>
                  </a:cubicBezTo>
                  <a:cubicBezTo>
                    <a:pt x="4681614" y="452254"/>
                    <a:pt x="4687120" y="456541"/>
                    <a:pt x="4691572" y="462136"/>
                  </a:cubicBezTo>
                  <a:cubicBezTo>
                    <a:pt x="4700155" y="473021"/>
                    <a:pt x="4700276" y="489744"/>
                    <a:pt x="4688091" y="499905"/>
                  </a:cubicBezTo>
                  <a:cubicBezTo>
                    <a:pt x="4679752" y="506863"/>
                    <a:pt x="4670279" y="511256"/>
                    <a:pt x="4659511" y="512134"/>
                  </a:cubicBezTo>
                  <a:cubicBezTo>
                    <a:pt x="4647610" y="513102"/>
                    <a:pt x="4635708" y="512863"/>
                    <a:pt x="4623887" y="510406"/>
                  </a:cubicBezTo>
                  <a:cubicBezTo>
                    <a:pt x="4605266" y="506544"/>
                    <a:pt x="4587333" y="500641"/>
                    <a:pt x="4569602" y="493901"/>
                  </a:cubicBezTo>
                  <a:cubicBezTo>
                    <a:pt x="4565028" y="492153"/>
                    <a:pt x="4560535" y="490112"/>
                    <a:pt x="4555920" y="488457"/>
                  </a:cubicBezTo>
                  <a:cubicBezTo>
                    <a:pt x="4554827" y="488068"/>
                    <a:pt x="4553288" y="488440"/>
                    <a:pt x="4552114" y="488906"/>
                  </a:cubicBezTo>
                  <a:cubicBezTo>
                    <a:pt x="4550535" y="489533"/>
                    <a:pt x="4550252" y="490922"/>
                    <a:pt x="4550860" y="492521"/>
                  </a:cubicBezTo>
                  <a:cubicBezTo>
                    <a:pt x="4553936" y="501087"/>
                    <a:pt x="4556972" y="509669"/>
                    <a:pt x="4560049" y="518243"/>
                  </a:cubicBezTo>
                  <a:cubicBezTo>
                    <a:pt x="4566445" y="536135"/>
                    <a:pt x="4570776" y="554554"/>
                    <a:pt x="4573407" y="573354"/>
                  </a:cubicBezTo>
                  <a:cubicBezTo>
                    <a:pt x="4575472" y="588093"/>
                    <a:pt x="4575108" y="602723"/>
                    <a:pt x="4570938" y="617167"/>
                  </a:cubicBezTo>
                  <a:cubicBezTo>
                    <a:pt x="4568388" y="626081"/>
                    <a:pt x="4564461" y="634213"/>
                    <a:pt x="4558227" y="641107"/>
                  </a:cubicBezTo>
                  <a:cubicBezTo>
                    <a:pt x="4546609" y="653976"/>
                    <a:pt x="4528069" y="655061"/>
                    <a:pt x="4514791" y="643731"/>
                  </a:cubicBezTo>
                  <a:cubicBezTo>
                    <a:pt x="4509326" y="639083"/>
                    <a:pt x="4505440" y="633331"/>
                    <a:pt x="4502646" y="626777"/>
                  </a:cubicBezTo>
                  <a:cubicBezTo>
                    <a:pt x="4497910" y="615681"/>
                    <a:pt x="4495481" y="604099"/>
                    <a:pt x="4494955" y="592052"/>
                  </a:cubicBezTo>
                  <a:cubicBezTo>
                    <a:pt x="4493822" y="567193"/>
                    <a:pt x="4498193" y="543147"/>
                    <a:pt x="4505520" y="519542"/>
                  </a:cubicBezTo>
                  <a:cubicBezTo>
                    <a:pt x="4507788" y="512179"/>
                    <a:pt x="4510500" y="504941"/>
                    <a:pt x="4512848" y="497593"/>
                  </a:cubicBezTo>
                  <a:cubicBezTo>
                    <a:pt x="4513212" y="496448"/>
                    <a:pt x="4512726" y="495019"/>
                    <a:pt x="4512564" y="493735"/>
                  </a:cubicBezTo>
                  <a:cubicBezTo>
                    <a:pt x="4512362" y="492262"/>
                    <a:pt x="4509893" y="491833"/>
                    <a:pt x="4506897" y="492918"/>
                  </a:cubicBezTo>
                  <a:cubicBezTo>
                    <a:pt x="4493052" y="497966"/>
                    <a:pt x="4479046" y="502406"/>
                    <a:pt x="4464675" y="505706"/>
                  </a:cubicBezTo>
                  <a:cubicBezTo>
                    <a:pt x="4443180" y="510636"/>
                    <a:pt x="4421643" y="511652"/>
                    <a:pt x="4399864" y="508062"/>
                  </a:cubicBezTo>
                  <a:cubicBezTo>
                    <a:pt x="4390837" y="506564"/>
                    <a:pt x="4382093" y="503941"/>
                    <a:pt x="4374037" y="499528"/>
                  </a:cubicBezTo>
                  <a:cubicBezTo>
                    <a:pt x="4370354" y="497524"/>
                    <a:pt x="4366791" y="495201"/>
                    <a:pt x="4363553" y="492533"/>
                  </a:cubicBezTo>
                  <a:cubicBezTo>
                    <a:pt x="4346348" y="478207"/>
                    <a:pt x="4348858" y="457286"/>
                    <a:pt x="4361165" y="444198"/>
                  </a:cubicBezTo>
                  <a:cubicBezTo>
                    <a:pt x="4370192" y="434556"/>
                    <a:pt x="4381850" y="429678"/>
                    <a:pt x="4394723" y="428391"/>
                  </a:cubicBezTo>
                  <a:cubicBezTo>
                    <a:pt x="4409418" y="426921"/>
                    <a:pt x="4424113" y="427298"/>
                    <a:pt x="4438767" y="430046"/>
                  </a:cubicBezTo>
                  <a:cubicBezTo>
                    <a:pt x="4459493" y="433941"/>
                    <a:pt x="4479653" y="439814"/>
                    <a:pt x="4499570" y="446692"/>
                  </a:cubicBezTo>
                  <a:cubicBezTo>
                    <a:pt x="4502201" y="447591"/>
                    <a:pt x="4504954" y="448283"/>
                    <a:pt x="4507666" y="448546"/>
                  </a:cubicBezTo>
                  <a:cubicBezTo>
                    <a:pt x="4508556" y="448635"/>
                    <a:pt x="4509649" y="447081"/>
                    <a:pt x="4511026" y="445947"/>
                  </a:cubicBezTo>
                  <a:cubicBezTo>
                    <a:pt x="4507706" y="437653"/>
                    <a:pt x="4504185" y="429269"/>
                    <a:pt x="4501027" y="420756"/>
                  </a:cubicBezTo>
                  <a:cubicBezTo>
                    <a:pt x="4493133" y="399689"/>
                    <a:pt x="4486292" y="378376"/>
                    <a:pt x="4484592" y="355700"/>
                  </a:cubicBezTo>
                  <a:cubicBezTo>
                    <a:pt x="4483863" y="345787"/>
                    <a:pt x="4484673" y="336059"/>
                    <a:pt x="4486454" y="326380"/>
                  </a:cubicBezTo>
                  <a:cubicBezTo>
                    <a:pt x="4488154" y="317252"/>
                    <a:pt x="4492081" y="309040"/>
                    <a:pt x="4498072" y="301942"/>
                  </a:cubicBezTo>
                  <a:cubicBezTo>
                    <a:pt x="4500299" y="299289"/>
                    <a:pt x="4502849" y="296738"/>
                    <a:pt x="4505723" y="294789"/>
                  </a:cubicBezTo>
                  <a:cubicBezTo>
                    <a:pt x="4509427" y="292259"/>
                    <a:pt x="4513243" y="290668"/>
                    <a:pt x="4517210" y="290183"/>
                  </a:cubicBezTo>
                  <a:close/>
                  <a:moveTo>
                    <a:pt x="2761887" y="289969"/>
                  </a:moveTo>
                  <a:cubicBezTo>
                    <a:pt x="2767883" y="289783"/>
                    <a:pt x="2773960" y="292145"/>
                    <a:pt x="2780117" y="296768"/>
                  </a:cubicBezTo>
                  <a:cubicBezTo>
                    <a:pt x="2783441" y="299263"/>
                    <a:pt x="2786323" y="302473"/>
                    <a:pt x="2788971" y="305709"/>
                  </a:cubicBezTo>
                  <a:cubicBezTo>
                    <a:pt x="2795739" y="313990"/>
                    <a:pt x="2800257" y="323561"/>
                    <a:pt x="2802710" y="333864"/>
                  </a:cubicBezTo>
                  <a:cubicBezTo>
                    <a:pt x="2806296" y="348941"/>
                    <a:pt x="2807900" y="364231"/>
                    <a:pt x="2805969" y="379800"/>
                  </a:cubicBezTo>
                  <a:cubicBezTo>
                    <a:pt x="2803722" y="397942"/>
                    <a:pt x="2800212" y="415787"/>
                    <a:pt x="2794950" y="433297"/>
                  </a:cubicBezTo>
                  <a:cubicBezTo>
                    <a:pt x="2793747" y="437301"/>
                    <a:pt x="2792796" y="441382"/>
                    <a:pt x="2791788" y="445442"/>
                  </a:cubicBezTo>
                  <a:cubicBezTo>
                    <a:pt x="2791379" y="447102"/>
                    <a:pt x="2793877" y="449332"/>
                    <a:pt x="2795881" y="448988"/>
                  </a:cubicBezTo>
                  <a:cubicBezTo>
                    <a:pt x="2800002" y="448280"/>
                    <a:pt x="2804135" y="447587"/>
                    <a:pt x="2808199" y="446612"/>
                  </a:cubicBezTo>
                  <a:cubicBezTo>
                    <a:pt x="2833638" y="440495"/>
                    <a:pt x="2859323" y="437864"/>
                    <a:pt x="2885470" y="440479"/>
                  </a:cubicBezTo>
                  <a:cubicBezTo>
                    <a:pt x="2896048" y="441539"/>
                    <a:pt x="2906107" y="444296"/>
                    <a:pt x="2915875" y="448357"/>
                  </a:cubicBezTo>
                  <a:cubicBezTo>
                    <a:pt x="2922462" y="451097"/>
                    <a:pt x="2928121" y="455109"/>
                    <a:pt x="2932914" y="460396"/>
                  </a:cubicBezTo>
                  <a:cubicBezTo>
                    <a:pt x="2943156" y="471694"/>
                    <a:pt x="2943459" y="490874"/>
                    <a:pt x="2929364" y="501270"/>
                  </a:cubicBezTo>
                  <a:cubicBezTo>
                    <a:pt x="2920668" y="507682"/>
                    <a:pt x="2911151" y="511580"/>
                    <a:pt x="2900326" y="512382"/>
                  </a:cubicBezTo>
                  <a:cubicBezTo>
                    <a:pt x="2882575" y="513693"/>
                    <a:pt x="2865375" y="510872"/>
                    <a:pt x="2848385" y="506010"/>
                  </a:cubicBezTo>
                  <a:cubicBezTo>
                    <a:pt x="2831504" y="501185"/>
                    <a:pt x="2815101" y="495048"/>
                    <a:pt x="2798828" y="488518"/>
                  </a:cubicBezTo>
                  <a:cubicBezTo>
                    <a:pt x="2797747" y="488085"/>
                    <a:pt x="2796201" y="488587"/>
                    <a:pt x="2794946" y="488923"/>
                  </a:cubicBezTo>
                  <a:cubicBezTo>
                    <a:pt x="2794391" y="489073"/>
                    <a:pt x="2793541" y="490020"/>
                    <a:pt x="2793638" y="490388"/>
                  </a:cubicBezTo>
                  <a:cubicBezTo>
                    <a:pt x="2794719" y="494440"/>
                    <a:pt x="2795707" y="498541"/>
                    <a:pt x="2797201" y="502448"/>
                  </a:cubicBezTo>
                  <a:cubicBezTo>
                    <a:pt x="2804475" y="521482"/>
                    <a:pt x="2810458" y="540868"/>
                    <a:pt x="2814292" y="560911"/>
                  </a:cubicBezTo>
                  <a:cubicBezTo>
                    <a:pt x="2817081" y="575504"/>
                    <a:pt x="2817672" y="590203"/>
                    <a:pt x="2816194" y="604918"/>
                  </a:cubicBezTo>
                  <a:cubicBezTo>
                    <a:pt x="2814834" y="618451"/>
                    <a:pt x="2810235" y="630850"/>
                    <a:pt x="2800937" y="641136"/>
                  </a:cubicBezTo>
                  <a:cubicBezTo>
                    <a:pt x="2792638" y="650313"/>
                    <a:pt x="2782255" y="653418"/>
                    <a:pt x="2770410" y="650532"/>
                  </a:cubicBezTo>
                  <a:cubicBezTo>
                    <a:pt x="2762706" y="648650"/>
                    <a:pt x="2756577" y="643881"/>
                    <a:pt x="2751740" y="637550"/>
                  </a:cubicBezTo>
                  <a:cubicBezTo>
                    <a:pt x="2746093" y="630154"/>
                    <a:pt x="2742611" y="621734"/>
                    <a:pt x="2740733" y="612743"/>
                  </a:cubicBezTo>
                  <a:cubicBezTo>
                    <a:pt x="2737713" y="598255"/>
                    <a:pt x="2736742" y="583665"/>
                    <a:pt x="2738268" y="568813"/>
                  </a:cubicBezTo>
                  <a:cubicBezTo>
                    <a:pt x="2740571" y="546321"/>
                    <a:pt x="2745955" y="524647"/>
                    <a:pt x="2753691" y="503480"/>
                  </a:cubicBezTo>
                  <a:cubicBezTo>
                    <a:pt x="2754643" y="500873"/>
                    <a:pt x="2755565" y="498201"/>
                    <a:pt x="2755970" y="495481"/>
                  </a:cubicBezTo>
                  <a:cubicBezTo>
                    <a:pt x="2756108" y="494558"/>
                    <a:pt x="2754817" y="492849"/>
                    <a:pt x="2753817" y="492481"/>
                  </a:cubicBezTo>
                  <a:cubicBezTo>
                    <a:pt x="2752671" y="492056"/>
                    <a:pt x="2751056" y="492522"/>
                    <a:pt x="2749752" y="492943"/>
                  </a:cubicBezTo>
                  <a:cubicBezTo>
                    <a:pt x="2741081" y="495744"/>
                    <a:pt x="2732447" y="498663"/>
                    <a:pt x="2723792" y="501504"/>
                  </a:cubicBezTo>
                  <a:cubicBezTo>
                    <a:pt x="2707676" y="506791"/>
                    <a:pt x="2691014" y="509394"/>
                    <a:pt x="2674178" y="510204"/>
                  </a:cubicBezTo>
                  <a:cubicBezTo>
                    <a:pt x="2657981" y="510985"/>
                    <a:pt x="2641951" y="509034"/>
                    <a:pt x="2626471" y="503832"/>
                  </a:cubicBezTo>
                  <a:cubicBezTo>
                    <a:pt x="2619095" y="501351"/>
                    <a:pt x="2612339" y="497671"/>
                    <a:pt x="2606396" y="492594"/>
                  </a:cubicBezTo>
                  <a:cubicBezTo>
                    <a:pt x="2589985" y="478580"/>
                    <a:pt x="2590758" y="458712"/>
                    <a:pt x="2603935" y="444256"/>
                  </a:cubicBezTo>
                  <a:cubicBezTo>
                    <a:pt x="2612841" y="434484"/>
                    <a:pt x="2624625" y="429998"/>
                    <a:pt x="2637461" y="428383"/>
                  </a:cubicBezTo>
                  <a:cubicBezTo>
                    <a:pt x="2643704" y="427602"/>
                    <a:pt x="2650067" y="427747"/>
                    <a:pt x="2656374" y="427476"/>
                  </a:cubicBezTo>
                  <a:cubicBezTo>
                    <a:pt x="2672000" y="427318"/>
                    <a:pt x="2687120" y="430614"/>
                    <a:pt x="2702025" y="434597"/>
                  </a:cubicBezTo>
                  <a:cubicBezTo>
                    <a:pt x="2716230" y="438394"/>
                    <a:pt x="2730155" y="443219"/>
                    <a:pt x="2744227" y="447514"/>
                  </a:cubicBezTo>
                  <a:cubicBezTo>
                    <a:pt x="2746214" y="448118"/>
                    <a:pt x="2748352" y="448624"/>
                    <a:pt x="2750376" y="448502"/>
                  </a:cubicBezTo>
                  <a:cubicBezTo>
                    <a:pt x="2751287" y="448446"/>
                    <a:pt x="2752979" y="446498"/>
                    <a:pt x="2752801" y="445786"/>
                  </a:cubicBezTo>
                  <a:cubicBezTo>
                    <a:pt x="2751801" y="441750"/>
                    <a:pt x="2750546" y="437742"/>
                    <a:pt x="2748999" y="433876"/>
                  </a:cubicBezTo>
                  <a:cubicBezTo>
                    <a:pt x="2741429" y="414982"/>
                    <a:pt x="2734544" y="395912"/>
                    <a:pt x="2730212" y="375933"/>
                  </a:cubicBezTo>
                  <a:cubicBezTo>
                    <a:pt x="2727196" y="362034"/>
                    <a:pt x="2726654" y="348116"/>
                    <a:pt x="2727884" y="334091"/>
                  </a:cubicBezTo>
                  <a:cubicBezTo>
                    <a:pt x="2728816" y="323435"/>
                    <a:pt x="2732370" y="313567"/>
                    <a:pt x="2738652" y="304819"/>
                  </a:cubicBezTo>
                  <a:cubicBezTo>
                    <a:pt x="2740280" y="302552"/>
                    <a:pt x="2742126" y="300387"/>
                    <a:pt x="2744146" y="298460"/>
                  </a:cubicBezTo>
                  <a:cubicBezTo>
                    <a:pt x="2749977" y="292889"/>
                    <a:pt x="2755891" y="290154"/>
                    <a:pt x="2761887" y="289969"/>
                  </a:cubicBezTo>
                  <a:close/>
                  <a:moveTo>
                    <a:pt x="6693654" y="161169"/>
                  </a:moveTo>
                  <a:cubicBezTo>
                    <a:pt x="6704220" y="157574"/>
                    <a:pt x="6714421" y="157731"/>
                    <a:pt x="6724177" y="162802"/>
                  </a:cubicBezTo>
                  <a:cubicBezTo>
                    <a:pt x="6743608" y="172904"/>
                    <a:pt x="6755064" y="188520"/>
                    <a:pt x="6755955" y="210920"/>
                  </a:cubicBezTo>
                  <a:cubicBezTo>
                    <a:pt x="6756198" y="218178"/>
                    <a:pt x="6754254" y="224849"/>
                    <a:pt x="6750895" y="231104"/>
                  </a:cubicBezTo>
                  <a:cubicBezTo>
                    <a:pt x="6744782" y="242375"/>
                    <a:pt x="6736524" y="251829"/>
                    <a:pt x="6725756" y="258799"/>
                  </a:cubicBezTo>
                  <a:cubicBezTo>
                    <a:pt x="6712883" y="267128"/>
                    <a:pt x="6699403" y="267402"/>
                    <a:pt x="6686003" y="260155"/>
                  </a:cubicBezTo>
                  <a:cubicBezTo>
                    <a:pt x="6672645" y="252927"/>
                    <a:pt x="6662888" y="242165"/>
                    <a:pt x="6656857" y="228189"/>
                  </a:cubicBezTo>
                  <a:cubicBezTo>
                    <a:pt x="6650541" y="213568"/>
                    <a:pt x="6651351" y="199602"/>
                    <a:pt x="6661147" y="186599"/>
                  </a:cubicBezTo>
                  <a:cubicBezTo>
                    <a:pt x="6669689" y="175226"/>
                    <a:pt x="6679729" y="165902"/>
                    <a:pt x="6693654" y="161169"/>
                  </a:cubicBezTo>
                  <a:close/>
                  <a:moveTo>
                    <a:pt x="1421372" y="161125"/>
                  </a:moveTo>
                  <a:cubicBezTo>
                    <a:pt x="1431925" y="157437"/>
                    <a:pt x="1442013" y="158126"/>
                    <a:pt x="1451931" y="162837"/>
                  </a:cubicBezTo>
                  <a:cubicBezTo>
                    <a:pt x="1469374" y="171123"/>
                    <a:pt x="1483915" y="190599"/>
                    <a:pt x="1483535" y="211832"/>
                  </a:cubicBezTo>
                  <a:cubicBezTo>
                    <a:pt x="1483591" y="216904"/>
                    <a:pt x="1482344" y="222270"/>
                    <a:pt x="1479997" y="227475"/>
                  </a:cubicBezTo>
                  <a:cubicBezTo>
                    <a:pt x="1474066" y="240608"/>
                    <a:pt x="1464938" y="251035"/>
                    <a:pt x="1453008" y="258884"/>
                  </a:cubicBezTo>
                  <a:cubicBezTo>
                    <a:pt x="1440920" y="266837"/>
                    <a:pt x="1427837" y="267624"/>
                    <a:pt x="1415146" y="260945"/>
                  </a:cubicBezTo>
                  <a:cubicBezTo>
                    <a:pt x="1397646" y="251732"/>
                    <a:pt x="1385829" y="237635"/>
                    <a:pt x="1381121" y="217943"/>
                  </a:cubicBezTo>
                  <a:cubicBezTo>
                    <a:pt x="1379223" y="210006"/>
                    <a:pt x="1379919" y="202346"/>
                    <a:pt x="1383477" y="195458"/>
                  </a:cubicBezTo>
                  <a:cubicBezTo>
                    <a:pt x="1391756" y="179422"/>
                    <a:pt x="1403819" y="167260"/>
                    <a:pt x="1421372" y="161125"/>
                  </a:cubicBezTo>
                  <a:close/>
                  <a:moveTo>
                    <a:pt x="3199078" y="159485"/>
                  </a:moveTo>
                  <a:cubicBezTo>
                    <a:pt x="3220084" y="163813"/>
                    <a:pt x="3240130" y="184530"/>
                    <a:pt x="3241114" y="211678"/>
                  </a:cubicBezTo>
                  <a:cubicBezTo>
                    <a:pt x="3240616" y="218613"/>
                    <a:pt x="3238640" y="225941"/>
                    <a:pt x="3234746" y="232739"/>
                  </a:cubicBezTo>
                  <a:cubicBezTo>
                    <a:pt x="3228743" y="243225"/>
                    <a:pt x="3220784" y="251994"/>
                    <a:pt x="3210757" y="258636"/>
                  </a:cubicBezTo>
                  <a:cubicBezTo>
                    <a:pt x="3197985" y="267099"/>
                    <a:pt x="3184387" y="267599"/>
                    <a:pt x="3171118" y="260103"/>
                  </a:cubicBezTo>
                  <a:cubicBezTo>
                    <a:pt x="3153881" y="250362"/>
                    <a:pt x="3142643" y="235744"/>
                    <a:pt x="3138190" y="216238"/>
                  </a:cubicBezTo>
                  <a:cubicBezTo>
                    <a:pt x="3137081" y="211376"/>
                    <a:pt x="3137077" y="206464"/>
                    <a:pt x="3138826" y="201777"/>
                  </a:cubicBezTo>
                  <a:cubicBezTo>
                    <a:pt x="3146926" y="180014"/>
                    <a:pt x="3161912" y="165485"/>
                    <a:pt x="3184578" y="159683"/>
                  </a:cubicBezTo>
                  <a:cubicBezTo>
                    <a:pt x="3189152" y="158513"/>
                    <a:pt x="3194431" y="158528"/>
                    <a:pt x="3199078" y="159485"/>
                  </a:cubicBezTo>
                  <a:close/>
                  <a:moveTo>
                    <a:pt x="4951220" y="158296"/>
                  </a:moveTo>
                  <a:cubicBezTo>
                    <a:pt x="4955227" y="159315"/>
                    <a:pt x="4959477" y="159857"/>
                    <a:pt x="4963283" y="161447"/>
                  </a:cubicBezTo>
                  <a:cubicBezTo>
                    <a:pt x="4983685" y="169966"/>
                    <a:pt x="4995951" y="184987"/>
                    <a:pt x="4998339" y="207248"/>
                  </a:cubicBezTo>
                  <a:cubicBezTo>
                    <a:pt x="4999271" y="215761"/>
                    <a:pt x="4997449" y="223909"/>
                    <a:pt x="4993279" y="231547"/>
                  </a:cubicBezTo>
                  <a:cubicBezTo>
                    <a:pt x="4987491" y="242219"/>
                    <a:pt x="4979637" y="251123"/>
                    <a:pt x="4969719" y="257959"/>
                  </a:cubicBezTo>
                  <a:cubicBezTo>
                    <a:pt x="4956441" y="267127"/>
                    <a:pt x="4942273" y="267836"/>
                    <a:pt x="4928105" y="259950"/>
                  </a:cubicBezTo>
                  <a:cubicBezTo>
                    <a:pt x="4913450" y="251795"/>
                    <a:pt x="4903330" y="239635"/>
                    <a:pt x="4897663" y="223817"/>
                  </a:cubicBezTo>
                  <a:cubicBezTo>
                    <a:pt x="4893412" y="211832"/>
                    <a:pt x="4894384" y="200337"/>
                    <a:pt x="4901549" y="189710"/>
                  </a:cubicBezTo>
                  <a:cubicBezTo>
                    <a:pt x="4910738" y="176021"/>
                    <a:pt x="4922194" y="164971"/>
                    <a:pt x="4938670" y="160493"/>
                  </a:cubicBezTo>
                  <a:cubicBezTo>
                    <a:pt x="4942678" y="159401"/>
                    <a:pt x="4946888" y="159033"/>
                    <a:pt x="4951220" y="158296"/>
                  </a:cubicBezTo>
                  <a:close/>
                  <a:moveTo>
                    <a:pt x="6678433" y="29039"/>
                  </a:moveTo>
                  <a:cubicBezTo>
                    <a:pt x="6687015" y="26655"/>
                    <a:pt x="6695273" y="27827"/>
                    <a:pt x="6702600" y="32798"/>
                  </a:cubicBezTo>
                  <a:cubicBezTo>
                    <a:pt x="6713126" y="39958"/>
                    <a:pt x="6718995" y="49880"/>
                    <a:pt x="6718469" y="62955"/>
                  </a:cubicBezTo>
                  <a:cubicBezTo>
                    <a:pt x="6718226" y="68565"/>
                    <a:pt x="6717619" y="74197"/>
                    <a:pt x="6714947" y="79281"/>
                  </a:cubicBezTo>
                  <a:cubicBezTo>
                    <a:pt x="6711385" y="86093"/>
                    <a:pt x="6708066" y="93085"/>
                    <a:pt x="6703855" y="99482"/>
                  </a:cubicBezTo>
                  <a:cubicBezTo>
                    <a:pt x="6698836" y="107075"/>
                    <a:pt x="6693209" y="114280"/>
                    <a:pt x="6687501" y="121371"/>
                  </a:cubicBezTo>
                  <a:cubicBezTo>
                    <a:pt x="6661067" y="154149"/>
                    <a:pt x="6632892" y="185371"/>
                    <a:pt x="6603421" y="215435"/>
                  </a:cubicBezTo>
                  <a:cubicBezTo>
                    <a:pt x="6596539" y="222464"/>
                    <a:pt x="6589293" y="229035"/>
                    <a:pt x="6580590" y="233790"/>
                  </a:cubicBezTo>
                  <a:cubicBezTo>
                    <a:pt x="6574275" y="237219"/>
                    <a:pt x="6567676" y="239244"/>
                    <a:pt x="6560997" y="238712"/>
                  </a:cubicBezTo>
                  <a:cubicBezTo>
                    <a:pt x="6543550" y="239550"/>
                    <a:pt x="6525616" y="222041"/>
                    <a:pt x="6530920" y="201648"/>
                  </a:cubicBezTo>
                  <a:cubicBezTo>
                    <a:pt x="6532498" y="195585"/>
                    <a:pt x="6534239" y="189381"/>
                    <a:pt x="6537113" y="183884"/>
                  </a:cubicBezTo>
                  <a:cubicBezTo>
                    <a:pt x="6542335" y="173984"/>
                    <a:pt x="6548084" y="164332"/>
                    <a:pt x="6554277" y="155002"/>
                  </a:cubicBezTo>
                  <a:cubicBezTo>
                    <a:pt x="6565531" y="138030"/>
                    <a:pt x="6578323" y="122203"/>
                    <a:pt x="6591925" y="107075"/>
                  </a:cubicBezTo>
                  <a:cubicBezTo>
                    <a:pt x="6607834" y="89345"/>
                    <a:pt x="6624148" y="71943"/>
                    <a:pt x="6640624" y="54743"/>
                  </a:cubicBezTo>
                  <a:cubicBezTo>
                    <a:pt x="6646413" y="48705"/>
                    <a:pt x="6653092" y="43470"/>
                    <a:pt x="6659690" y="38268"/>
                  </a:cubicBezTo>
                  <a:cubicBezTo>
                    <a:pt x="6665196" y="33900"/>
                    <a:pt x="6671632" y="30931"/>
                    <a:pt x="6678433" y="29039"/>
                  </a:cubicBezTo>
                  <a:close/>
                  <a:moveTo>
                    <a:pt x="1421870" y="28870"/>
                  </a:moveTo>
                  <a:cubicBezTo>
                    <a:pt x="1427291" y="30411"/>
                    <a:pt x="1432263" y="33684"/>
                    <a:pt x="1436743" y="38460"/>
                  </a:cubicBezTo>
                  <a:cubicBezTo>
                    <a:pt x="1446936" y="49328"/>
                    <a:pt x="1448098" y="62101"/>
                    <a:pt x="1443787" y="75681"/>
                  </a:cubicBezTo>
                  <a:cubicBezTo>
                    <a:pt x="1441232" y="83731"/>
                    <a:pt x="1437326" y="91226"/>
                    <a:pt x="1432351" y="98063"/>
                  </a:cubicBezTo>
                  <a:cubicBezTo>
                    <a:pt x="1426165" y="106561"/>
                    <a:pt x="1419992" y="115085"/>
                    <a:pt x="1413389" y="123256"/>
                  </a:cubicBezTo>
                  <a:cubicBezTo>
                    <a:pt x="1387372" y="155452"/>
                    <a:pt x="1359638" y="186125"/>
                    <a:pt x="1330658" y="215677"/>
                  </a:cubicBezTo>
                  <a:cubicBezTo>
                    <a:pt x="1324250" y="222212"/>
                    <a:pt x="1317497" y="228336"/>
                    <a:pt x="1309575" y="232948"/>
                  </a:cubicBezTo>
                  <a:cubicBezTo>
                    <a:pt x="1303479" y="236498"/>
                    <a:pt x="1296981" y="239158"/>
                    <a:pt x="1290124" y="238695"/>
                  </a:cubicBezTo>
                  <a:cubicBezTo>
                    <a:pt x="1273749" y="239920"/>
                    <a:pt x="1261018" y="227378"/>
                    <a:pt x="1258302" y="215785"/>
                  </a:cubicBezTo>
                  <a:cubicBezTo>
                    <a:pt x="1257322" y="211613"/>
                    <a:pt x="1256869" y="207546"/>
                    <a:pt x="1257775" y="203334"/>
                  </a:cubicBezTo>
                  <a:cubicBezTo>
                    <a:pt x="1259556" y="195052"/>
                    <a:pt x="1262617" y="187265"/>
                    <a:pt x="1266552" y="179777"/>
                  </a:cubicBezTo>
                  <a:cubicBezTo>
                    <a:pt x="1273094" y="167332"/>
                    <a:pt x="1280850" y="155658"/>
                    <a:pt x="1289250" y="144425"/>
                  </a:cubicBezTo>
                  <a:cubicBezTo>
                    <a:pt x="1314069" y="111223"/>
                    <a:pt x="1341871" y="80626"/>
                    <a:pt x="1371333" y="51524"/>
                  </a:cubicBezTo>
                  <a:cubicBezTo>
                    <a:pt x="1376300" y="46619"/>
                    <a:pt x="1381717" y="42023"/>
                    <a:pt x="1387502" y="38135"/>
                  </a:cubicBezTo>
                  <a:cubicBezTo>
                    <a:pt x="1392675" y="34659"/>
                    <a:pt x="1398411" y="31691"/>
                    <a:pt x="1404301" y="29672"/>
                  </a:cubicBezTo>
                  <a:cubicBezTo>
                    <a:pt x="1410578" y="27521"/>
                    <a:pt x="1416449" y="27329"/>
                    <a:pt x="1421870" y="28870"/>
                  </a:cubicBezTo>
                  <a:close/>
                  <a:moveTo>
                    <a:pt x="3178170" y="28645"/>
                  </a:moveTo>
                  <a:cubicBezTo>
                    <a:pt x="3183345" y="29878"/>
                    <a:pt x="3188128" y="32672"/>
                    <a:pt x="3192467" y="36939"/>
                  </a:cubicBezTo>
                  <a:cubicBezTo>
                    <a:pt x="3202782" y="47078"/>
                    <a:pt x="3206384" y="59147"/>
                    <a:pt x="3201798" y="73403"/>
                  </a:cubicBezTo>
                  <a:cubicBezTo>
                    <a:pt x="3199195" y="81489"/>
                    <a:pt x="3195742" y="89097"/>
                    <a:pt x="3191010" y="96068"/>
                  </a:cubicBezTo>
                  <a:cubicBezTo>
                    <a:pt x="3186298" y="103015"/>
                    <a:pt x="3181331" y="109812"/>
                    <a:pt x="3176133" y="116407"/>
                  </a:cubicBezTo>
                  <a:cubicBezTo>
                    <a:pt x="3148792" y="151103"/>
                    <a:pt x="3119119" y="183739"/>
                    <a:pt x="3088272" y="215327"/>
                  </a:cubicBezTo>
                  <a:cubicBezTo>
                    <a:pt x="3081897" y="221858"/>
                    <a:pt x="3075181" y="228003"/>
                    <a:pt x="3067319" y="232726"/>
                  </a:cubicBezTo>
                  <a:cubicBezTo>
                    <a:pt x="3061243" y="236379"/>
                    <a:pt x="3054770" y="238944"/>
                    <a:pt x="3047439" y="238667"/>
                  </a:cubicBezTo>
                  <a:cubicBezTo>
                    <a:pt x="3037695" y="239397"/>
                    <a:pt x="3029704" y="235682"/>
                    <a:pt x="3023158" y="228608"/>
                  </a:cubicBezTo>
                  <a:cubicBezTo>
                    <a:pt x="3015993" y="220861"/>
                    <a:pt x="3013289" y="211766"/>
                    <a:pt x="3015762" y="201456"/>
                  </a:cubicBezTo>
                  <a:cubicBezTo>
                    <a:pt x="3017730" y="193257"/>
                    <a:pt x="3020762" y="185361"/>
                    <a:pt x="3025154" y="178166"/>
                  </a:cubicBezTo>
                  <a:cubicBezTo>
                    <a:pt x="3031716" y="167420"/>
                    <a:pt x="3038173" y="156549"/>
                    <a:pt x="3045597" y="146403"/>
                  </a:cubicBezTo>
                  <a:cubicBezTo>
                    <a:pt x="3070464" y="112407"/>
                    <a:pt x="3098830" y="81414"/>
                    <a:pt x="3128689" y="51776"/>
                  </a:cubicBezTo>
                  <a:cubicBezTo>
                    <a:pt x="3133636" y="46865"/>
                    <a:pt x="3139274" y="42624"/>
                    <a:pt x="3144788" y="38319"/>
                  </a:cubicBezTo>
                  <a:cubicBezTo>
                    <a:pt x="3149788" y="34412"/>
                    <a:pt x="3155495" y="31728"/>
                    <a:pt x="3161519" y="29713"/>
                  </a:cubicBezTo>
                  <a:cubicBezTo>
                    <a:pt x="3167427" y="27738"/>
                    <a:pt x="3172995" y="27410"/>
                    <a:pt x="3178170" y="28645"/>
                  </a:cubicBezTo>
                  <a:close/>
                  <a:moveTo>
                    <a:pt x="4935953" y="28616"/>
                  </a:moveTo>
                  <a:cubicBezTo>
                    <a:pt x="4940856" y="29781"/>
                    <a:pt x="4945431" y="32318"/>
                    <a:pt x="4949600" y="36219"/>
                  </a:cubicBezTo>
                  <a:cubicBezTo>
                    <a:pt x="4960206" y="46164"/>
                    <a:pt x="4964092" y="58031"/>
                    <a:pt x="4959882" y="72459"/>
                  </a:cubicBezTo>
                  <a:cubicBezTo>
                    <a:pt x="4957332" y="81358"/>
                    <a:pt x="4953365" y="89468"/>
                    <a:pt x="4948224" y="97037"/>
                  </a:cubicBezTo>
                  <a:cubicBezTo>
                    <a:pt x="4943933" y="103421"/>
                    <a:pt x="4939358" y="109655"/>
                    <a:pt x="4934581" y="115714"/>
                  </a:cubicBezTo>
                  <a:cubicBezTo>
                    <a:pt x="4906771" y="151039"/>
                    <a:pt x="4876612" y="184282"/>
                    <a:pt x="4845158" y="216330"/>
                  </a:cubicBezTo>
                  <a:cubicBezTo>
                    <a:pt x="4838722" y="222852"/>
                    <a:pt x="4831921" y="228924"/>
                    <a:pt x="4823946" y="233483"/>
                  </a:cubicBezTo>
                  <a:cubicBezTo>
                    <a:pt x="4817712" y="237024"/>
                    <a:pt x="4811113" y="239152"/>
                    <a:pt x="4804596" y="238715"/>
                  </a:cubicBezTo>
                  <a:cubicBezTo>
                    <a:pt x="4790387" y="239047"/>
                    <a:pt x="4781360" y="232150"/>
                    <a:pt x="4775166" y="220894"/>
                  </a:cubicBezTo>
                  <a:cubicBezTo>
                    <a:pt x="4773871" y="218519"/>
                    <a:pt x="4773304" y="215607"/>
                    <a:pt x="4772940" y="212870"/>
                  </a:cubicBezTo>
                  <a:cubicBezTo>
                    <a:pt x="4772130" y="206522"/>
                    <a:pt x="4772616" y="200150"/>
                    <a:pt x="4775247" y="194288"/>
                  </a:cubicBezTo>
                  <a:cubicBezTo>
                    <a:pt x="4778971" y="185990"/>
                    <a:pt x="4782453" y="177469"/>
                    <a:pt x="4787311" y="169825"/>
                  </a:cubicBezTo>
                  <a:cubicBezTo>
                    <a:pt x="4795164" y="157401"/>
                    <a:pt x="4803584" y="145249"/>
                    <a:pt x="4812571" y="133624"/>
                  </a:cubicBezTo>
                  <a:cubicBezTo>
                    <a:pt x="4834066" y="105863"/>
                    <a:pt x="4857667" y="79877"/>
                    <a:pt x="4882644" y="55212"/>
                  </a:cubicBezTo>
                  <a:cubicBezTo>
                    <a:pt x="4888595" y="49319"/>
                    <a:pt x="4895193" y="44022"/>
                    <a:pt x="4901670" y="38677"/>
                  </a:cubicBezTo>
                  <a:cubicBezTo>
                    <a:pt x="4907135" y="34162"/>
                    <a:pt x="4913572" y="31192"/>
                    <a:pt x="4920332" y="29237"/>
                  </a:cubicBezTo>
                  <a:cubicBezTo>
                    <a:pt x="4925817" y="27654"/>
                    <a:pt x="4931049" y="27449"/>
                    <a:pt x="4935953" y="28616"/>
                  </a:cubicBezTo>
                  <a:close/>
                  <a:moveTo>
                    <a:pt x="6551013" y="241"/>
                  </a:moveTo>
                  <a:cubicBezTo>
                    <a:pt x="6560096" y="864"/>
                    <a:pt x="6569093" y="4459"/>
                    <a:pt x="6577068" y="11456"/>
                  </a:cubicBezTo>
                  <a:cubicBezTo>
                    <a:pt x="6587957" y="21059"/>
                    <a:pt x="6595285" y="32541"/>
                    <a:pt x="6596620" y="47357"/>
                  </a:cubicBezTo>
                  <a:cubicBezTo>
                    <a:pt x="6597511" y="56702"/>
                    <a:pt x="6595811" y="65461"/>
                    <a:pt x="6591155" y="73609"/>
                  </a:cubicBezTo>
                  <a:cubicBezTo>
                    <a:pt x="6585124" y="84098"/>
                    <a:pt x="6577149" y="92805"/>
                    <a:pt x="6567150" y="99629"/>
                  </a:cubicBezTo>
                  <a:cubicBezTo>
                    <a:pt x="6560673" y="104064"/>
                    <a:pt x="6553508" y="106621"/>
                    <a:pt x="6545330" y="106822"/>
                  </a:cubicBezTo>
                  <a:cubicBezTo>
                    <a:pt x="6538449" y="106316"/>
                    <a:pt x="6531810" y="104284"/>
                    <a:pt x="6525738" y="100630"/>
                  </a:cubicBezTo>
                  <a:cubicBezTo>
                    <a:pt x="6511366" y="92030"/>
                    <a:pt x="6501206" y="79900"/>
                    <a:pt x="6495822" y="64035"/>
                  </a:cubicBezTo>
                  <a:cubicBezTo>
                    <a:pt x="6492300" y="53634"/>
                    <a:pt x="6492826" y="43387"/>
                    <a:pt x="6498413" y="33633"/>
                  </a:cubicBezTo>
                  <a:cubicBezTo>
                    <a:pt x="6504768" y="22458"/>
                    <a:pt x="6513350" y="13397"/>
                    <a:pt x="6524442" y="6867"/>
                  </a:cubicBezTo>
                  <a:cubicBezTo>
                    <a:pt x="6532761" y="1969"/>
                    <a:pt x="6541930" y="-382"/>
                    <a:pt x="6551013" y="241"/>
                  </a:cubicBezTo>
                  <a:close/>
                  <a:moveTo>
                    <a:pt x="3035985" y="238"/>
                  </a:moveTo>
                  <a:cubicBezTo>
                    <a:pt x="3044689" y="837"/>
                    <a:pt x="3053246" y="4234"/>
                    <a:pt x="3060903" y="10679"/>
                  </a:cubicBezTo>
                  <a:cubicBezTo>
                    <a:pt x="3073812" y="21547"/>
                    <a:pt x="3081617" y="34985"/>
                    <a:pt x="3082018" y="54473"/>
                  </a:cubicBezTo>
                  <a:cubicBezTo>
                    <a:pt x="3081394" y="57092"/>
                    <a:pt x="3080771" y="61991"/>
                    <a:pt x="3079051" y="66468"/>
                  </a:cubicBezTo>
                  <a:cubicBezTo>
                    <a:pt x="3073339" y="81312"/>
                    <a:pt x="3063158" y="92601"/>
                    <a:pt x="3049770" y="100957"/>
                  </a:cubicBezTo>
                  <a:cubicBezTo>
                    <a:pt x="3038934" y="107720"/>
                    <a:pt x="3027376" y="108880"/>
                    <a:pt x="3015831" y="103093"/>
                  </a:cubicBezTo>
                  <a:cubicBezTo>
                    <a:pt x="2997449" y="93877"/>
                    <a:pt x="2984786" y="79741"/>
                    <a:pt x="2980017" y="59288"/>
                  </a:cubicBezTo>
                  <a:cubicBezTo>
                    <a:pt x="2977855" y="50025"/>
                    <a:pt x="2979224" y="41263"/>
                    <a:pt x="2983972" y="33049"/>
                  </a:cubicBezTo>
                  <a:cubicBezTo>
                    <a:pt x="2990397" y="21945"/>
                    <a:pt x="2999072" y="12949"/>
                    <a:pt x="3010180" y="6569"/>
                  </a:cubicBezTo>
                  <a:cubicBezTo>
                    <a:pt x="3018428" y="1832"/>
                    <a:pt x="3027280" y="-363"/>
                    <a:pt x="3035985" y="238"/>
                  </a:cubicBezTo>
                  <a:close/>
                  <a:moveTo>
                    <a:pt x="1278464" y="230"/>
                  </a:moveTo>
                  <a:cubicBezTo>
                    <a:pt x="1287501" y="834"/>
                    <a:pt x="1296459" y="4411"/>
                    <a:pt x="1304515" y="11444"/>
                  </a:cubicBezTo>
                  <a:cubicBezTo>
                    <a:pt x="1316659" y="22046"/>
                    <a:pt x="1324266" y="34904"/>
                    <a:pt x="1324238" y="51513"/>
                  </a:cubicBezTo>
                  <a:cubicBezTo>
                    <a:pt x="1324318" y="59349"/>
                    <a:pt x="1322671" y="66735"/>
                    <a:pt x="1318671" y="73589"/>
                  </a:cubicBezTo>
                  <a:cubicBezTo>
                    <a:pt x="1312943" y="83397"/>
                    <a:pt x="1305564" y="91736"/>
                    <a:pt x="1296427" y="98415"/>
                  </a:cubicBezTo>
                  <a:cubicBezTo>
                    <a:pt x="1282598" y="108525"/>
                    <a:pt x="1268094" y="109515"/>
                    <a:pt x="1253274" y="100635"/>
                  </a:cubicBezTo>
                  <a:cubicBezTo>
                    <a:pt x="1239628" y="92457"/>
                    <a:pt x="1229617" y="81077"/>
                    <a:pt x="1224103" y="66042"/>
                  </a:cubicBezTo>
                  <a:cubicBezTo>
                    <a:pt x="1219481" y="53439"/>
                    <a:pt x="1220400" y="41337"/>
                    <a:pt x="1228038" y="30032"/>
                  </a:cubicBezTo>
                  <a:cubicBezTo>
                    <a:pt x="1234381" y="20642"/>
                    <a:pt x="1242065" y="12582"/>
                    <a:pt x="1251934" y="6857"/>
                  </a:cubicBezTo>
                  <a:cubicBezTo>
                    <a:pt x="1260309" y="1997"/>
                    <a:pt x="1269427" y="-373"/>
                    <a:pt x="1278464" y="230"/>
                  </a:cubicBezTo>
                  <a:close/>
                  <a:moveTo>
                    <a:pt x="4790590" y="0"/>
                  </a:moveTo>
                  <a:cubicBezTo>
                    <a:pt x="4796621" y="267"/>
                    <a:pt x="4802937" y="1090"/>
                    <a:pt x="4808563" y="4103"/>
                  </a:cubicBezTo>
                  <a:cubicBezTo>
                    <a:pt x="4826456" y="13661"/>
                    <a:pt x="4837386" y="28320"/>
                    <a:pt x="4839734" y="48685"/>
                  </a:cubicBezTo>
                  <a:cubicBezTo>
                    <a:pt x="4840220" y="52757"/>
                    <a:pt x="4839855" y="57202"/>
                    <a:pt x="4838722" y="61142"/>
                  </a:cubicBezTo>
                  <a:cubicBezTo>
                    <a:pt x="4833378" y="79601"/>
                    <a:pt x="4821558" y="93122"/>
                    <a:pt x="4805041" y="102414"/>
                  </a:cubicBezTo>
                  <a:cubicBezTo>
                    <a:pt x="4792978" y="109205"/>
                    <a:pt x="4780631" y="107879"/>
                    <a:pt x="4768932" y="101060"/>
                  </a:cubicBezTo>
                  <a:cubicBezTo>
                    <a:pt x="4752456" y="91417"/>
                    <a:pt x="4741567" y="77314"/>
                    <a:pt x="4736830" y="58673"/>
                  </a:cubicBezTo>
                  <a:cubicBezTo>
                    <a:pt x="4735576" y="53818"/>
                    <a:pt x="4735535" y="48962"/>
                    <a:pt x="4736709" y="44109"/>
                  </a:cubicBezTo>
                  <a:cubicBezTo>
                    <a:pt x="4740878" y="27152"/>
                    <a:pt x="4762091" y="2649"/>
                    <a:pt x="4786096" y="455"/>
                  </a:cubicBezTo>
                  <a:cubicBezTo>
                    <a:pt x="4787472" y="327"/>
                    <a:pt x="4788849" y="175"/>
                    <a:pt x="479059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8BB069-8867-D7F7-10E1-033768E53C5D}"/>
              </a:ext>
            </a:extLst>
          </p:cNvPr>
          <p:cNvGrpSpPr/>
          <p:nvPr/>
        </p:nvGrpSpPr>
        <p:grpSpPr>
          <a:xfrm rot="1800000">
            <a:off x="17383816" y="7548806"/>
            <a:ext cx="7249405" cy="1576566"/>
            <a:chOff x="14183173" y="1254024"/>
            <a:chExt cx="7770844" cy="168996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2CD9442-5E53-2342-0164-EB29F53E97AF}"/>
                </a:ext>
              </a:extLst>
            </p:cNvPr>
            <p:cNvSpPr/>
            <p:nvPr/>
          </p:nvSpPr>
          <p:spPr>
            <a:xfrm>
              <a:off x="15212822" y="1254025"/>
              <a:ext cx="5548716" cy="1689965"/>
            </a:xfrm>
            <a:custGeom>
              <a:avLst/>
              <a:gdLst>
                <a:gd name="connsiteX0" fmla="*/ 40683 w 5548716"/>
                <a:gd name="connsiteY0" fmla="*/ 1418876 h 1689965"/>
                <a:gd name="connsiteX1" fmla="*/ 5548716 w 5548716"/>
                <a:gd name="connsiteY1" fmla="*/ 1418876 h 1689965"/>
                <a:gd name="connsiteX2" fmla="*/ 5548716 w 5548716"/>
                <a:gd name="connsiteY2" fmla="*/ 1689965 h 1689965"/>
                <a:gd name="connsiteX3" fmla="*/ 460721 w 5548716"/>
                <a:gd name="connsiteY3" fmla="*/ 1689965 h 1689965"/>
                <a:gd name="connsiteX4" fmla="*/ 81371 w 5548716"/>
                <a:gd name="connsiteY4" fmla="*/ 1599687 h 1689965"/>
                <a:gd name="connsiteX5" fmla="*/ 40683 w 5548716"/>
                <a:gd name="connsiteY5" fmla="*/ 1577722 h 1689965"/>
                <a:gd name="connsiteX6" fmla="*/ 0 w 5548716"/>
                <a:gd name="connsiteY6" fmla="*/ 1552778 h 1689965"/>
                <a:gd name="connsiteX7" fmla="*/ 40683 w 5548716"/>
                <a:gd name="connsiteY7" fmla="*/ 1576232 h 1689965"/>
                <a:gd name="connsiteX8" fmla="*/ 40683 w 5548716"/>
                <a:gd name="connsiteY8" fmla="*/ 896424 h 1689965"/>
                <a:gd name="connsiteX9" fmla="*/ 5548688 w 5548716"/>
                <a:gd name="connsiteY9" fmla="*/ 896424 h 1689965"/>
                <a:gd name="connsiteX10" fmla="*/ 5548688 w 5548716"/>
                <a:gd name="connsiteY10" fmla="*/ 1315978 h 1689965"/>
                <a:gd name="connsiteX11" fmla="*/ 40683 w 5548716"/>
                <a:gd name="connsiteY11" fmla="*/ 1315978 h 1689965"/>
                <a:gd name="connsiteX12" fmla="*/ 40683 w 5548716"/>
                <a:gd name="connsiteY12" fmla="*/ 373979 h 1689965"/>
                <a:gd name="connsiteX13" fmla="*/ 5548688 w 5548716"/>
                <a:gd name="connsiteY13" fmla="*/ 373979 h 1689965"/>
                <a:gd name="connsiteX14" fmla="*/ 5548688 w 5548716"/>
                <a:gd name="connsiteY14" fmla="*/ 793533 h 1689965"/>
                <a:gd name="connsiteX15" fmla="*/ 40683 w 5548716"/>
                <a:gd name="connsiteY15" fmla="*/ 793533 h 1689965"/>
                <a:gd name="connsiteX16" fmla="*/ 460721 w 5548716"/>
                <a:gd name="connsiteY16" fmla="*/ 0 h 1689965"/>
                <a:gd name="connsiteX17" fmla="*/ 5548716 w 5548716"/>
                <a:gd name="connsiteY17" fmla="*/ 0 h 1689965"/>
                <a:gd name="connsiteX18" fmla="*/ 5548716 w 5548716"/>
                <a:gd name="connsiteY18" fmla="*/ 271087 h 1689965"/>
                <a:gd name="connsiteX19" fmla="*/ 40683 w 5548716"/>
                <a:gd name="connsiteY19" fmla="*/ 271087 h 1689965"/>
                <a:gd name="connsiteX20" fmla="*/ 40683 w 5548716"/>
                <a:gd name="connsiteY20" fmla="*/ 113729 h 1689965"/>
                <a:gd name="connsiteX21" fmla="*/ 0 w 5548716"/>
                <a:gd name="connsiteY21" fmla="*/ 137182 h 1689965"/>
                <a:gd name="connsiteX22" fmla="*/ 40683 w 5548716"/>
                <a:gd name="connsiteY22" fmla="*/ 112241 h 1689965"/>
                <a:gd name="connsiteX23" fmla="*/ 81371 w 5548716"/>
                <a:gd name="connsiteY23" fmla="*/ 90275 h 1689965"/>
                <a:gd name="connsiteX24" fmla="*/ 460721 w 5548716"/>
                <a:gd name="connsiteY2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48716" h="1689965">
                  <a:moveTo>
                    <a:pt x="40683" y="1418876"/>
                  </a:moveTo>
                  <a:lnTo>
                    <a:pt x="5548716" y="1418876"/>
                  </a:lnTo>
                  <a:lnTo>
                    <a:pt x="5548716" y="1689965"/>
                  </a:lnTo>
                  <a:lnTo>
                    <a:pt x="460721" y="1689965"/>
                  </a:lnTo>
                  <a:cubicBezTo>
                    <a:pt x="324545" y="1689965"/>
                    <a:pt x="195641" y="1657376"/>
                    <a:pt x="81371" y="1599687"/>
                  </a:cubicBezTo>
                  <a:cubicBezTo>
                    <a:pt x="67589" y="1592726"/>
                    <a:pt x="54027" y="1585397"/>
                    <a:pt x="40683" y="1577722"/>
                  </a:cubicBezTo>
                  <a:cubicBezTo>
                    <a:pt x="26878" y="1569778"/>
                    <a:pt x="13309" y="1561465"/>
                    <a:pt x="0" y="1552778"/>
                  </a:cubicBezTo>
                  <a:lnTo>
                    <a:pt x="40683" y="1576232"/>
                  </a:lnTo>
                  <a:close/>
                  <a:moveTo>
                    <a:pt x="40683" y="896424"/>
                  </a:moveTo>
                  <a:lnTo>
                    <a:pt x="5548688" y="896424"/>
                  </a:lnTo>
                  <a:lnTo>
                    <a:pt x="5548688" y="1315978"/>
                  </a:lnTo>
                  <a:lnTo>
                    <a:pt x="40683" y="1315978"/>
                  </a:lnTo>
                  <a:close/>
                  <a:moveTo>
                    <a:pt x="40683" y="373979"/>
                  </a:moveTo>
                  <a:lnTo>
                    <a:pt x="5548688" y="373979"/>
                  </a:lnTo>
                  <a:lnTo>
                    <a:pt x="5548688" y="793533"/>
                  </a:lnTo>
                  <a:lnTo>
                    <a:pt x="40683" y="793533"/>
                  </a:lnTo>
                  <a:close/>
                  <a:moveTo>
                    <a:pt x="460721" y="0"/>
                  </a:moveTo>
                  <a:lnTo>
                    <a:pt x="5548716" y="0"/>
                  </a:lnTo>
                  <a:lnTo>
                    <a:pt x="5548716" y="271087"/>
                  </a:lnTo>
                  <a:lnTo>
                    <a:pt x="40683" y="271087"/>
                  </a:lnTo>
                  <a:lnTo>
                    <a:pt x="40683" y="113729"/>
                  </a:lnTo>
                  <a:lnTo>
                    <a:pt x="0" y="137182"/>
                  </a:lnTo>
                  <a:cubicBezTo>
                    <a:pt x="13309" y="128497"/>
                    <a:pt x="26878" y="120184"/>
                    <a:pt x="40683" y="112241"/>
                  </a:cubicBezTo>
                  <a:cubicBezTo>
                    <a:pt x="54027" y="104565"/>
                    <a:pt x="67589" y="97233"/>
                    <a:pt x="81371" y="90275"/>
                  </a:cubicBezTo>
                  <a:cubicBezTo>
                    <a:pt x="195641" y="32590"/>
                    <a:pt x="324545" y="0"/>
                    <a:pt x="460721" y="0"/>
                  </a:cubicBezTo>
                  <a:close/>
                </a:path>
              </a:pathLst>
            </a:custGeom>
            <a:solidFill>
              <a:schemeClr val="bg1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2E79537-C294-35AD-A9E8-8CE56364E45D}"/>
                </a:ext>
              </a:extLst>
            </p:cNvPr>
            <p:cNvSpPr/>
            <p:nvPr/>
          </p:nvSpPr>
          <p:spPr>
            <a:xfrm>
              <a:off x="21107753" y="1254024"/>
              <a:ext cx="846264" cy="1689965"/>
            </a:xfrm>
            <a:custGeom>
              <a:avLst/>
              <a:gdLst>
                <a:gd name="connsiteX0" fmla="*/ 0 w 846264"/>
                <a:gd name="connsiteY0" fmla="*/ 0 h 1689965"/>
                <a:gd name="connsiteX1" fmla="*/ 0 w 846264"/>
                <a:gd name="connsiteY1" fmla="*/ 1689966 h 1689965"/>
                <a:gd name="connsiteX2" fmla="*/ 846264 w 846264"/>
                <a:gd name="connsiteY2" fmla="*/ 844983 h 1689965"/>
                <a:gd name="connsiteX3" fmla="*/ 846264 w 846264"/>
                <a:gd name="connsiteY3" fmla="*/ 844977 h 1689965"/>
                <a:gd name="connsiteX4" fmla="*/ 0 w 846264"/>
                <a:gd name="connsiteY4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264" h="1689965">
                  <a:moveTo>
                    <a:pt x="0" y="0"/>
                  </a:moveTo>
                  <a:lnTo>
                    <a:pt x="0" y="1689966"/>
                  </a:lnTo>
                  <a:cubicBezTo>
                    <a:pt x="465422" y="1689966"/>
                    <a:pt x="846264" y="1309723"/>
                    <a:pt x="846264" y="844983"/>
                  </a:cubicBezTo>
                  <a:lnTo>
                    <a:pt x="846264" y="844977"/>
                  </a:lnTo>
                  <a:cubicBezTo>
                    <a:pt x="846264" y="380241"/>
                    <a:pt x="4654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E70EC0-A9C6-4381-F207-4130E9081723}"/>
                </a:ext>
              </a:extLst>
            </p:cNvPr>
            <p:cNvSpPr/>
            <p:nvPr/>
          </p:nvSpPr>
          <p:spPr>
            <a:xfrm>
              <a:off x="14495312" y="1367753"/>
              <a:ext cx="758193" cy="1462503"/>
            </a:xfrm>
            <a:custGeom>
              <a:avLst/>
              <a:gdLst>
                <a:gd name="connsiteX0" fmla="*/ 758193 w 758193"/>
                <a:gd name="connsiteY0" fmla="*/ 1305147 h 1462503"/>
                <a:gd name="connsiteX1" fmla="*/ 758193 w 758193"/>
                <a:gd name="connsiteY1" fmla="*/ 1202253 h 1462503"/>
                <a:gd name="connsiteX2" fmla="*/ 758193 w 758193"/>
                <a:gd name="connsiteY2" fmla="*/ 782695 h 1462503"/>
                <a:gd name="connsiteX3" fmla="*/ 758193 w 758193"/>
                <a:gd name="connsiteY3" fmla="*/ 679807 h 1462503"/>
                <a:gd name="connsiteX4" fmla="*/ 758193 w 758193"/>
                <a:gd name="connsiteY4" fmla="*/ 260251 h 1462503"/>
                <a:gd name="connsiteX5" fmla="*/ 758193 w 758193"/>
                <a:gd name="connsiteY5" fmla="*/ 157358 h 1462503"/>
                <a:gd name="connsiteX6" fmla="*/ 758193 w 758193"/>
                <a:gd name="connsiteY6" fmla="*/ 0 h 1462503"/>
                <a:gd name="connsiteX7" fmla="*/ 717511 w 758193"/>
                <a:gd name="connsiteY7" fmla="*/ 23454 h 1462503"/>
                <a:gd name="connsiteX8" fmla="*/ 0 w 758193"/>
                <a:gd name="connsiteY8" fmla="*/ 437075 h 1462503"/>
                <a:gd name="connsiteX9" fmla="*/ 0 w 758193"/>
                <a:gd name="connsiteY9" fmla="*/ 1025429 h 1462503"/>
                <a:gd name="connsiteX10" fmla="*/ 717511 w 758193"/>
                <a:gd name="connsiteY10" fmla="*/ 1439050 h 1462503"/>
                <a:gd name="connsiteX11" fmla="*/ 758193 w 758193"/>
                <a:gd name="connsiteY11" fmla="*/ 1462504 h 1462503"/>
                <a:gd name="connsiteX12" fmla="*/ 758193 w 758193"/>
                <a:gd name="connsiteY12" fmla="*/ 1305147 h 146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8193" h="1462503">
                  <a:moveTo>
                    <a:pt x="758193" y="1305147"/>
                  </a:moveTo>
                  <a:lnTo>
                    <a:pt x="758193" y="1202253"/>
                  </a:lnTo>
                  <a:lnTo>
                    <a:pt x="758193" y="782695"/>
                  </a:lnTo>
                  <a:lnTo>
                    <a:pt x="758193" y="679807"/>
                  </a:lnTo>
                  <a:lnTo>
                    <a:pt x="758193" y="260251"/>
                  </a:lnTo>
                  <a:lnTo>
                    <a:pt x="758193" y="157358"/>
                  </a:lnTo>
                  <a:lnTo>
                    <a:pt x="758193" y="0"/>
                  </a:lnTo>
                  <a:lnTo>
                    <a:pt x="717511" y="23454"/>
                  </a:lnTo>
                  <a:lnTo>
                    <a:pt x="0" y="437075"/>
                  </a:lnTo>
                  <a:lnTo>
                    <a:pt x="0" y="1025429"/>
                  </a:lnTo>
                  <a:lnTo>
                    <a:pt x="717511" y="1439050"/>
                  </a:lnTo>
                  <a:lnTo>
                    <a:pt x="758193" y="1462504"/>
                  </a:lnTo>
                  <a:lnTo>
                    <a:pt x="758193" y="130514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E21640-C665-61E5-1E7B-A725504738BB}"/>
                </a:ext>
              </a:extLst>
            </p:cNvPr>
            <p:cNvSpPr/>
            <p:nvPr/>
          </p:nvSpPr>
          <p:spPr>
            <a:xfrm>
              <a:off x="14183173" y="1804829"/>
              <a:ext cx="312139" cy="588353"/>
            </a:xfrm>
            <a:custGeom>
              <a:avLst/>
              <a:gdLst>
                <a:gd name="connsiteX0" fmla="*/ 99084 w 312139"/>
                <a:gd name="connsiteY0" fmla="*/ 122820 h 588353"/>
                <a:gd name="connsiteX1" fmla="*/ 99084 w 312139"/>
                <a:gd name="connsiteY1" fmla="*/ 465531 h 588353"/>
                <a:gd name="connsiteX2" fmla="*/ 312139 w 312139"/>
                <a:gd name="connsiteY2" fmla="*/ 588354 h 588353"/>
                <a:gd name="connsiteX3" fmla="*/ 312139 w 312139"/>
                <a:gd name="connsiteY3" fmla="*/ 0 h 588353"/>
                <a:gd name="connsiteX4" fmla="*/ 99084 w 312139"/>
                <a:gd name="connsiteY4" fmla="*/ 122820 h 5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39" h="588353">
                  <a:moveTo>
                    <a:pt x="99084" y="122820"/>
                  </a:moveTo>
                  <a:cubicBezTo>
                    <a:pt x="-33028" y="198975"/>
                    <a:pt x="-33028" y="389376"/>
                    <a:pt x="99084" y="465531"/>
                  </a:cubicBezTo>
                  <a:lnTo>
                    <a:pt x="312139" y="588354"/>
                  </a:lnTo>
                  <a:lnTo>
                    <a:pt x="312139" y="0"/>
                  </a:lnTo>
                  <a:lnTo>
                    <a:pt x="99084" y="122820"/>
                  </a:lnTo>
                  <a:close/>
                </a:path>
              </a:pathLst>
            </a:custGeom>
            <a:solidFill>
              <a:schemeClr val="bg1"/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D5AA8-1F42-167B-1EA5-F7F5DF00AC78}"/>
                </a:ext>
              </a:extLst>
            </p:cNvPr>
            <p:cNvSpPr/>
            <p:nvPr/>
          </p:nvSpPr>
          <p:spPr>
            <a:xfrm>
              <a:off x="20761538" y="1254025"/>
              <a:ext cx="346214" cy="1689965"/>
            </a:xfrm>
            <a:custGeom>
              <a:avLst/>
              <a:gdLst>
                <a:gd name="connsiteX0" fmla="*/ 0 w 346214"/>
                <a:gd name="connsiteY0" fmla="*/ 0 h 1689965"/>
                <a:gd name="connsiteX1" fmla="*/ 0 w 346214"/>
                <a:gd name="connsiteY1" fmla="*/ 271087 h 1689965"/>
                <a:gd name="connsiteX2" fmla="*/ 0 w 346214"/>
                <a:gd name="connsiteY2" fmla="*/ 373980 h 1689965"/>
                <a:gd name="connsiteX3" fmla="*/ 0 w 346214"/>
                <a:gd name="connsiteY3" fmla="*/ 793535 h 1689965"/>
                <a:gd name="connsiteX4" fmla="*/ 0 w 346214"/>
                <a:gd name="connsiteY4" fmla="*/ 896424 h 1689965"/>
                <a:gd name="connsiteX5" fmla="*/ 0 w 346214"/>
                <a:gd name="connsiteY5" fmla="*/ 1315982 h 1689965"/>
                <a:gd name="connsiteX6" fmla="*/ 0 w 346214"/>
                <a:gd name="connsiteY6" fmla="*/ 1418876 h 1689965"/>
                <a:gd name="connsiteX7" fmla="*/ 0 w 346214"/>
                <a:gd name="connsiteY7" fmla="*/ 1689965 h 1689965"/>
                <a:gd name="connsiteX8" fmla="*/ 346214 w 346214"/>
                <a:gd name="connsiteY8" fmla="*/ 1689965 h 1689965"/>
                <a:gd name="connsiteX9" fmla="*/ 346214 w 346214"/>
                <a:gd name="connsiteY9" fmla="*/ 0 h 1689965"/>
                <a:gd name="connsiteX10" fmla="*/ 0 w 346214"/>
                <a:gd name="connsiteY10" fmla="*/ 0 h 16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214" h="1689965">
                  <a:moveTo>
                    <a:pt x="0" y="0"/>
                  </a:moveTo>
                  <a:lnTo>
                    <a:pt x="0" y="271087"/>
                  </a:lnTo>
                  <a:lnTo>
                    <a:pt x="0" y="373980"/>
                  </a:lnTo>
                  <a:lnTo>
                    <a:pt x="0" y="793535"/>
                  </a:lnTo>
                  <a:lnTo>
                    <a:pt x="0" y="896424"/>
                  </a:lnTo>
                  <a:lnTo>
                    <a:pt x="0" y="1315982"/>
                  </a:lnTo>
                  <a:lnTo>
                    <a:pt x="0" y="1418876"/>
                  </a:lnTo>
                  <a:lnTo>
                    <a:pt x="0" y="1689965"/>
                  </a:lnTo>
                  <a:lnTo>
                    <a:pt x="346214" y="1689965"/>
                  </a:lnTo>
                  <a:lnTo>
                    <a:pt x="346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0713BE-32B9-5477-BD27-0D15EB0EFBA0}"/>
                </a:ext>
              </a:extLst>
            </p:cNvPr>
            <p:cNvSpPr/>
            <p:nvPr/>
          </p:nvSpPr>
          <p:spPr>
            <a:xfrm>
              <a:off x="15253505" y="1525111"/>
              <a:ext cx="5508005" cy="1147788"/>
            </a:xfrm>
            <a:custGeom>
              <a:avLst/>
              <a:gdLst>
                <a:gd name="connsiteX0" fmla="*/ 0 w 5508005"/>
                <a:gd name="connsiteY0" fmla="*/ 1044895 h 1147788"/>
                <a:gd name="connsiteX1" fmla="*/ 5508005 w 5508005"/>
                <a:gd name="connsiteY1" fmla="*/ 1044895 h 1147788"/>
                <a:gd name="connsiteX2" fmla="*/ 5508005 w 5508005"/>
                <a:gd name="connsiteY2" fmla="*/ 1147788 h 1147788"/>
                <a:gd name="connsiteX3" fmla="*/ 0 w 5508005"/>
                <a:gd name="connsiteY3" fmla="*/ 1147788 h 1147788"/>
                <a:gd name="connsiteX4" fmla="*/ 0 w 5508005"/>
                <a:gd name="connsiteY4" fmla="*/ 522449 h 1147788"/>
                <a:gd name="connsiteX5" fmla="*/ 5508005 w 5508005"/>
                <a:gd name="connsiteY5" fmla="*/ 522449 h 1147788"/>
                <a:gd name="connsiteX6" fmla="*/ 5508005 w 5508005"/>
                <a:gd name="connsiteY6" fmla="*/ 625342 h 1147788"/>
                <a:gd name="connsiteX7" fmla="*/ 0 w 5508005"/>
                <a:gd name="connsiteY7" fmla="*/ 625342 h 1147788"/>
                <a:gd name="connsiteX8" fmla="*/ 0 w 5508005"/>
                <a:gd name="connsiteY8" fmla="*/ 0 h 1147788"/>
                <a:gd name="connsiteX9" fmla="*/ 5508005 w 5508005"/>
                <a:gd name="connsiteY9" fmla="*/ 0 h 1147788"/>
                <a:gd name="connsiteX10" fmla="*/ 5508005 w 5508005"/>
                <a:gd name="connsiteY10" fmla="*/ 102893 h 1147788"/>
                <a:gd name="connsiteX11" fmla="*/ 0 w 5508005"/>
                <a:gd name="connsiteY11" fmla="*/ 102893 h 11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8005" h="1147788">
                  <a:moveTo>
                    <a:pt x="0" y="1044895"/>
                  </a:moveTo>
                  <a:lnTo>
                    <a:pt x="5508005" y="1044895"/>
                  </a:lnTo>
                  <a:lnTo>
                    <a:pt x="5508005" y="1147788"/>
                  </a:lnTo>
                  <a:lnTo>
                    <a:pt x="0" y="1147788"/>
                  </a:lnTo>
                  <a:close/>
                  <a:moveTo>
                    <a:pt x="0" y="522449"/>
                  </a:moveTo>
                  <a:lnTo>
                    <a:pt x="5508005" y="522449"/>
                  </a:lnTo>
                  <a:lnTo>
                    <a:pt x="5508005" y="625342"/>
                  </a:lnTo>
                  <a:lnTo>
                    <a:pt x="0" y="625342"/>
                  </a:lnTo>
                  <a:close/>
                  <a:moveTo>
                    <a:pt x="0" y="0"/>
                  </a:moveTo>
                  <a:lnTo>
                    <a:pt x="5508005" y="0"/>
                  </a:lnTo>
                  <a:lnTo>
                    <a:pt x="5508005" y="102893"/>
                  </a:lnTo>
                  <a:lnTo>
                    <a:pt x="0" y="1028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V" dirty="0">
                <a:latin typeface="Poppins Light" pitchFamily="2" charset="77"/>
              </a:endParaRP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AA83D333-2717-114D-BB41-8DCF993AA8BC}"/>
              </a:ext>
            </a:extLst>
          </p:cNvPr>
          <p:cNvSpPr/>
          <p:nvPr/>
        </p:nvSpPr>
        <p:spPr>
          <a:xfrm>
            <a:off x="6408650" y="6077895"/>
            <a:ext cx="11587201" cy="326366"/>
          </a:xfrm>
          <a:custGeom>
            <a:avLst/>
            <a:gdLst>
              <a:gd name="connsiteX0" fmla="*/ 4890429 w 7772172"/>
              <a:gd name="connsiteY0" fmla="*/ 204946 h 218911"/>
              <a:gd name="connsiteX1" fmla="*/ 4893936 w 7772172"/>
              <a:gd name="connsiteY1" fmla="*/ 204946 h 218911"/>
              <a:gd name="connsiteX2" fmla="*/ 4893884 w 7772172"/>
              <a:gd name="connsiteY2" fmla="*/ 205277 h 218911"/>
              <a:gd name="connsiteX3" fmla="*/ 4747995 w 7772172"/>
              <a:gd name="connsiteY3" fmla="*/ 191807 h 218911"/>
              <a:gd name="connsiteX4" fmla="*/ 4765685 w 7772172"/>
              <a:gd name="connsiteY4" fmla="*/ 204946 h 218911"/>
              <a:gd name="connsiteX5" fmla="*/ 4744332 w 7772172"/>
              <a:gd name="connsiteY5" fmla="*/ 196710 h 218911"/>
              <a:gd name="connsiteX6" fmla="*/ 4747995 w 7772172"/>
              <a:gd name="connsiteY6" fmla="*/ 191807 h 218911"/>
              <a:gd name="connsiteX7" fmla="*/ 2223824 w 7772172"/>
              <a:gd name="connsiteY7" fmla="*/ 191327 h 218911"/>
              <a:gd name="connsiteX8" fmla="*/ 2223907 w 7772172"/>
              <a:gd name="connsiteY8" fmla="*/ 196148 h 218911"/>
              <a:gd name="connsiteX9" fmla="*/ 2218686 w 7772172"/>
              <a:gd name="connsiteY9" fmla="*/ 195540 h 218911"/>
              <a:gd name="connsiteX10" fmla="*/ 5462163 w 7772172"/>
              <a:gd name="connsiteY10" fmla="*/ 182393 h 218911"/>
              <a:gd name="connsiteX11" fmla="*/ 5458006 w 7772172"/>
              <a:gd name="connsiteY11" fmla="*/ 183252 h 218911"/>
              <a:gd name="connsiteX12" fmla="*/ 5462163 w 7772172"/>
              <a:gd name="connsiteY12" fmla="*/ 182393 h 218911"/>
              <a:gd name="connsiteX13" fmla="*/ 860652 w 7772172"/>
              <a:gd name="connsiteY13" fmla="*/ 172405 h 218911"/>
              <a:gd name="connsiteX14" fmla="*/ 860652 w 7772172"/>
              <a:gd name="connsiteY14" fmla="*/ 172406 h 218911"/>
              <a:gd name="connsiteX15" fmla="*/ 869789 w 7772172"/>
              <a:gd name="connsiteY15" fmla="*/ 189480 h 218911"/>
              <a:gd name="connsiteX16" fmla="*/ 860652 w 7772172"/>
              <a:gd name="connsiteY16" fmla="*/ 172405 h 218911"/>
              <a:gd name="connsiteX17" fmla="*/ 7644228 w 7772172"/>
              <a:gd name="connsiteY17" fmla="*/ 166414 h 218911"/>
              <a:gd name="connsiteX18" fmla="*/ 7643604 w 7772172"/>
              <a:gd name="connsiteY18" fmla="*/ 169471 h 218911"/>
              <a:gd name="connsiteX19" fmla="*/ 7638435 w 7772172"/>
              <a:gd name="connsiteY19" fmla="*/ 168693 h 218911"/>
              <a:gd name="connsiteX20" fmla="*/ 7260498 w 7772172"/>
              <a:gd name="connsiteY20" fmla="*/ 166184 h 218911"/>
              <a:gd name="connsiteX21" fmla="*/ 7261695 w 7772172"/>
              <a:gd name="connsiteY21" fmla="*/ 167048 h 218911"/>
              <a:gd name="connsiteX22" fmla="*/ 7262180 w 7772172"/>
              <a:gd name="connsiteY22" fmla="*/ 175794 h 218911"/>
              <a:gd name="connsiteX23" fmla="*/ 7552423 w 7772172"/>
              <a:gd name="connsiteY23" fmla="*/ 161031 h 218911"/>
              <a:gd name="connsiteX24" fmla="*/ 7542526 w 7772172"/>
              <a:gd name="connsiteY24" fmla="*/ 166928 h 218911"/>
              <a:gd name="connsiteX25" fmla="*/ 7543123 w 7772172"/>
              <a:gd name="connsiteY25" fmla="*/ 163412 h 218911"/>
              <a:gd name="connsiteX26" fmla="*/ 7552423 w 7772172"/>
              <a:gd name="connsiteY26" fmla="*/ 161031 h 218911"/>
              <a:gd name="connsiteX27" fmla="*/ 1353187 w 7772172"/>
              <a:gd name="connsiteY27" fmla="*/ 160058 h 218911"/>
              <a:gd name="connsiteX28" fmla="*/ 1338744 w 7772172"/>
              <a:gd name="connsiteY28" fmla="*/ 161512 h 218911"/>
              <a:gd name="connsiteX29" fmla="*/ 1353187 w 7772172"/>
              <a:gd name="connsiteY29" fmla="*/ 160437 h 218911"/>
              <a:gd name="connsiteX30" fmla="*/ 7662099 w 7772172"/>
              <a:gd name="connsiteY30" fmla="*/ 159381 h 218911"/>
              <a:gd name="connsiteX31" fmla="*/ 7649994 w 7772172"/>
              <a:gd name="connsiteY31" fmla="*/ 164169 h 218911"/>
              <a:gd name="connsiteX32" fmla="*/ 7462470 w 7772172"/>
              <a:gd name="connsiteY32" fmla="*/ 159194 h 218911"/>
              <a:gd name="connsiteX33" fmla="*/ 7494416 w 7772172"/>
              <a:gd name="connsiteY33" fmla="*/ 166793 h 218911"/>
              <a:gd name="connsiteX34" fmla="*/ 7493066 w 7772172"/>
              <a:gd name="connsiteY34" fmla="*/ 172277 h 218911"/>
              <a:gd name="connsiteX35" fmla="*/ 7452775 w 7772172"/>
              <a:gd name="connsiteY35" fmla="*/ 161890 h 218911"/>
              <a:gd name="connsiteX36" fmla="*/ 7462470 w 7772172"/>
              <a:gd name="connsiteY36" fmla="*/ 159194 h 218911"/>
              <a:gd name="connsiteX37" fmla="*/ 7542423 w 7772172"/>
              <a:gd name="connsiteY37" fmla="*/ 156243 h 218911"/>
              <a:gd name="connsiteX38" fmla="*/ 7543124 w 7772172"/>
              <a:gd name="connsiteY38" fmla="*/ 163411 h 218911"/>
              <a:gd name="connsiteX39" fmla="*/ 7536552 w 7772172"/>
              <a:gd name="connsiteY39" fmla="*/ 164433 h 218911"/>
              <a:gd name="connsiteX40" fmla="*/ 7542423 w 7772172"/>
              <a:gd name="connsiteY40" fmla="*/ 156243 h 218911"/>
              <a:gd name="connsiteX41" fmla="*/ 7174169 w 7772172"/>
              <a:gd name="connsiteY41" fmla="*/ 151787 h 218911"/>
              <a:gd name="connsiteX42" fmla="*/ 7174376 w 7772172"/>
              <a:gd name="connsiteY42" fmla="*/ 151902 h 218911"/>
              <a:gd name="connsiteX43" fmla="*/ 7172272 w 7772172"/>
              <a:gd name="connsiteY43" fmla="*/ 160057 h 218911"/>
              <a:gd name="connsiteX44" fmla="*/ 6213581 w 7772172"/>
              <a:gd name="connsiteY44" fmla="*/ 150265 h 218911"/>
              <a:gd name="connsiteX45" fmla="*/ 6206619 w 7772172"/>
              <a:gd name="connsiteY45" fmla="*/ 166116 h 218911"/>
              <a:gd name="connsiteX46" fmla="*/ 6192020 w 7772172"/>
              <a:gd name="connsiteY46" fmla="*/ 155371 h 218911"/>
              <a:gd name="connsiteX47" fmla="*/ 1392569 w 7772172"/>
              <a:gd name="connsiteY47" fmla="*/ 146040 h 218911"/>
              <a:gd name="connsiteX48" fmla="*/ 1386482 w 7772172"/>
              <a:gd name="connsiteY48" fmla="*/ 159017 h 218911"/>
              <a:gd name="connsiteX49" fmla="*/ 1411990 w 7772172"/>
              <a:gd name="connsiteY49" fmla="*/ 159760 h 218911"/>
              <a:gd name="connsiteX50" fmla="*/ 1392569 w 7772172"/>
              <a:gd name="connsiteY50" fmla="*/ 146040 h 218911"/>
              <a:gd name="connsiteX51" fmla="*/ 7642051 w 7772172"/>
              <a:gd name="connsiteY51" fmla="*/ 144121 h 218911"/>
              <a:gd name="connsiteX52" fmla="*/ 7641266 w 7772172"/>
              <a:gd name="connsiteY52" fmla="*/ 145499 h 218911"/>
              <a:gd name="connsiteX53" fmla="*/ 7638703 w 7772172"/>
              <a:gd name="connsiteY53" fmla="*/ 146503 h 218911"/>
              <a:gd name="connsiteX54" fmla="*/ 7760814 w 7772172"/>
              <a:gd name="connsiteY54" fmla="*/ 137985 h 218911"/>
              <a:gd name="connsiteX55" fmla="*/ 7770296 w 7772172"/>
              <a:gd name="connsiteY55" fmla="*/ 154398 h 218911"/>
              <a:gd name="connsiteX56" fmla="*/ 7752787 w 7772172"/>
              <a:gd name="connsiteY56" fmla="*/ 160369 h 218911"/>
              <a:gd name="connsiteX57" fmla="*/ 5971057 w 7772172"/>
              <a:gd name="connsiteY57" fmla="*/ 137985 h 218911"/>
              <a:gd name="connsiteX58" fmla="*/ 5954691 w 7772172"/>
              <a:gd name="connsiteY58" fmla="*/ 146965 h 218911"/>
              <a:gd name="connsiteX59" fmla="*/ 5971057 w 7772172"/>
              <a:gd name="connsiteY59" fmla="*/ 137985 h 218911"/>
              <a:gd name="connsiteX60" fmla="*/ 7643085 w 7772172"/>
              <a:gd name="connsiteY60" fmla="*/ 126557 h 218911"/>
              <a:gd name="connsiteX61" fmla="*/ 7657606 w 7772172"/>
              <a:gd name="connsiteY61" fmla="*/ 133049 h 218911"/>
              <a:gd name="connsiteX62" fmla="*/ 7642051 w 7772172"/>
              <a:gd name="connsiteY62" fmla="*/ 144121 h 218911"/>
              <a:gd name="connsiteX63" fmla="*/ 7647553 w 7772172"/>
              <a:gd name="connsiteY63" fmla="*/ 134455 h 218911"/>
              <a:gd name="connsiteX64" fmla="*/ 7643085 w 7772172"/>
              <a:gd name="connsiteY64" fmla="*/ 126557 h 218911"/>
              <a:gd name="connsiteX65" fmla="*/ 7694467 w 7772172"/>
              <a:gd name="connsiteY65" fmla="*/ 112938 h 218911"/>
              <a:gd name="connsiteX66" fmla="*/ 7693637 w 7772172"/>
              <a:gd name="connsiteY66" fmla="*/ 127849 h 218911"/>
              <a:gd name="connsiteX67" fmla="*/ 7746319 w 7772172"/>
              <a:gd name="connsiteY67" fmla="*/ 131561 h 218911"/>
              <a:gd name="connsiteX68" fmla="*/ 7722731 w 7772172"/>
              <a:gd name="connsiteY68" fmla="*/ 140690 h 218911"/>
              <a:gd name="connsiteX69" fmla="*/ 7704936 w 7772172"/>
              <a:gd name="connsiteY69" fmla="*/ 125272 h 218911"/>
              <a:gd name="connsiteX70" fmla="*/ 7674517 w 7772172"/>
              <a:gd name="connsiteY70" fmla="*/ 163412 h 218911"/>
              <a:gd name="connsiteX71" fmla="*/ 7694467 w 7772172"/>
              <a:gd name="connsiteY71" fmla="*/ 112938 h 218911"/>
              <a:gd name="connsiteX72" fmla="*/ 6599733 w 7772172"/>
              <a:gd name="connsiteY72" fmla="*/ 80695 h 218911"/>
              <a:gd name="connsiteX73" fmla="*/ 6600980 w 7772172"/>
              <a:gd name="connsiteY73" fmla="*/ 81128 h 218911"/>
              <a:gd name="connsiteX74" fmla="*/ 6602331 w 7772172"/>
              <a:gd name="connsiteY74" fmla="*/ 83400 h 218911"/>
              <a:gd name="connsiteX75" fmla="*/ 6599733 w 7772172"/>
              <a:gd name="connsiteY75" fmla="*/ 80695 h 218911"/>
              <a:gd name="connsiteX76" fmla="*/ 7410433 w 7772172"/>
              <a:gd name="connsiteY76" fmla="*/ 80533 h 218911"/>
              <a:gd name="connsiteX77" fmla="*/ 7407607 w 7772172"/>
              <a:gd name="connsiteY77" fmla="*/ 82370 h 218911"/>
              <a:gd name="connsiteX78" fmla="*/ 7407419 w 7772172"/>
              <a:gd name="connsiteY78" fmla="*/ 82264 h 218911"/>
              <a:gd name="connsiteX79" fmla="*/ 6574405 w 7772172"/>
              <a:gd name="connsiteY79" fmla="*/ 71004 h 218911"/>
              <a:gd name="connsiteX80" fmla="*/ 6592641 w 7772172"/>
              <a:gd name="connsiteY80" fmla="*/ 78037 h 218911"/>
              <a:gd name="connsiteX81" fmla="*/ 6574405 w 7772172"/>
              <a:gd name="connsiteY81" fmla="*/ 71004 h 218911"/>
              <a:gd name="connsiteX82" fmla="*/ 4022844 w 7772172"/>
              <a:gd name="connsiteY82" fmla="*/ 57311 h 218911"/>
              <a:gd name="connsiteX83" fmla="*/ 4023713 w 7772172"/>
              <a:gd name="connsiteY83" fmla="*/ 57312 h 218911"/>
              <a:gd name="connsiteX84" fmla="*/ 4011930 w 7772172"/>
              <a:gd name="connsiteY84" fmla="*/ 62322 h 218911"/>
              <a:gd name="connsiteX85" fmla="*/ 4022844 w 7772172"/>
              <a:gd name="connsiteY85" fmla="*/ 57311 h 218911"/>
              <a:gd name="connsiteX86" fmla="*/ 7291706 w 7772172"/>
              <a:gd name="connsiteY86" fmla="*/ 56491 h 218911"/>
              <a:gd name="connsiteX87" fmla="*/ 7310263 w 7772172"/>
              <a:gd name="connsiteY87" fmla="*/ 63214 h 218911"/>
              <a:gd name="connsiteX88" fmla="*/ 7308445 w 7772172"/>
              <a:gd name="connsiteY88" fmla="*/ 82196 h 218911"/>
              <a:gd name="connsiteX89" fmla="*/ 7272181 w 7772172"/>
              <a:gd name="connsiteY89" fmla="*/ 76685 h 218911"/>
              <a:gd name="connsiteX90" fmla="*/ 7291706 w 7772172"/>
              <a:gd name="connsiteY90" fmla="*/ 56491 h 218911"/>
              <a:gd name="connsiteX91" fmla="*/ 4700587 w 7772172"/>
              <a:gd name="connsiteY91" fmla="*/ 55106 h 218911"/>
              <a:gd name="connsiteX92" fmla="*/ 4710510 w 7772172"/>
              <a:gd name="connsiteY92" fmla="*/ 57913 h 218911"/>
              <a:gd name="connsiteX93" fmla="*/ 4704250 w 7772172"/>
              <a:gd name="connsiteY93" fmla="*/ 58934 h 218911"/>
              <a:gd name="connsiteX94" fmla="*/ 4700587 w 7772172"/>
              <a:gd name="connsiteY94" fmla="*/ 55106 h 218911"/>
              <a:gd name="connsiteX95" fmla="*/ 4892490 w 7772172"/>
              <a:gd name="connsiteY95" fmla="*/ 52726 h 218911"/>
              <a:gd name="connsiteX96" fmla="*/ 4898481 w 7772172"/>
              <a:gd name="connsiteY96" fmla="*/ 54991 h 218911"/>
              <a:gd name="connsiteX97" fmla="*/ 4887181 w 7772172"/>
              <a:gd name="connsiteY97" fmla="*/ 55782 h 218911"/>
              <a:gd name="connsiteX98" fmla="*/ 4885155 w 7772172"/>
              <a:gd name="connsiteY98" fmla="*/ 53470 h 218911"/>
              <a:gd name="connsiteX99" fmla="*/ 4892490 w 7772172"/>
              <a:gd name="connsiteY99" fmla="*/ 52726 h 218911"/>
              <a:gd name="connsiteX100" fmla="*/ 7160557 w 7772172"/>
              <a:gd name="connsiteY100" fmla="*/ 51224 h 218911"/>
              <a:gd name="connsiteX101" fmla="*/ 7159751 w 7772172"/>
              <a:gd name="connsiteY101" fmla="*/ 66033 h 218911"/>
              <a:gd name="connsiteX102" fmla="*/ 7160557 w 7772172"/>
              <a:gd name="connsiteY102" fmla="*/ 51224 h 218911"/>
              <a:gd name="connsiteX103" fmla="*/ 6903745 w 7772172"/>
              <a:gd name="connsiteY103" fmla="*/ 50764 h 218911"/>
              <a:gd name="connsiteX104" fmla="*/ 6899121 w 7772172"/>
              <a:gd name="connsiteY104" fmla="*/ 59859 h 218911"/>
              <a:gd name="connsiteX105" fmla="*/ 6893588 w 7772172"/>
              <a:gd name="connsiteY105" fmla="*/ 59893 h 218911"/>
              <a:gd name="connsiteX106" fmla="*/ 6349286 w 7772172"/>
              <a:gd name="connsiteY106" fmla="*/ 48668 h 218911"/>
              <a:gd name="connsiteX107" fmla="*/ 6347312 w 7772172"/>
              <a:gd name="connsiteY107" fmla="*/ 65966 h 218911"/>
              <a:gd name="connsiteX108" fmla="*/ 6349286 w 7772172"/>
              <a:gd name="connsiteY108" fmla="*/ 48668 h 218911"/>
              <a:gd name="connsiteX109" fmla="*/ 4131573 w 7772172"/>
              <a:gd name="connsiteY109" fmla="*/ 48559 h 218911"/>
              <a:gd name="connsiteX110" fmla="*/ 4146751 w 7772172"/>
              <a:gd name="connsiteY110" fmla="*/ 59995 h 218911"/>
              <a:gd name="connsiteX111" fmla="*/ 4113552 w 7772172"/>
              <a:gd name="connsiteY111" fmla="*/ 52963 h 218911"/>
              <a:gd name="connsiteX112" fmla="*/ 4131573 w 7772172"/>
              <a:gd name="connsiteY112" fmla="*/ 48559 h 218911"/>
              <a:gd name="connsiteX113" fmla="*/ 4735786 w 7772172"/>
              <a:gd name="connsiteY113" fmla="*/ 38301 h 218911"/>
              <a:gd name="connsiteX114" fmla="*/ 4740332 w 7772172"/>
              <a:gd name="connsiteY114" fmla="*/ 59596 h 218911"/>
              <a:gd name="connsiteX115" fmla="*/ 3621832 w 7772172"/>
              <a:gd name="connsiteY115" fmla="*/ 30755 h 218911"/>
              <a:gd name="connsiteX116" fmla="*/ 3619130 w 7772172"/>
              <a:gd name="connsiteY116" fmla="*/ 71451 h 218911"/>
              <a:gd name="connsiteX117" fmla="*/ 3621832 w 7772172"/>
              <a:gd name="connsiteY117" fmla="*/ 30755 h 218911"/>
              <a:gd name="connsiteX118" fmla="*/ 6106841 w 7772172"/>
              <a:gd name="connsiteY118" fmla="*/ 29680 h 218911"/>
              <a:gd name="connsiteX119" fmla="*/ 6100268 w 7772172"/>
              <a:gd name="connsiteY119" fmla="*/ 32155 h 218911"/>
              <a:gd name="connsiteX120" fmla="*/ 6081773 w 7772172"/>
              <a:gd name="connsiteY120" fmla="*/ 35955 h 218911"/>
              <a:gd name="connsiteX121" fmla="*/ 1297476 w 7772172"/>
              <a:gd name="connsiteY121" fmla="*/ 28028 h 218911"/>
              <a:gd name="connsiteX122" fmla="*/ 1287616 w 7772172"/>
              <a:gd name="connsiteY122" fmla="*/ 28030 h 218911"/>
              <a:gd name="connsiteX123" fmla="*/ 1283940 w 7772172"/>
              <a:gd name="connsiteY123" fmla="*/ 37572 h 218911"/>
              <a:gd name="connsiteX124" fmla="*/ 1285039 w 7772172"/>
              <a:gd name="connsiteY124" fmla="*/ 35245 h 218911"/>
              <a:gd name="connsiteX125" fmla="*/ 1301313 w 7772172"/>
              <a:gd name="connsiteY125" fmla="*/ 32966 h 218911"/>
              <a:gd name="connsiteX126" fmla="*/ 1297476 w 7772172"/>
              <a:gd name="connsiteY126" fmla="*/ 28028 h 218911"/>
              <a:gd name="connsiteX127" fmla="*/ 2391981 w 7772172"/>
              <a:gd name="connsiteY127" fmla="*/ 18156 h 218911"/>
              <a:gd name="connsiteX128" fmla="*/ 2380133 w 7772172"/>
              <a:gd name="connsiteY128" fmla="*/ 25290 h 218911"/>
              <a:gd name="connsiteX129" fmla="*/ 2369654 w 7772172"/>
              <a:gd name="connsiteY129" fmla="*/ 24100 h 218911"/>
              <a:gd name="connsiteX130" fmla="*/ 3546990 w 7772172"/>
              <a:gd name="connsiteY130" fmla="*/ 0 h 218911"/>
              <a:gd name="connsiteX131" fmla="*/ 3584658 w 7772172"/>
              <a:gd name="connsiteY131" fmla="*/ 28510 h 218911"/>
              <a:gd name="connsiteX132" fmla="*/ 3570995 w 7772172"/>
              <a:gd name="connsiteY132" fmla="*/ 46904 h 218911"/>
              <a:gd name="connsiteX133" fmla="*/ 3619131 w 7772172"/>
              <a:gd name="connsiteY133" fmla="*/ 71561 h 218911"/>
              <a:gd name="connsiteX134" fmla="*/ 3619131 w 7772172"/>
              <a:gd name="connsiteY134" fmla="*/ 71450 h 218911"/>
              <a:gd name="connsiteX135" fmla="*/ 3619410 w 7772172"/>
              <a:gd name="connsiteY135" fmla="*/ 71606 h 218911"/>
              <a:gd name="connsiteX136" fmla="*/ 3642588 w 7772172"/>
              <a:gd name="connsiteY136" fmla="*/ 72310 h 218911"/>
              <a:gd name="connsiteX137" fmla="*/ 3658330 w 7772172"/>
              <a:gd name="connsiteY137" fmla="*/ 29829 h 218911"/>
              <a:gd name="connsiteX138" fmla="*/ 3842898 w 7772172"/>
              <a:gd name="connsiteY138" fmla="*/ 34934 h 218911"/>
              <a:gd name="connsiteX139" fmla="*/ 3953325 w 7772172"/>
              <a:gd name="connsiteY139" fmla="*/ 88161 h 218911"/>
              <a:gd name="connsiteX140" fmla="*/ 4033699 w 7772172"/>
              <a:gd name="connsiteY140" fmla="*/ 57318 h 218911"/>
              <a:gd name="connsiteX141" fmla="*/ 4023713 w 7772172"/>
              <a:gd name="connsiteY141" fmla="*/ 57312 h 218911"/>
              <a:gd name="connsiteX142" fmla="*/ 4041527 w 7772172"/>
              <a:gd name="connsiteY142" fmla="*/ 49738 h 218911"/>
              <a:gd name="connsiteX143" fmla="*/ 4077107 w 7772172"/>
              <a:gd name="connsiteY143" fmla="*/ 47181 h 218911"/>
              <a:gd name="connsiteX144" fmla="*/ 4003072 w 7772172"/>
              <a:gd name="connsiteY144" fmla="*/ 88851 h 218911"/>
              <a:gd name="connsiteX145" fmla="*/ 4091914 w 7772172"/>
              <a:gd name="connsiteY145" fmla="*/ 58028 h 218911"/>
              <a:gd name="connsiteX146" fmla="*/ 4099603 w 7772172"/>
              <a:gd name="connsiteY146" fmla="*/ 84726 h 218911"/>
              <a:gd name="connsiteX147" fmla="*/ 4146258 w 7772172"/>
              <a:gd name="connsiteY147" fmla="*/ 79972 h 218911"/>
              <a:gd name="connsiteX148" fmla="*/ 4141453 w 7772172"/>
              <a:gd name="connsiteY148" fmla="*/ 71978 h 218911"/>
              <a:gd name="connsiteX149" fmla="*/ 4231853 w 7772172"/>
              <a:gd name="connsiteY149" fmla="*/ 43894 h 218911"/>
              <a:gd name="connsiteX150" fmla="*/ 4229957 w 7772172"/>
              <a:gd name="connsiteY150" fmla="*/ 54430 h 218911"/>
              <a:gd name="connsiteX151" fmla="*/ 4281418 w 7772172"/>
              <a:gd name="connsiteY151" fmla="*/ 57798 h 218911"/>
              <a:gd name="connsiteX152" fmla="*/ 4253155 w 7772172"/>
              <a:gd name="connsiteY152" fmla="*/ 58805 h 218911"/>
              <a:gd name="connsiteX153" fmla="*/ 4287367 w 7772172"/>
              <a:gd name="connsiteY153" fmla="*/ 95079 h 218911"/>
              <a:gd name="connsiteX154" fmla="*/ 4312903 w 7772172"/>
              <a:gd name="connsiteY154" fmla="*/ 62139 h 218911"/>
              <a:gd name="connsiteX155" fmla="*/ 4304070 w 7772172"/>
              <a:gd name="connsiteY155" fmla="*/ 88702 h 218911"/>
              <a:gd name="connsiteX156" fmla="*/ 4406343 w 7772172"/>
              <a:gd name="connsiteY156" fmla="*/ 52665 h 218911"/>
              <a:gd name="connsiteX157" fmla="*/ 4406161 w 7772172"/>
              <a:gd name="connsiteY157" fmla="*/ 59299 h 218911"/>
              <a:gd name="connsiteX158" fmla="*/ 4492873 w 7772172"/>
              <a:gd name="connsiteY158" fmla="*/ 45795 h 218911"/>
              <a:gd name="connsiteX159" fmla="*/ 4486145 w 7772172"/>
              <a:gd name="connsiteY159" fmla="*/ 48385 h 218911"/>
              <a:gd name="connsiteX160" fmla="*/ 4563947 w 7772172"/>
              <a:gd name="connsiteY160" fmla="*/ 68036 h 218911"/>
              <a:gd name="connsiteX161" fmla="*/ 4555141 w 7772172"/>
              <a:gd name="connsiteY161" fmla="*/ 87877 h 218911"/>
              <a:gd name="connsiteX162" fmla="*/ 4618915 w 7772172"/>
              <a:gd name="connsiteY162" fmla="*/ 63411 h 218911"/>
              <a:gd name="connsiteX163" fmla="*/ 4613823 w 7772172"/>
              <a:gd name="connsiteY163" fmla="*/ 68678 h 218911"/>
              <a:gd name="connsiteX164" fmla="*/ 4704250 w 7772172"/>
              <a:gd name="connsiteY164" fmla="*/ 58934 h 218911"/>
              <a:gd name="connsiteX165" fmla="*/ 4854529 w 7772172"/>
              <a:gd name="connsiteY165" fmla="*/ 91677 h 218911"/>
              <a:gd name="connsiteX166" fmla="*/ 4864868 w 7772172"/>
              <a:gd name="connsiteY166" fmla="*/ 67935 h 218911"/>
              <a:gd name="connsiteX167" fmla="*/ 4864816 w 7772172"/>
              <a:gd name="connsiteY167" fmla="*/ 74521 h 218911"/>
              <a:gd name="connsiteX168" fmla="*/ 4887182 w 7772172"/>
              <a:gd name="connsiteY168" fmla="*/ 55782 h 218911"/>
              <a:gd name="connsiteX169" fmla="*/ 4936331 w 7772172"/>
              <a:gd name="connsiteY169" fmla="*/ 50467 h 218911"/>
              <a:gd name="connsiteX170" fmla="*/ 4961815 w 7772172"/>
              <a:gd name="connsiteY170" fmla="*/ 43800 h 218911"/>
              <a:gd name="connsiteX171" fmla="*/ 4941215 w 7772172"/>
              <a:gd name="connsiteY171" fmla="*/ 78152 h 218911"/>
              <a:gd name="connsiteX172" fmla="*/ 5028421 w 7772172"/>
              <a:gd name="connsiteY172" fmla="*/ 44659 h 218911"/>
              <a:gd name="connsiteX173" fmla="*/ 5051333 w 7772172"/>
              <a:gd name="connsiteY173" fmla="*/ 62241 h 218911"/>
              <a:gd name="connsiteX174" fmla="*/ 5093597 w 7772172"/>
              <a:gd name="connsiteY174" fmla="*/ 36483 h 218911"/>
              <a:gd name="connsiteX175" fmla="*/ 5109548 w 7772172"/>
              <a:gd name="connsiteY175" fmla="*/ 62998 h 218911"/>
              <a:gd name="connsiteX176" fmla="*/ 5157891 w 7772172"/>
              <a:gd name="connsiteY176" fmla="*/ 54349 h 218911"/>
              <a:gd name="connsiteX177" fmla="*/ 5141370 w 7772172"/>
              <a:gd name="connsiteY177" fmla="*/ 47411 h 218911"/>
              <a:gd name="connsiteX178" fmla="*/ 5262995 w 7772172"/>
              <a:gd name="connsiteY178" fmla="*/ 36963 h 218911"/>
              <a:gd name="connsiteX179" fmla="*/ 5262216 w 7772172"/>
              <a:gd name="connsiteY179" fmla="*/ 76901 h 218911"/>
              <a:gd name="connsiteX180" fmla="*/ 5333628 w 7772172"/>
              <a:gd name="connsiteY180" fmla="*/ 79146 h 218911"/>
              <a:gd name="connsiteX181" fmla="*/ 5340798 w 7772172"/>
              <a:gd name="connsiteY181" fmla="*/ 56608 h 218911"/>
              <a:gd name="connsiteX182" fmla="*/ 5295727 w 7772172"/>
              <a:gd name="connsiteY182" fmla="*/ 64006 h 218911"/>
              <a:gd name="connsiteX183" fmla="*/ 5331108 w 7772172"/>
              <a:gd name="connsiteY183" fmla="*/ 40547 h 218911"/>
              <a:gd name="connsiteX184" fmla="*/ 5275984 w 7772172"/>
              <a:gd name="connsiteY184" fmla="*/ 51901 h 218911"/>
              <a:gd name="connsiteX185" fmla="*/ 5288245 w 7772172"/>
              <a:gd name="connsiteY185" fmla="*/ 23986 h 218911"/>
              <a:gd name="connsiteX186" fmla="*/ 5356306 w 7772172"/>
              <a:gd name="connsiteY186" fmla="*/ 27570 h 218911"/>
              <a:gd name="connsiteX187" fmla="*/ 5369165 w 7772172"/>
              <a:gd name="connsiteY187" fmla="*/ 55634 h 218911"/>
              <a:gd name="connsiteX188" fmla="*/ 5443719 w 7772172"/>
              <a:gd name="connsiteY188" fmla="*/ 63262 h 218911"/>
              <a:gd name="connsiteX189" fmla="*/ 5433588 w 7772172"/>
              <a:gd name="connsiteY189" fmla="*/ 73811 h 218911"/>
              <a:gd name="connsiteX190" fmla="*/ 5470502 w 7772172"/>
              <a:gd name="connsiteY190" fmla="*/ 59597 h 218911"/>
              <a:gd name="connsiteX191" fmla="*/ 5454734 w 7772172"/>
              <a:gd name="connsiteY191" fmla="*/ 55208 h 218911"/>
              <a:gd name="connsiteX192" fmla="*/ 5497207 w 7772172"/>
              <a:gd name="connsiteY192" fmla="*/ 49345 h 218911"/>
              <a:gd name="connsiteX193" fmla="*/ 5504480 w 7772172"/>
              <a:gd name="connsiteY193" fmla="*/ 20125 h 218911"/>
              <a:gd name="connsiteX194" fmla="*/ 5520716 w 7772172"/>
              <a:gd name="connsiteY194" fmla="*/ 40331 h 218911"/>
              <a:gd name="connsiteX195" fmla="*/ 5580100 w 7772172"/>
              <a:gd name="connsiteY195" fmla="*/ 16737 h 218911"/>
              <a:gd name="connsiteX196" fmla="*/ 5575969 w 7772172"/>
              <a:gd name="connsiteY196" fmla="*/ 22370 h 218911"/>
              <a:gd name="connsiteX197" fmla="*/ 5600934 w 7772172"/>
              <a:gd name="connsiteY197" fmla="*/ 22748 h 218911"/>
              <a:gd name="connsiteX198" fmla="*/ 5570410 w 7772172"/>
              <a:gd name="connsiteY198" fmla="*/ 47580 h 218911"/>
              <a:gd name="connsiteX199" fmla="*/ 5615117 w 7772172"/>
              <a:gd name="connsiteY199" fmla="*/ 60124 h 218911"/>
              <a:gd name="connsiteX200" fmla="*/ 5627534 w 7772172"/>
              <a:gd name="connsiteY200" fmla="*/ 19049 h 218911"/>
              <a:gd name="connsiteX201" fmla="*/ 5645614 w 7772172"/>
              <a:gd name="connsiteY201" fmla="*/ 28591 h 218911"/>
              <a:gd name="connsiteX202" fmla="*/ 5636003 w 7772172"/>
              <a:gd name="connsiteY202" fmla="*/ 12544 h 218911"/>
              <a:gd name="connsiteX203" fmla="*/ 5662734 w 7772172"/>
              <a:gd name="connsiteY203" fmla="*/ 8845 h 218911"/>
              <a:gd name="connsiteX204" fmla="*/ 5645875 w 7772172"/>
              <a:gd name="connsiteY204" fmla="*/ 15317 h 218911"/>
              <a:gd name="connsiteX205" fmla="*/ 5723884 w 7772172"/>
              <a:gd name="connsiteY205" fmla="*/ 28327 h 218911"/>
              <a:gd name="connsiteX206" fmla="*/ 5719910 w 7772172"/>
              <a:gd name="connsiteY206" fmla="*/ 56161 h 218911"/>
              <a:gd name="connsiteX207" fmla="*/ 5747913 w 7772172"/>
              <a:gd name="connsiteY207" fmla="*/ 75116 h 218911"/>
              <a:gd name="connsiteX208" fmla="*/ 5805427 w 7772172"/>
              <a:gd name="connsiteY208" fmla="*/ 56378 h 218911"/>
              <a:gd name="connsiteX209" fmla="*/ 5800283 w 7772172"/>
              <a:gd name="connsiteY209" fmla="*/ 42610 h 218911"/>
              <a:gd name="connsiteX210" fmla="*/ 5888606 w 7772172"/>
              <a:gd name="connsiteY210" fmla="*/ 50765 h 218911"/>
              <a:gd name="connsiteX211" fmla="*/ 5882320 w 7772172"/>
              <a:gd name="connsiteY211" fmla="*/ 33447 h 218911"/>
              <a:gd name="connsiteX212" fmla="*/ 5923467 w 7772172"/>
              <a:gd name="connsiteY212" fmla="*/ 53936 h 218911"/>
              <a:gd name="connsiteX213" fmla="*/ 5926922 w 7772172"/>
              <a:gd name="connsiteY213" fmla="*/ 45910 h 218911"/>
              <a:gd name="connsiteX214" fmla="*/ 5917596 w 7772172"/>
              <a:gd name="connsiteY214" fmla="*/ 60969 h 218911"/>
              <a:gd name="connsiteX215" fmla="*/ 5908401 w 7772172"/>
              <a:gd name="connsiteY215" fmla="*/ 56378 h 218911"/>
              <a:gd name="connsiteX216" fmla="*/ 5924299 w 7772172"/>
              <a:gd name="connsiteY216" fmla="*/ 96478 h 218911"/>
              <a:gd name="connsiteX217" fmla="*/ 5943288 w 7772172"/>
              <a:gd name="connsiteY217" fmla="*/ 59482 h 218911"/>
              <a:gd name="connsiteX218" fmla="*/ 6015271 w 7772172"/>
              <a:gd name="connsiteY218" fmla="*/ 35131 h 218911"/>
              <a:gd name="connsiteX219" fmla="*/ 6077825 w 7772172"/>
              <a:gd name="connsiteY219" fmla="*/ 70525 h 218911"/>
              <a:gd name="connsiteX220" fmla="*/ 6060134 w 7772172"/>
              <a:gd name="connsiteY220" fmla="*/ 41041 h 218911"/>
              <a:gd name="connsiteX221" fmla="*/ 6208178 w 7772172"/>
              <a:gd name="connsiteY221" fmla="*/ 40283 h 218911"/>
              <a:gd name="connsiteX222" fmla="*/ 6200931 w 7772172"/>
              <a:gd name="connsiteY222" fmla="*/ 62782 h 218911"/>
              <a:gd name="connsiteX223" fmla="*/ 6242598 w 7772172"/>
              <a:gd name="connsiteY223" fmla="*/ 63262 h 218911"/>
              <a:gd name="connsiteX224" fmla="*/ 6222829 w 7772172"/>
              <a:gd name="connsiteY224" fmla="*/ 51029 h 218911"/>
              <a:gd name="connsiteX225" fmla="*/ 6257457 w 7772172"/>
              <a:gd name="connsiteY225" fmla="*/ 67455 h 218911"/>
              <a:gd name="connsiteX226" fmla="*/ 6322348 w 7772172"/>
              <a:gd name="connsiteY226" fmla="*/ 65656 h 218911"/>
              <a:gd name="connsiteX227" fmla="*/ 6299982 w 7772172"/>
              <a:gd name="connsiteY227" fmla="*/ 74190 h 218911"/>
              <a:gd name="connsiteX228" fmla="*/ 6355495 w 7772172"/>
              <a:gd name="connsiteY228" fmla="*/ 72689 h 218911"/>
              <a:gd name="connsiteX229" fmla="*/ 6371731 w 7772172"/>
              <a:gd name="connsiteY229" fmla="*/ 92834 h 218911"/>
              <a:gd name="connsiteX230" fmla="*/ 6455223 w 7772172"/>
              <a:gd name="connsiteY230" fmla="*/ 73960 h 218911"/>
              <a:gd name="connsiteX231" fmla="*/ 6455145 w 7772172"/>
              <a:gd name="connsiteY231" fmla="*/ 80648 h 218911"/>
              <a:gd name="connsiteX232" fmla="*/ 6602332 w 7772172"/>
              <a:gd name="connsiteY232" fmla="*/ 83400 h 218911"/>
              <a:gd name="connsiteX233" fmla="*/ 6604721 w 7772172"/>
              <a:gd name="connsiteY233" fmla="*/ 82528 h 218911"/>
              <a:gd name="connsiteX234" fmla="*/ 6600981 w 7772172"/>
              <a:gd name="connsiteY234" fmla="*/ 81128 h 218911"/>
              <a:gd name="connsiteX235" fmla="*/ 6652831 w 7772172"/>
              <a:gd name="connsiteY235" fmla="*/ 57385 h 218911"/>
              <a:gd name="connsiteX236" fmla="*/ 6665820 w 7772172"/>
              <a:gd name="connsiteY236" fmla="*/ 72195 h 218911"/>
              <a:gd name="connsiteX237" fmla="*/ 6691174 w 7772172"/>
              <a:gd name="connsiteY237" fmla="*/ 52563 h 218911"/>
              <a:gd name="connsiteX238" fmla="*/ 6717333 w 7772172"/>
              <a:gd name="connsiteY238" fmla="*/ 75495 h 218911"/>
              <a:gd name="connsiteX239" fmla="*/ 6728269 w 7772172"/>
              <a:gd name="connsiteY239" fmla="*/ 55782 h 218911"/>
              <a:gd name="connsiteX240" fmla="*/ 6767235 w 7772172"/>
              <a:gd name="connsiteY240" fmla="*/ 76205 h 218911"/>
              <a:gd name="connsiteX241" fmla="*/ 6750610 w 7772172"/>
              <a:gd name="connsiteY241" fmla="*/ 75927 h 218911"/>
              <a:gd name="connsiteX242" fmla="*/ 6758507 w 7772172"/>
              <a:gd name="connsiteY242" fmla="*/ 96053 h 218911"/>
              <a:gd name="connsiteX243" fmla="*/ 6780406 w 7772172"/>
              <a:gd name="connsiteY243" fmla="*/ 84360 h 218911"/>
              <a:gd name="connsiteX244" fmla="*/ 6765054 w 7772172"/>
              <a:gd name="connsiteY244" fmla="*/ 100110 h 218911"/>
              <a:gd name="connsiteX245" fmla="*/ 6783445 w 7772172"/>
              <a:gd name="connsiteY245" fmla="*/ 96330 h 218911"/>
              <a:gd name="connsiteX246" fmla="*/ 6776223 w 7772172"/>
              <a:gd name="connsiteY246" fmla="*/ 125536 h 218911"/>
              <a:gd name="connsiteX247" fmla="*/ 6785757 w 7772172"/>
              <a:gd name="connsiteY247" fmla="*/ 65757 h 218911"/>
              <a:gd name="connsiteX248" fmla="*/ 6879068 w 7772172"/>
              <a:gd name="connsiteY248" fmla="*/ 56297 h 218911"/>
              <a:gd name="connsiteX249" fmla="*/ 6873716 w 7772172"/>
              <a:gd name="connsiteY249" fmla="*/ 74852 h 218911"/>
              <a:gd name="connsiteX250" fmla="*/ 6899122 w 7772172"/>
              <a:gd name="connsiteY250" fmla="*/ 59860 h 218911"/>
              <a:gd name="connsiteX251" fmla="*/ 6920371 w 7772172"/>
              <a:gd name="connsiteY251" fmla="*/ 59745 h 218911"/>
              <a:gd name="connsiteX252" fmla="*/ 6903175 w 7772172"/>
              <a:gd name="connsiteY252" fmla="*/ 87120 h 218911"/>
              <a:gd name="connsiteX253" fmla="*/ 6962610 w 7772172"/>
              <a:gd name="connsiteY253" fmla="*/ 61842 h 218911"/>
              <a:gd name="connsiteX254" fmla="*/ 6961727 w 7772172"/>
              <a:gd name="connsiteY254" fmla="*/ 65967 h 218911"/>
              <a:gd name="connsiteX255" fmla="*/ 7052648 w 7772172"/>
              <a:gd name="connsiteY255" fmla="*/ 88357 h 218911"/>
              <a:gd name="connsiteX256" fmla="*/ 7101556 w 7772172"/>
              <a:gd name="connsiteY256" fmla="*/ 85278 h 218911"/>
              <a:gd name="connsiteX257" fmla="*/ 7115555 w 7772172"/>
              <a:gd name="connsiteY257" fmla="*/ 82722 h 218911"/>
              <a:gd name="connsiteX258" fmla="*/ 7118824 w 7772172"/>
              <a:gd name="connsiteY258" fmla="*/ 66275 h 218911"/>
              <a:gd name="connsiteX259" fmla="*/ 7124552 w 7772172"/>
              <a:gd name="connsiteY259" fmla="*/ 56458 h 218911"/>
              <a:gd name="connsiteX260" fmla="*/ 7126890 w 7772172"/>
              <a:gd name="connsiteY260" fmla="*/ 69915 h 218911"/>
              <a:gd name="connsiteX261" fmla="*/ 7115729 w 7772172"/>
              <a:gd name="connsiteY261" fmla="*/ 82690 h 218911"/>
              <a:gd name="connsiteX262" fmla="*/ 7119454 w 7772172"/>
              <a:gd name="connsiteY262" fmla="*/ 82010 h 218911"/>
              <a:gd name="connsiteX263" fmla="*/ 7126890 w 7772172"/>
              <a:gd name="connsiteY263" fmla="*/ 69916 h 218911"/>
              <a:gd name="connsiteX264" fmla="*/ 7190639 w 7772172"/>
              <a:gd name="connsiteY264" fmla="*/ 70775 h 218911"/>
              <a:gd name="connsiteX265" fmla="*/ 7184846 w 7772172"/>
              <a:gd name="connsiteY265" fmla="*/ 95654 h 218911"/>
              <a:gd name="connsiteX266" fmla="*/ 7238567 w 7772172"/>
              <a:gd name="connsiteY266" fmla="*/ 105824 h 218911"/>
              <a:gd name="connsiteX267" fmla="*/ 7241346 w 7772172"/>
              <a:gd name="connsiteY267" fmla="*/ 82812 h 218911"/>
              <a:gd name="connsiteX268" fmla="*/ 7315927 w 7772172"/>
              <a:gd name="connsiteY268" fmla="*/ 106899 h 218911"/>
              <a:gd name="connsiteX269" fmla="*/ 7323850 w 7772172"/>
              <a:gd name="connsiteY269" fmla="*/ 84577 h 218911"/>
              <a:gd name="connsiteX270" fmla="*/ 7337436 w 7772172"/>
              <a:gd name="connsiteY270" fmla="*/ 95126 h 218911"/>
              <a:gd name="connsiteX271" fmla="*/ 7342372 w 7772172"/>
              <a:gd name="connsiteY271" fmla="*/ 74487 h 218911"/>
              <a:gd name="connsiteX272" fmla="*/ 7367804 w 7772172"/>
              <a:gd name="connsiteY272" fmla="*/ 125421 h 218911"/>
              <a:gd name="connsiteX273" fmla="*/ 7384403 w 7772172"/>
              <a:gd name="connsiteY273" fmla="*/ 97454 h 218911"/>
              <a:gd name="connsiteX274" fmla="*/ 7407607 w 7772172"/>
              <a:gd name="connsiteY274" fmla="*/ 82370 h 218911"/>
              <a:gd name="connsiteX275" fmla="*/ 7419356 w 7772172"/>
              <a:gd name="connsiteY275" fmla="*/ 89008 h 218911"/>
              <a:gd name="connsiteX276" fmla="*/ 7479610 w 7772172"/>
              <a:gd name="connsiteY276" fmla="*/ 82480 h 218911"/>
              <a:gd name="connsiteX277" fmla="*/ 7470544 w 7772172"/>
              <a:gd name="connsiteY277" fmla="*/ 98277 h 218911"/>
              <a:gd name="connsiteX278" fmla="*/ 7490780 w 7772172"/>
              <a:gd name="connsiteY278" fmla="*/ 89892 h 218911"/>
              <a:gd name="connsiteX279" fmla="*/ 7490027 w 7772172"/>
              <a:gd name="connsiteY279" fmla="*/ 94781 h 218911"/>
              <a:gd name="connsiteX280" fmla="*/ 7526136 w 7772172"/>
              <a:gd name="connsiteY280" fmla="*/ 100279 h 218911"/>
              <a:gd name="connsiteX281" fmla="*/ 7522472 w 7772172"/>
              <a:gd name="connsiteY281" fmla="*/ 127517 h 218911"/>
              <a:gd name="connsiteX282" fmla="*/ 7552087 w 7772172"/>
              <a:gd name="connsiteY282" fmla="*/ 104174 h 218911"/>
              <a:gd name="connsiteX283" fmla="*/ 7540059 w 7772172"/>
              <a:gd name="connsiteY283" fmla="*/ 132305 h 218911"/>
              <a:gd name="connsiteX284" fmla="*/ 7626512 w 7772172"/>
              <a:gd name="connsiteY284" fmla="*/ 128343 h 218911"/>
              <a:gd name="connsiteX285" fmla="*/ 7612172 w 7772172"/>
              <a:gd name="connsiteY285" fmla="*/ 132569 h 218911"/>
              <a:gd name="connsiteX286" fmla="*/ 7628691 w 7772172"/>
              <a:gd name="connsiteY286" fmla="*/ 150426 h 218911"/>
              <a:gd name="connsiteX287" fmla="*/ 7638703 w 7772172"/>
              <a:gd name="connsiteY287" fmla="*/ 146503 h 218911"/>
              <a:gd name="connsiteX288" fmla="*/ 7630661 w 7772172"/>
              <a:gd name="connsiteY288" fmla="*/ 152227 h 218911"/>
              <a:gd name="connsiteX289" fmla="*/ 7591988 w 7772172"/>
              <a:gd name="connsiteY289" fmla="*/ 161661 h 218911"/>
              <a:gd name="connsiteX290" fmla="*/ 7611237 w 7772172"/>
              <a:gd name="connsiteY290" fmla="*/ 136714 h 218911"/>
              <a:gd name="connsiteX291" fmla="*/ 7552424 w 7772172"/>
              <a:gd name="connsiteY291" fmla="*/ 161032 h 218911"/>
              <a:gd name="connsiteX292" fmla="*/ 7568920 w 7772172"/>
              <a:gd name="connsiteY292" fmla="*/ 134551 h 218911"/>
              <a:gd name="connsiteX293" fmla="*/ 7536110 w 7772172"/>
              <a:gd name="connsiteY293" fmla="*/ 148846 h 218911"/>
              <a:gd name="connsiteX294" fmla="*/ 7529720 w 7772172"/>
              <a:gd name="connsiteY294" fmla="*/ 130804 h 218911"/>
              <a:gd name="connsiteX295" fmla="*/ 7470908 w 7772172"/>
              <a:gd name="connsiteY295" fmla="*/ 130439 h 218911"/>
              <a:gd name="connsiteX296" fmla="*/ 7481974 w 7772172"/>
              <a:gd name="connsiteY296" fmla="*/ 106419 h 218911"/>
              <a:gd name="connsiteX297" fmla="*/ 7390690 w 7772172"/>
              <a:gd name="connsiteY297" fmla="*/ 152464 h 218911"/>
              <a:gd name="connsiteX298" fmla="*/ 7258725 w 7772172"/>
              <a:gd name="connsiteY298" fmla="*/ 156048 h 218911"/>
              <a:gd name="connsiteX299" fmla="*/ 7260498 w 7772172"/>
              <a:gd name="connsiteY299" fmla="*/ 166184 h 218911"/>
              <a:gd name="connsiteX300" fmla="*/ 7256722 w 7772172"/>
              <a:gd name="connsiteY300" fmla="*/ 163457 h 218911"/>
              <a:gd name="connsiteX301" fmla="*/ 7247503 w 7772172"/>
              <a:gd name="connsiteY301" fmla="*/ 158590 h 218911"/>
              <a:gd name="connsiteX302" fmla="*/ 7193964 w 7772172"/>
              <a:gd name="connsiteY302" fmla="*/ 169735 h 218911"/>
              <a:gd name="connsiteX303" fmla="*/ 7174377 w 7772172"/>
              <a:gd name="connsiteY303" fmla="*/ 151903 h 218911"/>
              <a:gd name="connsiteX304" fmla="*/ 7183028 w 7772172"/>
              <a:gd name="connsiteY304" fmla="*/ 114527 h 218911"/>
              <a:gd name="connsiteX305" fmla="*/ 7090652 w 7772172"/>
              <a:gd name="connsiteY305" fmla="*/ 153999 h 218911"/>
              <a:gd name="connsiteX306" fmla="*/ 7100056 w 7772172"/>
              <a:gd name="connsiteY306" fmla="*/ 159760 h 218911"/>
              <a:gd name="connsiteX307" fmla="*/ 7063143 w 7772172"/>
              <a:gd name="connsiteY307" fmla="*/ 150151 h 218911"/>
              <a:gd name="connsiteX308" fmla="*/ 7064701 w 7772172"/>
              <a:gd name="connsiteY308" fmla="*/ 150631 h 218911"/>
              <a:gd name="connsiteX309" fmla="*/ 7024748 w 7772172"/>
              <a:gd name="connsiteY309" fmla="*/ 131433 h 218911"/>
              <a:gd name="connsiteX310" fmla="*/ 7056596 w 7772172"/>
              <a:gd name="connsiteY310" fmla="*/ 121310 h 218911"/>
              <a:gd name="connsiteX311" fmla="*/ 6993809 w 7772172"/>
              <a:gd name="connsiteY311" fmla="*/ 137539 h 218911"/>
              <a:gd name="connsiteX312" fmla="*/ 7010123 w 7772172"/>
              <a:gd name="connsiteY312" fmla="*/ 114229 h 218911"/>
              <a:gd name="connsiteX313" fmla="*/ 6966923 w 7772172"/>
              <a:gd name="connsiteY313" fmla="*/ 126922 h 218911"/>
              <a:gd name="connsiteX314" fmla="*/ 6968975 w 7772172"/>
              <a:gd name="connsiteY314" fmla="*/ 118720 h 218911"/>
              <a:gd name="connsiteX315" fmla="*/ 6925775 w 7772172"/>
              <a:gd name="connsiteY315" fmla="*/ 131433 h 218911"/>
              <a:gd name="connsiteX316" fmla="*/ 6924814 w 7772172"/>
              <a:gd name="connsiteY316" fmla="*/ 146371 h 218911"/>
              <a:gd name="connsiteX317" fmla="*/ 6914137 w 7772172"/>
              <a:gd name="connsiteY317" fmla="*/ 112559 h 218911"/>
              <a:gd name="connsiteX318" fmla="*/ 6878704 w 7772172"/>
              <a:gd name="connsiteY318" fmla="*/ 129005 h 218911"/>
              <a:gd name="connsiteX319" fmla="*/ 6897122 w 7772172"/>
              <a:gd name="connsiteY319" fmla="*/ 150631 h 218911"/>
              <a:gd name="connsiteX320" fmla="*/ 6843167 w 7772172"/>
              <a:gd name="connsiteY320" fmla="*/ 159132 h 218911"/>
              <a:gd name="connsiteX321" fmla="*/ 6855195 w 7772172"/>
              <a:gd name="connsiteY321" fmla="*/ 151023 h 218911"/>
              <a:gd name="connsiteX322" fmla="*/ 6655663 w 7772172"/>
              <a:gd name="connsiteY322" fmla="*/ 135443 h 218911"/>
              <a:gd name="connsiteX323" fmla="*/ 6643610 w 7772172"/>
              <a:gd name="connsiteY323" fmla="*/ 156542 h 218911"/>
              <a:gd name="connsiteX324" fmla="*/ 6564015 w 7772172"/>
              <a:gd name="connsiteY324" fmla="*/ 147608 h 218911"/>
              <a:gd name="connsiteX325" fmla="*/ 6570821 w 7772172"/>
              <a:gd name="connsiteY325" fmla="*/ 138398 h 218911"/>
              <a:gd name="connsiteX326" fmla="*/ 6441376 w 7772172"/>
              <a:gd name="connsiteY326" fmla="*/ 158489 h 218911"/>
              <a:gd name="connsiteX327" fmla="*/ 6448208 w 7772172"/>
              <a:gd name="connsiteY327" fmla="*/ 142591 h 218911"/>
              <a:gd name="connsiteX328" fmla="*/ 6381811 w 7772172"/>
              <a:gd name="connsiteY328" fmla="*/ 141766 h 218911"/>
              <a:gd name="connsiteX329" fmla="*/ 6391708 w 7772172"/>
              <a:gd name="connsiteY329" fmla="*/ 144572 h 218911"/>
              <a:gd name="connsiteX330" fmla="*/ 6224960 w 7772172"/>
              <a:gd name="connsiteY330" fmla="*/ 169038 h 218911"/>
              <a:gd name="connsiteX331" fmla="*/ 6245352 w 7772172"/>
              <a:gd name="connsiteY331" fmla="*/ 141387 h 218911"/>
              <a:gd name="connsiteX332" fmla="*/ 6127259 w 7772172"/>
              <a:gd name="connsiteY332" fmla="*/ 143828 h 218911"/>
              <a:gd name="connsiteX333" fmla="*/ 6135702 w 7772172"/>
              <a:gd name="connsiteY333" fmla="*/ 137276 h 218911"/>
              <a:gd name="connsiteX334" fmla="*/ 6105490 w 7772172"/>
              <a:gd name="connsiteY334" fmla="*/ 155500 h 218911"/>
              <a:gd name="connsiteX335" fmla="*/ 6094112 w 7772172"/>
              <a:gd name="connsiteY335" fmla="*/ 136795 h 218911"/>
              <a:gd name="connsiteX336" fmla="*/ 6083903 w 7772172"/>
              <a:gd name="connsiteY336" fmla="*/ 153952 h 218911"/>
              <a:gd name="connsiteX337" fmla="*/ 6087618 w 7772172"/>
              <a:gd name="connsiteY337" fmla="*/ 132704 h 218911"/>
              <a:gd name="connsiteX338" fmla="*/ 6013790 w 7772172"/>
              <a:gd name="connsiteY338" fmla="*/ 161032 h 218911"/>
              <a:gd name="connsiteX339" fmla="*/ 6014544 w 7772172"/>
              <a:gd name="connsiteY339" fmla="*/ 127748 h 218911"/>
              <a:gd name="connsiteX340" fmla="*/ 5971058 w 7772172"/>
              <a:gd name="connsiteY340" fmla="*/ 137986 h 218911"/>
              <a:gd name="connsiteX341" fmla="*/ 5971162 w 7772172"/>
              <a:gd name="connsiteY341" fmla="*/ 137918 h 218911"/>
              <a:gd name="connsiteX342" fmla="*/ 5933209 w 7772172"/>
              <a:gd name="connsiteY342" fmla="*/ 122730 h 218911"/>
              <a:gd name="connsiteX343" fmla="*/ 5902711 w 7772172"/>
              <a:gd name="connsiteY343" fmla="*/ 147642 h 218911"/>
              <a:gd name="connsiteX344" fmla="*/ 5929157 w 7772172"/>
              <a:gd name="connsiteY344" fmla="*/ 157218 h 218911"/>
              <a:gd name="connsiteX345" fmla="*/ 5882424 w 7772172"/>
              <a:gd name="connsiteY345" fmla="*/ 162006 h 218911"/>
              <a:gd name="connsiteX346" fmla="*/ 5900971 w 7772172"/>
              <a:gd name="connsiteY346" fmla="*/ 151605 h 218911"/>
              <a:gd name="connsiteX347" fmla="*/ 5832547 w 7772172"/>
              <a:gd name="connsiteY347" fmla="*/ 161295 h 218911"/>
              <a:gd name="connsiteX348" fmla="*/ 5843977 w 7772172"/>
              <a:gd name="connsiteY348" fmla="*/ 173549 h 218911"/>
              <a:gd name="connsiteX349" fmla="*/ 5815506 w 7772172"/>
              <a:gd name="connsiteY349" fmla="*/ 181075 h 218911"/>
              <a:gd name="connsiteX350" fmla="*/ 5794672 w 7772172"/>
              <a:gd name="connsiteY350" fmla="*/ 146222 h 218911"/>
              <a:gd name="connsiteX351" fmla="*/ 5659487 w 7772172"/>
              <a:gd name="connsiteY351" fmla="*/ 168443 h 218911"/>
              <a:gd name="connsiteX352" fmla="*/ 5666292 w 7772172"/>
              <a:gd name="connsiteY352" fmla="*/ 159233 h 218911"/>
              <a:gd name="connsiteX353" fmla="*/ 5604441 w 7772172"/>
              <a:gd name="connsiteY353" fmla="*/ 179736 h 218911"/>
              <a:gd name="connsiteX354" fmla="*/ 5614702 w 7772172"/>
              <a:gd name="connsiteY354" fmla="*/ 162533 h 218911"/>
              <a:gd name="connsiteX355" fmla="*/ 5557785 w 7772172"/>
              <a:gd name="connsiteY355" fmla="*/ 184511 h 218911"/>
              <a:gd name="connsiteX356" fmla="*/ 5554746 w 7772172"/>
              <a:gd name="connsiteY356" fmla="*/ 165853 h 218911"/>
              <a:gd name="connsiteX357" fmla="*/ 5541108 w 7772172"/>
              <a:gd name="connsiteY357" fmla="*/ 184294 h 218911"/>
              <a:gd name="connsiteX358" fmla="*/ 5517365 w 7772172"/>
              <a:gd name="connsiteY358" fmla="*/ 124103 h 218911"/>
              <a:gd name="connsiteX359" fmla="*/ 5474840 w 7772172"/>
              <a:gd name="connsiteY359" fmla="*/ 176768 h 218911"/>
              <a:gd name="connsiteX360" fmla="*/ 5484841 w 7772172"/>
              <a:gd name="connsiteY360" fmla="*/ 173001 h 218911"/>
              <a:gd name="connsiteX361" fmla="*/ 5462163 w 7772172"/>
              <a:gd name="connsiteY361" fmla="*/ 182394 h 218911"/>
              <a:gd name="connsiteX362" fmla="*/ 5473204 w 7772172"/>
              <a:gd name="connsiteY362" fmla="*/ 174123 h 218911"/>
              <a:gd name="connsiteX363" fmla="*/ 5308248 w 7772172"/>
              <a:gd name="connsiteY363" fmla="*/ 187959 h 218911"/>
              <a:gd name="connsiteX364" fmla="*/ 5321834 w 7772172"/>
              <a:gd name="connsiteY364" fmla="*/ 169518 h 218911"/>
              <a:gd name="connsiteX365" fmla="*/ 5171607 w 7772172"/>
              <a:gd name="connsiteY365" fmla="*/ 200902 h 218911"/>
              <a:gd name="connsiteX366" fmla="*/ 5237122 w 7772172"/>
              <a:gd name="connsiteY366" fmla="*/ 165853 h 218911"/>
              <a:gd name="connsiteX367" fmla="*/ 5043513 w 7772172"/>
              <a:gd name="connsiteY367" fmla="*/ 200571 h 218911"/>
              <a:gd name="connsiteX368" fmla="*/ 4934123 w 7772172"/>
              <a:gd name="connsiteY368" fmla="*/ 183124 h 218911"/>
              <a:gd name="connsiteX369" fmla="*/ 4893936 w 7772172"/>
              <a:gd name="connsiteY369" fmla="*/ 204946 h 218911"/>
              <a:gd name="connsiteX370" fmla="*/ 4884273 w 7772172"/>
              <a:gd name="connsiteY370" fmla="*/ 182563 h 218911"/>
              <a:gd name="connsiteX371" fmla="*/ 4808003 w 7772172"/>
              <a:gd name="connsiteY371" fmla="*/ 172277 h 218911"/>
              <a:gd name="connsiteX372" fmla="*/ 4747996 w 7772172"/>
              <a:gd name="connsiteY372" fmla="*/ 191807 h 218911"/>
              <a:gd name="connsiteX373" fmla="*/ 4661310 w 7772172"/>
              <a:gd name="connsiteY373" fmla="*/ 189048 h 218911"/>
              <a:gd name="connsiteX374" fmla="*/ 4617772 w 7772172"/>
              <a:gd name="connsiteY374" fmla="*/ 205771 h 218911"/>
              <a:gd name="connsiteX375" fmla="*/ 4626137 w 7772172"/>
              <a:gd name="connsiteY375" fmla="*/ 199252 h 218911"/>
              <a:gd name="connsiteX376" fmla="*/ 4571247 w 7772172"/>
              <a:gd name="connsiteY376" fmla="*/ 203824 h 218911"/>
              <a:gd name="connsiteX377" fmla="*/ 4559998 w 7772172"/>
              <a:gd name="connsiteY377" fmla="*/ 185119 h 218911"/>
              <a:gd name="connsiteX378" fmla="*/ 4493159 w 7772172"/>
              <a:gd name="connsiteY378" fmla="*/ 197568 h 218911"/>
              <a:gd name="connsiteX379" fmla="*/ 4506693 w 7772172"/>
              <a:gd name="connsiteY379" fmla="*/ 185795 h 218911"/>
              <a:gd name="connsiteX380" fmla="*/ 4243543 w 7772172"/>
              <a:gd name="connsiteY380" fmla="*/ 207604 h 218911"/>
              <a:gd name="connsiteX381" fmla="*/ 4258974 w 7772172"/>
              <a:gd name="connsiteY381" fmla="*/ 185268 h 218911"/>
              <a:gd name="connsiteX382" fmla="*/ 4180133 w 7772172"/>
              <a:gd name="connsiteY382" fmla="*/ 218796 h 218911"/>
              <a:gd name="connsiteX383" fmla="*/ 3824844 w 7772172"/>
              <a:gd name="connsiteY383" fmla="*/ 190353 h 218911"/>
              <a:gd name="connsiteX384" fmla="*/ 3831156 w 7772172"/>
              <a:gd name="connsiteY384" fmla="*/ 207705 h 218911"/>
              <a:gd name="connsiteX385" fmla="*/ 3804711 w 7772172"/>
              <a:gd name="connsiteY385" fmla="*/ 198062 h 218911"/>
              <a:gd name="connsiteX386" fmla="*/ 3807750 w 7772172"/>
              <a:gd name="connsiteY386" fmla="*/ 210099 h 218911"/>
              <a:gd name="connsiteX387" fmla="*/ 3617130 w 7772172"/>
              <a:gd name="connsiteY387" fmla="*/ 181075 h 218911"/>
              <a:gd name="connsiteX388" fmla="*/ 3470384 w 7772172"/>
              <a:gd name="connsiteY388" fmla="*/ 196149 h 218911"/>
              <a:gd name="connsiteX389" fmla="*/ 3466748 w 7772172"/>
              <a:gd name="connsiteY389" fmla="*/ 172406 h 218911"/>
              <a:gd name="connsiteX390" fmla="*/ 3410143 w 7772172"/>
              <a:gd name="connsiteY390" fmla="*/ 191212 h 218911"/>
              <a:gd name="connsiteX391" fmla="*/ 3413208 w 7772172"/>
              <a:gd name="connsiteY391" fmla="*/ 189427 h 218911"/>
              <a:gd name="connsiteX392" fmla="*/ 3200429 w 7772172"/>
              <a:gd name="connsiteY392" fmla="*/ 175050 h 218911"/>
              <a:gd name="connsiteX393" fmla="*/ 3203364 w 7772172"/>
              <a:gd name="connsiteY393" fmla="*/ 173251 h 218911"/>
              <a:gd name="connsiteX394" fmla="*/ 3179750 w 7772172"/>
              <a:gd name="connsiteY394" fmla="*/ 157664 h 218911"/>
              <a:gd name="connsiteX395" fmla="*/ 3189960 w 7772172"/>
              <a:gd name="connsiteY395" fmla="*/ 173745 h 218911"/>
              <a:gd name="connsiteX396" fmla="*/ 3067243 w 7772172"/>
              <a:gd name="connsiteY396" fmla="*/ 191280 h 218911"/>
              <a:gd name="connsiteX397" fmla="*/ 3045811 w 7772172"/>
              <a:gd name="connsiteY397" fmla="*/ 163128 h 218911"/>
              <a:gd name="connsiteX398" fmla="*/ 3024848 w 7772172"/>
              <a:gd name="connsiteY398" fmla="*/ 190536 h 218911"/>
              <a:gd name="connsiteX399" fmla="*/ 2914184 w 7772172"/>
              <a:gd name="connsiteY399" fmla="*/ 171135 h 218911"/>
              <a:gd name="connsiteX400" fmla="*/ 2881998 w 7772172"/>
              <a:gd name="connsiteY400" fmla="*/ 201301 h 218911"/>
              <a:gd name="connsiteX401" fmla="*/ 2755516 w 7772172"/>
              <a:gd name="connsiteY401" fmla="*/ 209802 h 218911"/>
              <a:gd name="connsiteX402" fmla="*/ 2754086 w 7772172"/>
              <a:gd name="connsiteY402" fmla="*/ 203249 h 218911"/>
              <a:gd name="connsiteX403" fmla="*/ 2695352 w 7772172"/>
              <a:gd name="connsiteY403" fmla="*/ 204899 h 218911"/>
              <a:gd name="connsiteX404" fmla="*/ 2701353 w 7772172"/>
              <a:gd name="connsiteY404" fmla="*/ 186472 h 218911"/>
              <a:gd name="connsiteX405" fmla="*/ 2676000 w 7772172"/>
              <a:gd name="connsiteY405" fmla="*/ 194120 h 218911"/>
              <a:gd name="connsiteX406" fmla="*/ 2673946 w 7772172"/>
              <a:gd name="connsiteY406" fmla="*/ 161891 h 218911"/>
              <a:gd name="connsiteX407" fmla="*/ 2669374 w 7772172"/>
              <a:gd name="connsiteY407" fmla="*/ 186884 h 218911"/>
              <a:gd name="connsiteX408" fmla="*/ 2662829 w 7772172"/>
              <a:gd name="connsiteY408" fmla="*/ 164846 h 218911"/>
              <a:gd name="connsiteX409" fmla="*/ 2661867 w 7772172"/>
              <a:gd name="connsiteY409" fmla="*/ 198840 h 218911"/>
              <a:gd name="connsiteX410" fmla="*/ 2501289 w 7772172"/>
              <a:gd name="connsiteY410" fmla="*/ 205460 h 218911"/>
              <a:gd name="connsiteX411" fmla="*/ 2506570 w 7772172"/>
              <a:gd name="connsiteY411" fmla="*/ 191097 h 218911"/>
              <a:gd name="connsiteX412" fmla="*/ 2425508 w 7772172"/>
              <a:gd name="connsiteY412" fmla="*/ 183699 h 218911"/>
              <a:gd name="connsiteX413" fmla="*/ 2422390 w 7772172"/>
              <a:gd name="connsiteY413" fmla="*/ 200328 h 218911"/>
              <a:gd name="connsiteX414" fmla="*/ 2383110 w 7772172"/>
              <a:gd name="connsiteY414" fmla="*/ 197866 h 218911"/>
              <a:gd name="connsiteX415" fmla="*/ 2404695 w 7772172"/>
              <a:gd name="connsiteY415" fmla="*/ 181258 h 218911"/>
              <a:gd name="connsiteX416" fmla="*/ 2337678 w 7772172"/>
              <a:gd name="connsiteY416" fmla="*/ 198887 h 218911"/>
              <a:gd name="connsiteX417" fmla="*/ 2267922 w 7772172"/>
              <a:gd name="connsiteY417" fmla="*/ 173698 h 218911"/>
              <a:gd name="connsiteX418" fmla="*/ 2282181 w 7772172"/>
              <a:gd name="connsiteY418" fmla="*/ 189048 h 218911"/>
              <a:gd name="connsiteX419" fmla="*/ 2264043 w 7772172"/>
              <a:gd name="connsiteY419" fmla="*/ 194397 h 218911"/>
              <a:gd name="connsiteX420" fmla="*/ 2250075 w 7772172"/>
              <a:gd name="connsiteY420" fmla="*/ 169471 h 218911"/>
              <a:gd name="connsiteX421" fmla="*/ 2223825 w 7772172"/>
              <a:gd name="connsiteY421" fmla="*/ 191327 h 218911"/>
              <a:gd name="connsiteX422" fmla="*/ 2223352 w 7772172"/>
              <a:gd name="connsiteY422" fmla="*/ 170492 h 218911"/>
              <a:gd name="connsiteX423" fmla="*/ 2180708 w 7772172"/>
              <a:gd name="connsiteY423" fmla="*/ 199550 h 218911"/>
              <a:gd name="connsiteX424" fmla="*/ 2092480 w 7772172"/>
              <a:gd name="connsiteY424" fmla="*/ 159382 h 218911"/>
              <a:gd name="connsiteX425" fmla="*/ 2015727 w 7772172"/>
              <a:gd name="connsiteY425" fmla="*/ 186506 h 218911"/>
              <a:gd name="connsiteX426" fmla="*/ 1806888 w 7772172"/>
              <a:gd name="connsiteY426" fmla="*/ 166117 h 218911"/>
              <a:gd name="connsiteX427" fmla="*/ 1812853 w 7772172"/>
              <a:gd name="connsiteY427" fmla="*/ 162601 h 218911"/>
              <a:gd name="connsiteX428" fmla="*/ 1743878 w 7772172"/>
              <a:gd name="connsiteY428" fmla="*/ 184775 h 218911"/>
              <a:gd name="connsiteX429" fmla="*/ 1752276 w 7772172"/>
              <a:gd name="connsiteY429" fmla="*/ 178878 h 218911"/>
              <a:gd name="connsiteX430" fmla="*/ 1592706 w 7772172"/>
              <a:gd name="connsiteY430" fmla="*/ 193869 h 218911"/>
              <a:gd name="connsiteX431" fmla="*/ 1583645 w 7772172"/>
              <a:gd name="connsiteY431" fmla="*/ 176504 h 218911"/>
              <a:gd name="connsiteX432" fmla="*/ 1571308 w 7772172"/>
              <a:gd name="connsiteY432" fmla="*/ 196892 h 218911"/>
              <a:gd name="connsiteX433" fmla="*/ 1567225 w 7772172"/>
              <a:gd name="connsiteY433" fmla="*/ 184078 h 218911"/>
              <a:gd name="connsiteX434" fmla="*/ 1544510 w 7772172"/>
              <a:gd name="connsiteY434" fmla="*/ 203925 h 218911"/>
              <a:gd name="connsiteX435" fmla="*/ 1353458 w 7772172"/>
              <a:gd name="connsiteY435" fmla="*/ 187479 h 218911"/>
              <a:gd name="connsiteX436" fmla="*/ 1353102 w 7772172"/>
              <a:gd name="connsiteY436" fmla="*/ 166414 h 218911"/>
              <a:gd name="connsiteX437" fmla="*/ 1211481 w 7772172"/>
              <a:gd name="connsiteY437" fmla="*/ 190833 h 218911"/>
              <a:gd name="connsiteX438" fmla="*/ 1207000 w 7772172"/>
              <a:gd name="connsiteY438" fmla="*/ 167835 h 218911"/>
              <a:gd name="connsiteX439" fmla="*/ 1165491 w 7772172"/>
              <a:gd name="connsiteY439" fmla="*/ 182563 h 218911"/>
              <a:gd name="connsiteX440" fmla="*/ 1191798 w 7772172"/>
              <a:gd name="connsiteY440" fmla="*/ 170871 h 218911"/>
              <a:gd name="connsiteX441" fmla="*/ 1124723 w 7772172"/>
              <a:gd name="connsiteY441" fmla="*/ 190732 h 218911"/>
              <a:gd name="connsiteX442" fmla="*/ 1135558 w 7772172"/>
              <a:gd name="connsiteY442" fmla="*/ 164764 h 218911"/>
              <a:gd name="connsiteX443" fmla="*/ 1087749 w 7772172"/>
              <a:gd name="connsiteY443" fmla="*/ 193755 h 218911"/>
              <a:gd name="connsiteX444" fmla="*/ 995336 w 7772172"/>
              <a:gd name="connsiteY444" fmla="*/ 166597 h 218911"/>
              <a:gd name="connsiteX445" fmla="*/ 988897 w 7772172"/>
              <a:gd name="connsiteY445" fmla="*/ 198245 h 218911"/>
              <a:gd name="connsiteX446" fmla="*/ 898301 w 7772172"/>
              <a:gd name="connsiteY446" fmla="*/ 203249 h 218911"/>
              <a:gd name="connsiteX447" fmla="*/ 895225 w 7772172"/>
              <a:gd name="connsiteY447" fmla="*/ 167023 h 218911"/>
              <a:gd name="connsiteX448" fmla="*/ 927762 w 7772172"/>
              <a:gd name="connsiteY448" fmla="*/ 175794 h 218911"/>
              <a:gd name="connsiteX449" fmla="*/ 948874 w 7772172"/>
              <a:gd name="connsiteY449" fmla="*/ 147642 h 218911"/>
              <a:gd name="connsiteX450" fmla="*/ 868428 w 7772172"/>
              <a:gd name="connsiteY450" fmla="*/ 168065 h 218911"/>
              <a:gd name="connsiteX451" fmla="*/ 887638 w 7772172"/>
              <a:gd name="connsiteY451" fmla="*/ 142591 h 218911"/>
              <a:gd name="connsiteX452" fmla="*/ 873565 w 7772172"/>
              <a:gd name="connsiteY452" fmla="*/ 149671 h 218911"/>
              <a:gd name="connsiteX453" fmla="*/ 886336 w 7772172"/>
              <a:gd name="connsiteY453" fmla="*/ 138466 h 218911"/>
              <a:gd name="connsiteX454" fmla="*/ 856361 w 7772172"/>
              <a:gd name="connsiteY454" fmla="*/ 137918 h 218911"/>
              <a:gd name="connsiteX455" fmla="*/ 860585 w 7772172"/>
              <a:gd name="connsiteY455" fmla="*/ 172210 h 218911"/>
              <a:gd name="connsiteX456" fmla="*/ 856995 w 7772172"/>
              <a:gd name="connsiteY456" fmla="*/ 166002 h 218911"/>
              <a:gd name="connsiteX457" fmla="*/ 759428 w 7772172"/>
              <a:gd name="connsiteY457" fmla="*/ 191922 h 218911"/>
              <a:gd name="connsiteX458" fmla="*/ 758744 w 7772172"/>
              <a:gd name="connsiteY458" fmla="*/ 181157 h 218911"/>
              <a:gd name="connsiteX459" fmla="*/ 702646 w 7772172"/>
              <a:gd name="connsiteY459" fmla="*/ 209734 h 218911"/>
              <a:gd name="connsiteX460" fmla="*/ 673929 w 7772172"/>
              <a:gd name="connsiteY460" fmla="*/ 178567 h 218911"/>
              <a:gd name="connsiteX461" fmla="*/ 653503 w 7772172"/>
              <a:gd name="connsiteY461" fmla="*/ 217349 h 218911"/>
              <a:gd name="connsiteX462" fmla="*/ 665673 w 7772172"/>
              <a:gd name="connsiteY462" fmla="*/ 195472 h 218911"/>
              <a:gd name="connsiteX463" fmla="*/ 629359 w 7772172"/>
              <a:gd name="connsiteY463" fmla="*/ 174502 h 218911"/>
              <a:gd name="connsiteX464" fmla="*/ 596778 w 7772172"/>
              <a:gd name="connsiteY464" fmla="*/ 200476 h 218911"/>
              <a:gd name="connsiteX465" fmla="*/ 571300 w 7772172"/>
              <a:gd name="connsiteY465" fmla="*/ 170824 h 218911"/>
              <a:gd name="connsiteX466" fmla="*/ 537488 w 7772172"/>
              <a:gd name="connsiteY466" fmla="*/ 210147 h 218911"/>
              <a:gd name="connsiteX467" fmla="*/ 544588 w 7772172"/>
              <a:gd name="connsiteY467" fmla="*/ 154479 h 218911"/>
              <a:gd name="connsiteX468" fmla="*/ 494735 w 7772172"/>
              <a:gd name="connsiteY468" fmla="*/ 203378 h 218911"/>
              <a:gd name="connsiteX469" fmla="*/ 456569 w 7772172"/>
              <a:gd name="connsiteY469" fmla="*/ 184984 h 218911"/>
              <a:gd name="connsiteX470" fmla="*/ 465476 w 7772172"/>
              <a:gd name="connsiteY470" fmla="*/ 178912 h 218911"/>
              <a:gd name="connsiteX471" fmla="*/ 358876 w 7772172"/>
              <a:gd name="connsiteY471" fmla="*/ 210958 h 218911"/>
              <a:gd name="connsiteX472" fmla="*/ 311127 w 7772172"/>
              <a:gd name="connsiteY472" fmla="*/ 170607 h 218911"/>
              <a:gd name="connsiteX473" fmla="*/ 268400 w 7772172"/>
              <a:gd name="connsiteY473" fmla="*/ 195242 h 218911"/>
              <a:gd name="connsiteX474" fmla="*/ 216138 w 7772172"/>
              <a:gd name="connsiteY474" fmla="*/ 170032 h 218911"/>
              <a:gd name="connsiteX475" fmla="*/ 165711 w 7772172"/>
              <a:gd name="connsiteY475" fmla="*/ 190881 h 218911"/>
              <a:gd name="connsiteX476" fmla="*/ 174086 w 7772172"/>
              <a:gd name="connsiteY476" fmla="*/ 174043 h 218911"/>
              <a:gd name="connsiteX477" fmla="*/ 145369 w 7772172"/>
              <a:gd name="connsiteY477" fmla="*/ 160308 h 218911"/>
              <a:gd name="connsiteX478" fmla="*/ 135152 w 7772172"/>
              <a:gd name="connsiteY478" fmla="*/ 197088 h 218911"/>
              <a:gd name="connsiteX479" fmla="*/ 128180 w 7772172"/>
              <a:gd name="connsiteY479" fmla="*/ 165853 h 218911"/>
              <a:gd name="connsiteX480" fmla="*/ 96861 w 7772172"/>
              <a:gd name="connsiteY480" fmla="*/ 195919 h 218911"/>
              <a:gd name="connsiteX481" fmla="*/ 83491 w 7772172"/>
              <a:gd name="connsiteY481" fmla="*/ 179094 h 218911"/>
              <a:gd name="connsiteX482" fmla="*/ 47794 w 7772172"/>
              <a:gd name="connsiteY482" fmla="*/ 186161 h 218911"/>
              <a:gd name="connsiteX483" fmla="*/ 74643 w 7772172"/>
              <a:gd name="connsiteY483" fmla="*/ 185200 h 218911"/>
              <a:gd name="connsiteX484" fmla="*/ 64367 w 7772172"/>
              <a:gd name="connsiteY484" fmla="*/ 169931 h 218911"/>
              <a:gd name="connsiteX485" fmla="*/ 32464 w 7772172"/>
              <a:gd name="connsiteY485" fmla="*/ 189183 h 218911"/>
              <a:gd name="connsiteX486" fmla="*/ 0 w 7772172"/>
              <a:gd name="connsiteY486" fmla="*/ 149884 h 218911"/>
              <a:gd name="connsiteX487" fmla="*/ 4407 w 7772172"/>
              <a:gd name="connsiteY487" fmla="*/ 103464 h 218911"/>
              <a:gd name="connsiteX488" fmla="*/ 697 w 7772172"/>
              <a:gd name="connsiteY488" fmla="*/ 104485 h 218911"/>
              <a:gd name="connsiteX489" fmla="*/ 5210 w 7772172"/>
              <a:gd name="connsiteY489" fmla="*/ 92813 h 218911"/>
              <a:gd name="connsiteX490" fmla="*/ 4407 w 7772172"/>
              <a:gd name="connsiteY490" fmla="*/ 103464 h 218911"/>
              <a:gd name="connsiteX491" fmla="*/ 23058 w 7772172"/>
              <a:gd name="connsiteY491" fmla="*/ 97899 h 218911"/>
              <a:gd name="connsiteX492" fmla="*/ 1415 w 7772172"/>
              <a:gd name="connsiteY492" fmla="*/ 80533 h 218911"/>
              <a:gd name="connsiteX493" fmla="*/ 51825 w 7772172"/>
              <a:gd name="connsiteY493" fmla="*/ 42278 h 218911"/>
              <a:gd name="connsiteX494" fmla="*/ 100799 w 7772172"/>
              <a:gd name="connsiteY494" fmla="*/ 86774 h 218911"/>
              <a:gd name="connsiteX495" fmla="*/ 149291 w 7772172"/>
              <a:gd name="connsiteY495" fmla="*/ 68462 h 218911"/>
              <a:gd name="connsiteX496" fmla="*/ 149891 w 7772172"/>
              <a:gd name="connsiteY496" fmla="*/ 79146 h 218911"/>
              <a:gd name="connsiteX497" fmla="*/ 164080 w 7772172"/>
              <a:gd name="connsiteY497" fmla="*/ 72012 h 218911"/>
              <a:gd name="connsiteX498" fmla="*/ 223313 w 7772172"/>
              <a:gd name="connsiteY498" fmla="*/ 79721 h 218911"/>
              <a:gd name="connsiteX499" fmla="*/ 216223 w 7772172"/>
              <a:gd name="connsiteY499" fmla="*/ 65967 h 218911"/>
              <a:gd name="connsiteX500" fmla="*/ 346368 w 7772172"/>
              <a:gd name="connsiteY500" fmla="*/ 83454 h 218911"/>
              <a:gd name="connsiteX501" fmla="*/ 376985 w 7772172"/>
              <a:gd name="connsiteY501" fmla="*/ 59894 h 218911"/>
              <a:gd name="connsiteX502" fmla="*/ 383341 w 7772172"/>
              <a:gd name="connsiteY502" fmla="*/ 80316 h 218911"/>
              <a:gd name="connsiteX503" fmla="*/ 433769 w 7772172"/>
              <a:gd name="connsiteY503" fmla="*/ 59482 h 218911"/>
              <a:gd name="connsiteX504" fmla="*/ 752555 w 7772172"/>
              <a:gd name="connsiteY504" fmla="*/ 74095 h 218911"/>
              <a:gd name="connsiteX505" fmla="*/ 741724 w 7772172"/>
              <a:gd name="connsiteY505" fmla="*/ 65324 h 218911"/>
              <a:gd name="connsiteX506" fmla="*/ 968024 w 7772172"/>
              <a:gd name="connsiteY506" fmla="*/ 52827 h 218911"/>
              <a:gd name="connsiteX507" fmla="*/ 962343 w 7772172"/>
              <a:gd name="connsiteY507" fmla="*/ 60455 h 218911"/>
              <a:gd name="connsiteX508" fmla="*/ 987206 w 7772172"/>
              <a:gd name="connsiteY508" fmla="*/ 79343 h 218911"/>
              <a:gd name="connsiteX509" fmla="*/ 1064974 w 7772172"/>
              <a:gd name="connsiteY509" fmla="*/ 50832 h 218911"/>
              <a:gd name="connsiteX510" fmla="*/ 1045823 w 7772172"/>
              <a:gd name="connsiteY510" fmla="*/ 59002 h 218911"/>
              <a:gd name="connsiteX511" fmla="*/ 1064331 w 7772172"/>
              <a:gd name="connsiteY511" fmla="*/ 74852 h 218911"/>
              <a:gd name="connsiteX512" fmla="*/ 1191858 w 7772172"/>
              <a:gd name="connsiteY512" fmla="*/ 32108 h 218911"/>
              <a:gd name="connsiteX513" fmla="*/ 1253061 w 7772172"/>
              <a:gd name="connsiteY513" fmla="*/ 89297 h 218911"/>
              <a:gd name="connsiteX514" fmla="*/ 1272598 w 7772172"/>
              <a:gd name="connsiteY514" fmla="*/ 58623 h 218911"/>
              <a:gd name="connsiteX515" fmla="*/ 1310678 w 7772172"/>
              <a:gd name="connsiteY515" fmla="*/ 51394 h 218911"/>
              <a:gd name="connsiteX516" fmla="*/ 1275895 w 7772172"/>
              <a:gd name="connsiteY516" fmla="*/ 52665 h 218911"/>
              <a:gd name="connsiteX517" fmla="*/ 1276848 w 7772172"/>
              <a:gd name="connsiteY517" fmla="*/ 50995 h 218911"/>
              <a:gd name="connsiteX518" fmla="*/ 1270884 w 7772172"/>
              <a:gd name="connsiteY518" fmla="*/ 52963 h 218911"/>
              <a:gd name="connsiteX519" fmla="*/ 1275894 w 7772172"/>
              <a:gd name="connsiteY519" fmla="*/ 52665 h 218911"/>
              <a:gd name="connsiteX520" fmla="*/ 1272597 w 7772172"/>
              <a:gd name="connsiteY520" fmla="*/ 58623 h 218911"/>
              <a:gd name="connsiteX521" fmla="*/ 1267046 w 7772172"/>
              <a:gd name="connsiteY521" fmla="*/ 54349 h 218911"/>
              <a:gd name="connsiteX522" fmla="*/ 1270880 w 7772172"/>
              <a:gd name="connsiteY522" fmla="*/ 52964 h 218911"/>
              <a:gd name="connsiteX523" fmla="*/ 1258932 w 7772172"/>
              <a:gd name="connsiteY523" fmla="*/ 56033 h 218911"/>
              <a:gd name="connsiteX524" fmla="*/ 1258932 w 7772172"/>
              <a:gd name="connsiteY524" fmla="*/ 24378 h 218911"/>
              <a:gd name="connsiteX525" fmla="*/ 1305109 w 7772172"/>
              <a:gd name="connsiteY525" fmla="*/ 32818 h 218911"/>
              <a:gd name="connsiteX526" fmla="*/ 1327766 w 7772172"/>
              <a:gd name="connsiteY526" fmla="*/ 38052 h 218911"/>
              <a:gd name="connsiteX527" fmla="*/ 1345057 w 7772172"/>
              <a:gd name="connsiteY527" fmla="*/ 35245 h 218911"/>
              <a:gd name="connsiteX528" fmla="*/ 1342225 w 7772172"/>
              <a:gd name="connsiteY528" fmla="*/ 37193 h 218911"/>
              <a:gd name="connsiteX529" fmla="*/ 1345844 w 7772172"/>
              <a:gd name="connsiteY529" fmla="*/ 43205 h 218911"/>
              <a:gd name="connsiteX530" fmla="*/ 1434250 w 7772172"/>
              <a:gd name="connsiteY530" fmla="*/ 9819 h 218911"/>
              <a:gd name="connsiteX531" fmla="*/ 1439988 w 7772172"/>
              <a:gd name="connsiteY531" fmla="*/ 54234 h 218911"/>
              <a:gd name="connsiteX532" fmla="*/ 1379884 w 7772172"/>
              <a:gd name="connsiteY532" fmla="*/ 51374 h 218911"/>
              <a:gd name="connsiteX533" fmla="*/ 1384963 w 7772172"/>
              <a:gd name="connsiteY533" fmla="*/ 62620 h 218911"/>
              <a:gd name="connsiteX534" fmla="*/ 1480071 w 7772172"/>
              <a:gd name="connsiteY534" fmla="*/ 59218 h 218911"/>
              <a:gd name="connsiteX535" fmla="*/ 1473714 w 7772172"/>
              <a:gd name="connsiteY535" fmla="*/ 71600 h 218911"/>
              <a:gd name="connsiteX536" fmla="*/ 1506978 w 7772172"/>
              <a:gd name="connsiteY536" fmla="*/ 52232 h 218911"/>
              <a:gd name="connsiteX537" fmla="*/ 1560455 w 7772172"/>
              <a:gd name="connsiteY537" fmla="*/ 74028 h 218911"/>
              <a:gd name="connsiteX538" fmla="*/ 1598932 w 7772172"/>
              <a:gd name="connsiteY538" fmla="*/ 54991 h 218911"/>
              <a:gd name="connsiteX539" fmla="*/ 1587448 w 7772172"/>
              <a:gd name="connsiteY539" fmla="*/ 67028 h 218911"/>
              <a:gd name="connsiteX540" fmla="*/ 1638078 w 7772172"/>
              <a:gd name="connsiteY540" fmla="*/ 59218 h 218911"/>
              <a:gd name="connsiteX541" fmla="*/ 1634630 w 7772172"/>
              <a:gd name="connsiteY541" fmla="*/ 69483 h 218911"/>
              <a:gd name="connsiteX542" fmla="*/ 1690609 w 7772172"/>
              <a:gd name="connsiteY542" fmla="*/ 32155 h 218911"/>
              <a:gd name="connsiteX543" fmla="*/ 1686359 w 7772172"/>
              <a:gd name="connsiteY543" fmla="*/ 50995 h 218911"/>
              <a:gd name="connsiteX544" fmla="*/ 1765849 w 7772172"/>
              <a:gd name="connsiteY544" fmla="*/ 42231 h 218911"/>
              <a:gd name="connsiteX545" fmla="*/ 1849286 w 7772172"/>
              <a:gd name="connsiteY545" fmla="*/ 22350 h 218911"/>
              <a:gd name="connsiteX546" fmla="*/ 1838791 w 7772172"/>
              <a:gd name="connsiteY546" fmla="*/ 35955 h 218911"/>
              <a:gd name="connsiteX547" fmla="*/ 1990519 w 7772172"/>
              <a:gd name="connsiteY547" fmla="*/ 34684 h 218911"/>
              <a:gd name="connsiteX548" fmla="*/ 1998564 w 7772172"/>
              <a:gd name="connsiteY548" fmla="*/ 63262 h 218911"/>
              <a:gd name="connsiteX549" fmla="*/ 2061905 w 7772172"/>
              <a:gd name="connsiteY549" fmla="*/ 6932 h 218911"/>
              <a:gd name="connsiteX550" fmla="*/ 2051425 w 7772172"/>
              <a:gd name="connsiteY550" fmla="*/ 20618 h 218911"/>
              <a:gd name="connsiteX551" fmla="*/ 2165150 w 7772172"/>
              <a:gd name="connsiteY551" fmla="*/ 23344 h 218911"/>
              <a:gd name="connsiteX552" fmla="*/ 2164348 w 7772172"/>
              <a:gd name="connsiteY552" fmla="*/ 42495 h 218911"/>
              <a:gd name="connsiteX553" fmla="*/ 2212813 w 7772172"/>
              <a:gd name="connsiteY553" fmla="*/ 24743 h 218911"/>
              <a:gd name="connsiteX554" fmla="*/ 2409680 w 7772172"/>
              <a:gd name="connsiteY554" fmla="*/ 52185 h 218911"/>
              <a:gd name="connsiteX555" fmla="*/ 2413602 w 7772172"/>
              <a:gd name="connsiteY555" fmla="*/ 16473 h 218911"/>
              <a:gd name="connsiteX556" fmla="*/ 2478987 w 7772172"/>
              <a:gd name="connsiteY556" fmla="*/ 36862 h 218911"/>
              <a:gd name="connsiteX557" fmla="*/ 2473706 w 7772172"/>
              <a:gd name="connsiteY557" fmla="*/ 36334 h 218911"/>
              <a:gd name="connsiteX558" fmla="*/ 2512308 w 7772172"/>
              <a:gd name="connsiteY558" fmla="*/ 42988 h 218911"/>
              <a:gd name="connsiteX559" fmla="*/ 2525104 w 7772172"/>
              <a:gd name="connsiteY559" fmla="*/ 16804 h 218911"/>
              <a:gd name="connsiteX560" fmla="*/ 2721303 w 7772172"/>
              <a:gd name="connsiteY560" fmla="*/ 48452 h 218911"/>
              <a:gd name="connsiteX561" fmla="*/ 2900651 w 7772172"/>
              <a:gd name="connsiteY561" fmla="*/ 12098 h 218911"/>
              <a:gd name="connsiteX562" fmla="*/ 2899845 w 7772172"/>
              <a:gd name="connsiteY562" fmla="*/ 16311 h 218911"/>
              <a:gd name="connsiteX563" fmla="*/ 2968944 w 7772172"/>
              <a:gd name="connsiteY563" fmla="*/ 60570 h 218911"/>
              <a:gd name="connsiteX564" fmla="*/ 3108209 w 7772172"/>
              <a:gd name="connsiteY564" fmla="*/ 25934 h 218911"/>
              <a:gd name="connsiteX565" fmla="*/ 3095507 w 7772172"/>
              <a:gd name="connsiteY565" fmla="*/ 37308 h 218911"/>
              <a:gd name="connsiteX566" fmla="*/ 3140187 w 7772172"/>
              <a:gd name="connsiteY566" fmla="*/ 25487 h 218911"/>
              <a:gd name="connsiteX567" fmla="*/ 3140863 w 7772172"/>
              <a:gd name="connsiteY567" fmla="*/ 36172 h 218911"/>
              <a:gd name="connsiteX568" fmla="*/ 3174452 w 7772172"/>
              <a:gd name="connsiteY568" fmla="*/ 27354 h 218911"/>
              <a:gd name="connsiteX569" fmla="*/ 3169906 w 7772172"/>
              <a:gd name="connsiteY569" fmla="*/ 37457 h 218911"/>
              <a:gd name="connsiteX570" fmla="*/ 3350577 w 7772172"/>
              <a:gd name="connsiteY570" fmla="*/ 22566 h 218911"/>
              <a:gd name="connsiteX571" fmla="*/ 3349850 w 7772172"/>
              <a:gd name="connsiteY571" fmla="*/ 41636 h 218911"/>
              <a:gd name="connsiteX572" fmla="*/ 3467371 w 7772172"/>
              <a:gd name="connsiteY572" fmla="*/ 8683 h 218911"/>
              <a:gd name="connsiteX573" fmla="*/ 3451863 w 7772172"/>
              <a:gd name="connsiteY573" fmla="*/ 21694 h 218911"/>
              <a:gd name="connsiteX574" fmla="*/ 3542991 w 7772172"/>
              <a:gd name="connsiteY574" fmla="*/ 34603 h 218911"/>
              <a:gd name="connsiteX575" fmla="*/ 3515040 w 7772172"/>
              <a:gd name="connsiteY575" fmla="*/ 15533 h 218911"/>
              <a:gd name="connsiteX576" fmla="*/ 3546990 w 7772172"/>
              <a:gd name="connsiteY576" fmla="*/ 0 h 21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7772172" h="218911">
                <a:moveTo>
                  <a:pt x="4890429" y="204946"/>
                </a:moveTo>
                <a:cubicBezTo>
                  <a:pt x="4891650" y="204946"/>
                  <a:pt x="4892715" y="205014"/>
                  <a:pt x="4893936" y="204946"/>
                </a:cubicBezTo>
                <a:cubicBezTo>
                  <a:pt x="4893884" y="205115"/>
                  <a:pt x="4893936" y="205163"/>
                  <a:pt x="4893884" y="205277"/>
                </a:cubicBezTo>
                <a:close/>
                <a:moveTo>
                  <a:pt x="4747995" y="191807"/>
                </a:moveTo>
                <a:cubicBezTo>
                  <a:pt x="4754125" y="194350"/>
                  <a:pt x="4760074" y="198245"/>
                  <a:pt x="4765685" y="204946"/>
                </a:cubicBezTo>
                <a:lnTo>
                  <a:pt x="4744332" y="196710"/>
                </a:lnTo>
                <a:cubicBezTo>
                  <a:pt x="4745189" y="194512"/>
                  <a:pt x="4746696" y="193308"/>
                  <a:pt x="4747995" y="191807"/>
                </a:cubicBezTo>
                <a:close/>
                <a:moveTo>
                  <a:pt x="2223824" y="191327"/>
                </a:moveTo>
                <a:lnTo>
                  <a:pt x="2223907" y="196148"/>
                </a:lnTo>
                <a:lnTo>
                  <a:pt x="2218686" y="195540"/>
                </a:lnTo>
                <a:close/>
                <a:moveTo>
                  <a:pt x="5462163" y="182393"/>
                </a:moveTo>
                <a:cubicBezTo>
                  <a:pt x="5454889" y="185483"/>
                  <a:pt x="5448265" y="186937"/>
                  <a:pt x="5458006" y="183252"/>
                </a:cubicBezTo>
                <a:cubicBezTo>
                  <a:pt x="5459279" y="182758"/>
                  <a:pt x="5460708" y="182494"/>
                  <a:pt x="5462163" y="182393"/>
                </a:cubicBezTo>
                <a:close/>
                <a:moveTo>
                  <a:pt x="860652" y="172405"/>
                </a:moveTo>
                <a:lnTo>
                  <a:pt x="860652" y="172406"/>
                </a:lnTo>
                <a:lnTo>
                  <a:pt x="869789" y="189480"/>
                </a:lnTo>
                <a:cubicBezTo>
                  <a:pt x="834634" y="190731"/>
                  <a:pt x="863705" y="185910"/>
                  <a:pt x="860652" y="172405"/>
                </a:cubicBezTo>
                <a:close/>
                <a:moveTo>
                  <a:pt x="7644228" y="166414"/>
                </a:moveTo>
                <a:cubicBezTo>
                  <a:pt x="7643838" y="167192"/>
                  <a:pt x="7643526" y="168213"/>
                  <a:pt x="7643604" y="169471"/>
                </a:cubicBezTo>
                <a:lnTo>
                  <a:pt x="7638435" y="168693"/>
                </a:lnTo>
                <a:close/>
                <a:moveTo>
                  <a:pt x="7260498" y="166184"/>
                </a:moveTo>
                <a:lnTo>
                  <a:pt x="7261695" y="167048"/>
                </a:lnTo>
                <a:cubicBezTo>
                  <a:pt x="7262802" y="168921"/>
                  <a:pt x="7263161" y="171654"/>
                  <a:pt x="7262180" y="175794"/>
                </a:cubicBezTo>
                <a:close/>
                <a:moveTo>
                  <a:pt x="7552423" y="161031"/>
                </a:moveTo>
                <a:cubicBezTo>
                  <a:pt x="7549514" y="163757"/>
                  <a:pt x="7546345" y="165853"/>
                  <a:pt x="7542526" y="166928"/>
                </a:cubicBezTo>
                <a:cubicBezTo>
                  <a:pt x="7542812" y="165670"/>
                  <a:pt x="7542968" y="164615"/>
                  <a:pt x="7543123" y="163412"/>
                </a:cubicBezTo>
                <a:cubicBezTo>
                  <a:pt x="7546267" y="162816"/>
                  <a:pt x="7549306" y="162005"/>
                  <a:pt x="7552423" y="161031"/>
                </a:cubicBezTo>
                <a:close/>
                <a:moveTo>
                  <a:pt x="1353187" y="160058"/>
                </a:moveTo>
                <a:cubicBezTo>
                  <a:pt x="1345919" y="160869"/>
                  <a:pt x="1341752" y="161248"/>
                  <a:pt x="1338744" y="161512"/>
                </a:cubicBezTo>
                <a:cubicBezTo>
                  <a:pt x="1342022" y="161248"/>
                  <a:pt x="1347161" y="160869"/>
                  <a:pt x="1353187" y="160437"/>
                </a:cubicBezTo>
                <a:close/>
                <a:moveTo>
                  <a:pt x="7662099" y="159381"/>
                </a:moveTo>
                <a:cubicBezTo>
                  <a:pt x="7659345" y="164811"/>
                  <a:pt x="7654176" y="164216"/>
                  <a:pt x="7649994" y="164169"/>
                </a:cubicBezTo>
                <a:close/>
                <a:moveTo>
                  <a:pt x="7462470" y="159194"/>
                </a:moveTo>
                <a:cubicBezTo>
                  <a:pt x="7473973" y="161341"/>
                  <a:pt x="7489331" y="174482"/>
                  <a:pt x="7494416" y="166793"/>
                </a:cubicBezTo>
                <a:lnTo>
                  <a:pt x="7493066" y="172277"/>
                </a:lnTo>
                <a:cubicBezTo>
                  <a:pt x="7478674" y="176598"/>
                  <a:pt x="7463088" y="163459"/>
                  <a:pt x="7452775" y="161890"/>
                </a:cubicBezTo>
                <a:cubicBezTo>
                  <a:pt x="7455230" y="158984"/>
                  <a:pt x="7458636" y="158478"/>
                  <a:pt x="7462470" y="159194"/>
                </a:cubicBezTo>
                <a:close/>
                <a:moveTo>
                  <a:pt x="7542423" y="156243"/>
                </a:moveTo>
                <a:cubicBezTo>
                  <a:pt x="7543825" y="157913"/>
                  <a:pt x="7543696" y="160585"/>
                  <a:pt x="7543124" y="163411"/>
                </a:cubicBezTo>
                <a:cubicBezTo>
                  <a:pt x="7540994" y="163837"/>
                  <a:pt x="7538812" y="164216"/>
                  <a:pt x="7536552" y="164433"/>
                </a:cubicBezTo>
                <a:cubicBezTo>
                  <a:pt x="7539591" y="163411"/>
                  <a:pt x="7541279" y="161031"/>
                  <a:pt x="7542423" y="156243"/>
                </a:cubicBezTo>
                <a:close/>
                <a:moveTo>
                  <a:pt x="7174169" y="151787"/>
                </a:moveTo>
                <a:cubicBezTo>
                  <a:pt x="7174220" y="151855"/>
                  <a:pt x="7174272" y="151855"/>
                  <a:pt x="7174376" y="151902"/>
                </a:cubicBezTo>
                <a:cubicBezTo>
                  <a:pt x="7174013" y="154215"/>
                  <a:pt x="7173623" y="156723"/>
                  <a:pt x="7172272" y="160057"/>
                </a:cubicBezTo>
                <a:close/>
                <a:moveTo>
                  <a:pt x="6213581" y="150265"/>
                </a:moveTo>
                <a:lnTo>
                  <a:pt x="6206619" y="166116"/>
                </a:lnTo>
                <a:lnTo>
                  <a:pt x="6192020" y="155371"/>
                </a:lnTo>
                <a:close/>
                <a:moveTo>
                  <a:pt x="1392569" y="146040"/>
                </a:moveTo>
                <a:cubicBezTo>
                  <a:pt x="1386651" y="145695"/>
                  <a:pt x="1384423" y="152464"/>
                  <a:pt x="1386482" y="159017"/>
                </a:cubicBezTo>
                <a:cubicBezTo>
                  <a:pt x="1395915" y="158888"/>
                  <a:pt x="1404830" y="159017"/>
                  <a:pt x="1411990" y="159760"/>
                </a:cubicBezTo>
                <a:cubicBezTo>
                  <a:pt x="1403217" y="154215"/>
                  <a:pt x="1389358" y="150435"/>
                  <a:pt x="1392569" y="146040"/>
                </a:cubicBezTo>
                <a:close/>
                <a:moveTo>
                  <a:pt x="7642051" y="144121"/>
                </a:moveTo>
                <a:lnTo>
                  <a:pt x="7641266" y="145499"/>
                </a:lnTo>
                <a:lnTo>
                  <a:pt x="7638703" y="146503"/>
                </a:lnTo>
                <a:close/>
                <a:moveTo>
                  <a:pt x="7760814" y="137985"/>
                </a:moveTo>
                <a:cubicBezTo>
                  <a:pt x="7772062" y="135375"/>
                  <a:pt x="7774374" y="148582"/>
                  <a:pt x="7770296" y="154398"/>
                </a:cubicBezTo>
                <a:lnTo>
                  <a:pt x="7752787" y="160369"/>
                </a:lnTo>
                <a:close/>
                <a:moveTo>
                  <a:pt x="5971057" y="137985"/>
                </a:moveTo>
                <a:cubicBezTo>
                  <a:pt x="5970797" y="148798"/>
                  <a:pt x="5963757" y="148419"/>
                  <a:pt x="5954691" y="146965"/>
                </a:cubicBezTo>
                <a:cubicBezTo>
                  <a:pt x="5960328" y="144822"/>
                  <a:pt x="5965653" y="141434"/>
                  <a:pt x="5971057" y="137985"/>
                </a:cubicBezTo>
                <a:close/>
                <a:moveTo>
                  <a:pt x="7643085" y="126557"/>
                </a:moveTo>
                <a:lnTo>
                  <a:pt x="7657606" y="133049"/>
                </a:lnTo>
                <a:lnTo>
                  <a:pt x="7642051" y="144121"/>
                </a:lnTo>
                <a:lnTo>
                  <a:pt x="7647553" y="134455"/>
                </a:lnTo>
                <a:cubicBezTo>
                  <a:pt x="7648280" y="130026"/>
                  <a:pt x="7647215" y="126121"/>
                  <a:pt x="7643085" y="126557"/>
                </a:cubicBezTo>
                <a:close/>
                <a:moveTo>
                  <a:pt x="7694467" y="112938"/>
                </a:moveTo>
                <a:cubicBezTo>
                  <a:pt x="7693507" y="117070"/>
                  <a:pt x="7689480" y="122912"/>
                  <a:pt x="7693637" y="127849"/>
                </a:cubicBezTo>
                <a:cubicBezTo>
                  <a:pt x="7713042" y="113533"/>
                  <a:pt x="7731641" y="114229"/>
                  <a:pt x="7746319" y="131561"/>
                </a:cubicBezTo>
                <a:cubicBezTo>
                  <a:pt x="7740240" y="145614"/>
                  <a:pt x="7726732" y="134949"/>
                  <a:pt x="7722731" y="140690"/>
                </a:cubicBezTo>
                <a:cubicBezTo>
                  <a:pt x="7724627" y="132454"/>
                  <a:pt x="7716237" y="122662"/>
                  <a:pt x="7704936" y="125272"/>
                </a:cubicBezTo>
                <a:cubicBezTo>
                  <a:pt x="7690831" y="150881"/>
                  <a:pt x="7687636" y="141915"/>
                  <a:pt x="7674517" y="163412"/>
                </a:cubicBezTo>
                <a:cubicBezTo>
                  <a:pt x="7665918" y="142855"/>
                  <a:pt x="7681219" y="123785"/>
                  <a:pt x="7694467" y="112938"/>
                </a:cubicBezTo>
                <a:close/>
                <a:moveTo>
                  <a:pt x="6599733" y="80695"/>
                </a:moveTo>
                <a:lnTo>
                  <a:pt x="6600980" y="81128"/>
                </a:lnTo>
                <a:cubicBezTo>
                  <a:pt x="6601499" y="81885"/>
                  <a:pt x="6601499" y="82480"/>
                  <a:pt x="6602331" y="83400"/>
                </a:cubicBezTo>
                <a:cubicBezTo>
                  <a:pt x="6601707" y="82196"/>
                  <a:pt x="6600772" y="81439"/>
                  <a:pt x="6599733" y="80695"/>
                </a:cubicBezTo>
                <a:close/>
                <a:moveTo>
                  <a:pt x="7410433" y="80533"/>
                </a:moveTo>
                <a:lnTo>
                  <a:pt x="7407607" y="82370"/>
                </a:lnTo>
                <a:lnTo>
                  <a:pt x="7407419" y="82264"/>
                </a:lnTo>
                <a:close/>
                <a:moveTo>
                  <a:pt x="6574405" y="71004"/>
                </a:moveTo>
                <a:lnTo>
                  <a:pt x="6592641" y="78037"/>
                </a:lnTo>
                <a:cubicBezTo>
                  <a:pt x="6583757" y="76421"/>
                  <a:pt x="6573132" y="78301"/>
                  <a:pt x="6574405" y="71004"/>
                </a:cubicBezTo>
                <a:close/>
                <a:moveTo>
                  <a:pt x="4022844" y="57311"/>
                </a:moveTo>
                <a:lnTo>
                  <a:pt x="4023713" y="57312"/>
                </a:lnTo>
                <a:lnTo>
                  <a:pt x="4011930" y="62322"/>
                </a:lnTo>
                <a:cubicBezTo>
                  <a:pt x="4015281" y="61033"/>
                  <a:pt x="4019067" y="58754"/>
                  <a:pt x="4022844" y="57311"/>
                </a:cubicBezTo>
                <a:close/>
                <a:moveTo>
                  <a:pt x="7291706" y="56491"/>
                </a:moveTo>
                <a:cubicBezTo>
                  <a:pt x="7293707" y="56024"/>
                  <a:pt x="7298833" y="57736"/>
                  <a:pt x="7310263" y="63214"/>
                </a:cubicBezTo>
                <a:cubicBezTo>
                  <a:pt x="7293768" y="64979"/>
                  <a:pt x="7302107" y="74852"/>
                  <a:pt x="7308445" y="82196"/>
                </a:cubicBezTo>
                <a:lnTo>
                  <a:pt x="7272181" y="76685"/>
                </a:lnTo>
                <a:cubicBezTo>
                  <a:pt x="7307815" y="78901"/>
                  <a:pt x="7285701" y="57891"/>
                  <a:pt x="7291706" y="56491"/>
                </a:cubicBezTo>
                <a:close/>
                <a:moveTo>
                  <a:pt x="4700587" y="55106"/>
                </a:moveTo>
                <a:lnTo>
                  <a:pt x="4710510" y="57913"/>
                </a:lnTo>
                <a:cubicBezTo>
                  <a:pt x="4708484" y="58257"/>
                  <a:pt x="4706198" y="58555"/>
                  <a:pt x="4704250" y="58934"/>
                </a:cubicBezTo>
                <a:cubicBezTo>
                  <a:pt x="4703029" y="57649"/>
                  <a:pt x="4701652" y="56560"/>
                  <a:pt x="4700587" y="55106"/>
                </a:cubicBezTo>
                <a:close/>
                <a:moveTo>
                  <a:pt x="4892490" y="52726"/>
                </a:moveTo>
                <a:cubicBezTo>
                  <a:pt x="4894364" y="53244"/>
                  <a:pt x="4896013" y="54264"/>
                  <a:pt x="4898481" y="54991"/>
                </a:cubicBezTo>
                <a:cubicBezTo>
                  <a:pt x="4892870" y="51969"/>
                  <a:pt x="4889623" y="53192"/>
                  <a:pt x="4887181" y="55782"/>
                </a:cubicBezTo>
                <a:cubicBezTo>
                  <a:pt x="4886376" y="55106"/>
                  <a:pt x="4885778" y="54430"/>
                  <a:pt x="4885155" y="53470"/>
                </a:cubicBezTo>
                <a:cubicBezTo>
                  <a:pt x="4888519" y="52191"/>
                  <a:pt x="4890617" y="52208"/>
                  <a:pt x="4892490" y="52726"/>
                </a:cubicBezTo>
                <a:close/>
                <a:moveTo>
                  <a:pt x="7160557" y="51224"/>
                </a:moveTo>
                <a:cubicBezTo>
                  <a:pt x="7159517" y="55369"/>
                  <a:pt x="7179234" y="62619"/>
                  <a:pt x="7159751" y="66033"/>
                </a:cubicBezTo>
                <a:cubicBezTo>
                  <a:pt x="7145204" y="59596"/>
                  <a:pt x="7148218" y="57912"/>
                  <a:pt x="7160557" y="51224"/>
                </a:cubicBezTo>
                <a:close/>
                <a:moveTo>
                  <a:pt x="6903745" y="50764"/>
                </a:moveTo>
                <a:cubicBezTo>
                  <a:pt x="6902290" y="54233"/>
                  <a:pt x="6900758" y="57317"/>
                  <a:pt x="6899121" y="59859"/>
                </a:cubicBezTo>
                <a:lnTo>
                  <a:pt x="6893588" y="59893"/>
                </a:lnTo>
                <a:close/>
                <a:moveTo>
                  <a:pt x="6349286" y="48668"/>
                </a:moveTo>
                <a:lnTo>
                  <a:pt x="6347312" y="65966"/>
                </a:lnTo>
                <a:cubicBezTo>
                  <a:pt x="6349130" y="55370"/>
                  <a:pt x="6334271" y="51157"/>
                  <a:pt x="6349286" y="48668"/>
                </a:cubicBezTo>
                <a:close/>
                <a:moveTo>
                  <a:pt x="4131573" y="48559"/>
                </a:moveTo>
                <a:cubicBezTo>
                  <a:pt x="4137795" y="50295"/>
                  <a:pt x="4143542" y="54670"/>
                  <a:pt x="4146751" y="59995"/>
                </a:cubicBezTo>
                <a:cubicBezTo>
                  <a:pt x="4139997" y="62734"/>
                  <a:pt x="4126774" y="54430"/>
                  <a:pt x="4113552" y="52963"/>
                </a:cubicBezTo>
                <a:cubicBezTo>
                  <a:pt x="4118656" y="47728"/>
                  <a:pt x="4125352" y="46824"/>
                  <a:pt x="4131573" y="48559"/>
                </a:cubicBezTo>
                <a:close/>
                <a:moveTo>
                  <a:pt x="4735786" y="38301"/>
                </a:moveTo>
                <a:cubicBezTo>
                  <a:pt x="4752620" y="31843"/>
                  <a:pt x="4750489" y="55782"/>
                  <a:pt x="4740332" y="59596"/>
                </a:cubicBezTo>
                <a:close/>
                <a:moveTo>
                  <a:pt x="3621832" y="30755"/>
                </a:moveTo>
                <a:cubicBezTo>
                  <a:pt x="3649498" y="41798"/>
                  <a:pt x="3616014" y="64005"/>
                  <a:pt x="3619130" y="71451"/>
                </a:cubicBezTo>
                <a:cubicBezTo>
                  <a:pt x="3585724" y="52563"/>
                  <a:pt x="3644017" y="47742"/>
                  <a:pt x="3621832" y="30755"/>
                </a:cubicBezTo>
                <a:close/>
                <a:moveTo>
                  <a:pt x="6106841" y="29680"/>
                </a:moveTo>
                <a:lnTo>
                  <a:pt x="6100268" y="32155"/>
                </a:lnTo>
                <a:lnTo>
                  <a:pt x="6081773" y="35955"/>
                </a:lnTo>
                <a:close/>
                <a:moveTo>
                  <a:pt x="1297476" y="28028"/>
                </a:moveTo>
                <a:cubicBezTo>
                  <a:pt x="1295374" y="26945"/>
                  <a:pt x="1292268" y="26684"/>
                  <a:pt x="1287616" y="28030"/>
                </a:cubicBezTo>
                <a:cubicBezTo>
                  <a:pt x="1285841" y="30539"/>
                  <a:pt x="1284826" y="33940"/>
                  <a:pt x="1283940" y="37572"/>
                </a:cubicBezTo>
                <a:cubicBezTo>
                  <a:pt x="1284210" y="36767"/>
                  <a:pt x="1284768" y="35955"/>
                  <a:pt x="1285039" y="35245"/>
                </a:cubicBezTo>
                <a:cubicBezTo>
                  <a:pt x="1291782" y="33940"/>
                  <a:pt x="1296921" y="33298"/>
                  <a:pt x="1301313" y="32966"/>
                </a:cubicBezTo>
                <a:cubicBezTo>
                  <a:pt x="1300675" y="31018"/>
                  <a:pt x="1299577" y="29112"/>
                  <a:pt x="1297476" y="28028"/>
                </a:cubicBezTo>
                <a:close/>
                <a:moveTo>
                  <a:pt x="2391981" y="18156"/>
                </a:moveTo>
                <a:lnTo>
                  <a:pt x="2380133" y="25290"/>
                </a:lnTo>
                <a:lnTo>
                  <a:pt x="2369654" y="24100"/>
                </a:lnTo>
                <a:close/>
                <a:moveTo>
                  <a:pt x="3546990" y="0"/>
                </a:moveTo>
                <a:cubicBezTo>
                  <a:pt x="3570033" y="10975"/>
                  <a:pt x="3549823" y="25339"/>
                  <a:pt x="3584658" y="28510"/>
                </a:cubicBezTo>
                <a:cubicBezTo>
                  <a:pt x="3586113" y="37788"/>
                  <a:pt x="3559565" y="34867"/>
                  <a:pt x="3570995" y="46904"/>
                </a:cubicBezTo>
                <a:lnTo>
                  <a:pt x="3619131" y="71561"/>
                </a:lnTo>
                <a:lnTo>
                  <a:pt x="3619131" y="71450"/>
                </a:lnTo>
                <a:lnTo>
                  <a:pt x="3619410" y="71606"/>
                </a:lnTo>
                <a:lnTo>
                  <a:pt x="3642588" y="72310"/>
                </a:lnTo>
                <a:cubicBezTo>
                  <a:pt x="3638406" y="30972"/>
                  <a:pt x="3682541" y="70098"/>
                  <a:pt x="3658330" y="29829"/>
                </a:cubicBezTo>
                <a:cubicBezTo>
                  <a:pt x="3726624" y="26759"/>
                  <a:pt x="3784293" y="54065"/>
                  <a:pt x="3842898" y="34934"/>
                </a:cubicBezTo>
                <a:cubicBezTo>
                  <a:pt x="3866953" y="75116"/>
                  <a:pt x="3959196" y="36402"/>
                  <a:pt x="3953325" y="88161"/>
                </a:cubicBezTo>
                <a:cubicBezTo>
                  <a:pt x="3986446" y="88621"/>
                  <a:pt x="4013280" y="78301"/>
                  <a:pt x="4033699" y="57318"/>
                </a:cubicBezTo>
                <a:lnTo>
                  <a:pt x="4023713" y="57312"/>
                </a:lnTo>
                <a:lnTo>
                  <a:pt x="4041527" y="49738"/>
                </a:lnTo>
                <a:cubicBezTo>
                  <a:pt x="4054662" y="47575"/>
                  <a:pt x="4068794" y="47083"/>
                  <a:pt x="4077107" y="47181"/>
                </a:cubicBezTo>
                <a:cubicBezTo>
                  <a:pt x="4055312" y="58934"/>
                  <a:pt x="4020113" y="69057"/>
                  <a:pt x="4003072" y="88851"/>
                </a:cubicBezTo>
                <a:cubicBezTo>
                  <a:pt x="4033153" y="83833"/>
                  <a:pt x="4075133" y="64466"/>
                  <a:pt x="4091914" y="58028"/>
                </a:cubicBezTo>
                <a:lnTo>
                  <a:pt x="4099603" y="84726"/>
                </a:lnTo>
                <a:cubicBezTo>
                  <a:pt x="4124957" y="65162"/>
                  <a:pt x="4120852" y="106270"/>
                  <a:pt x="4146258" y="79972"/>
                </a:cubicBezTo>
                <a:lnTo>
                  <a:pt x="4141453" y="71978"/>
                </a:lnTo>
                <a:cubicBezTo>
                  <a:pt x="4187978" y="73879"/>
                  <a:pt x="4188575" y="47316"/>
                  <a:pt x="4231853" y="43894"/>
                </a:cubicBezTo>
                <a:lnTo>
                  <a:pt x="4229957" y="54430"/>
                </a:lnTo>
                <a:cubicBezTo>
                  <a:pt x="4244842" y="58623"/>
                  <a:pt x="4266949" y="33677"/>
                  <a:pt x="4281418" y="57798"/>
                </a:cubicBezTo>
                <a:lnTo>
                  <a:pt x="4253155" y="58805"/>
                </a:lnTo>
                <a:cubicBezTo>
                  <a:pt x="4256038" y="77442"/>
                  <a:pt x="4277625" y="85665"/>
                  <a:pt x="4287367" y="95079"/>
                </a:cubicBezTo>
                <a:cubicBezTo>
                  <a:pt x="4317293" y="90190"/>
                  <a:pt x="4297914" y="64614"/>
                  <a:pt x="4312903" y="62139"/>
                </a:cubicBezTo>
                <a:cubicBezTo>
                  <a:pt x="4319267" y="79606"/>
                  <a:pt x="4314487" y="71519"/>
                  <a:pt x="4304070" y="88702"/>
                </a:cubicBezTo>
                <a:cubicBezTo>
                  <a:pt x="4337529" y="82480"/>
                  <a:pt x="4382574" y="75069"/>
                  <a:pt x="4406343" y="52665"/>
                </a:cubicBezTo>
                <a:cubicBezTo>
                  <a:pt x="4407849" y="55417"/>
                  <a:pt x="4406161" y="59299"/>
                  <a:pt x="4406161" y="59299"/>
                </a:cubicBezTo>
                <a:cubicBezTo>
                  <a:pt x="4440944" y="62437"/>
                  <a:pt x="4471598" y="30870"/>
                  <a:pt x="4492873" y="45795"/>
                </a:cubicBezTo>
                <a:lnTo>
                  <a:pt x="4486145" y="48385"/>
                </a:lnTo>
                <a:cubicBezTo>
                  <a:pt x="4513993" y="74028"/>
                  <a:pt x="4558206" y="24101"/>
                  <a:pt x="4563947" y="68036"/>
                </a:cubicBezTo>
                <a:cubicBezTo>
                  <a:pt x="4577143" y="76205"/>
                  <a:pt x="4533995" y="66298"/>
                  <a:pt x="4555141" y="87877"/>
                </a:cubicBezTo>
                <a:cubicBezTo>
                  <a:pt x="4596548" y="101746"/>
                  <a:pt x="4582521" y="50995"/>
                  <a:pt x="4618915" y="63411"/>
                </a:cubicBezTo>
                <a:cubicBezTo>
                  <a:pt x="4613927" y="62024"/>
                  <a:pt x="4615538" y="64682"/>
                  <a:pt x="4613823" y="68678"/>
                </a:cubicBezTo>
                <a:cubicBezTo>
                  <a:pt x="4640190" y="67705"/>
                  <a:pt x="4675208" y="63411"/>
                  <a:pt x="4704250" y="58934"/>
                </a:cubicBezTo>
                <a:cubicBezTo>
                  <a:pt x="4739943" y="94713"/>
                  <a:pt x="4813537" y="50021"/>
                  <a:pt x="4854529" y="91677"/>
                </a:cubicBezTo>
                <a:cubicBezTo>
                  <a:pt x="4841462" y="76901"/>
                  <a:pt x="4864816" y="74521"/>
                  <a:pt x="4864868" y="67935"/>
                </a:cubicBezTo>
                <a:cubicBezTo>
                  <a:pt x="4864868" y="67935"/>
                  <a:pt x="4863179" y="71816"/>
                  <a:pt x="4864816" y="74521"/>
                </a:cubicBezTo>
                <a:cubicBezTo>
                  <a:pt x="4879753" y="75630"/>
                  <a:pt x="4881571" y="61646"/>
                  <a:pt x="4887182" y="55782"/>
                </a:cubicBezTo>
                <a:cubicBezTo>
                  <a:pt x="4899417" y="68462"/>
                  <a:pt x="4928564" y="42116"/>
                  <a:pt x="4936331" y="50467"/>
                </a:cubicBezTo>
                <a:cubicBezTo>
                  <a:pt x="4936539" y="41223"/>
                  <a:pt x="4948514" y="43664"/>
                  <a:pt x="4961815" y="43800"/>
                </a:cubicBezTo>
                <a:cubicBezTo>
                  <a:pt x="4935110" y="54180"/>
                  <a:pt x="4953242" y="63641"/>
                  <a:pt x="4941215" y="78152"/>
                </a:cubicBezTo>
                <a:cubicBezTo>
                  <a:pt x="4981090" y="82697"/>
                  <a:pt x="4986935" y="37457"/>
                  <a:pt x="5028421" y="44659"/>
                </a:cubicBezTo>
                <a:lnTo>
                  <a:pt x="5051333" y="62241"/>
                </a:lnTo>
                <a:cubicBezTo>
                  <a:pt x="5056008" y="35577"/>
                  <a:pt x="5094455" y="46390"/>
                  <a:pt x="5093597" y="36483"/>
                </a:cubicBezTo>
                <a:cubicBezTo>
                  <a:pt x="5100689" y="44787"/>
                  <a:pt x="5111080" y="49642"/>
                  <a:pt x="5109548" y="62998"/>
                </a:cubicBezTo>
                <a:cubicBezTo>
                  <a:pt x="5126173" y="56560"/>
                  <a:pt x="5151007" y="70213"/>
                  <a:pt x="5157891" y="54349"/>
                </a:cubicBezTo>
                <a:lnTo>
                  <a:pt x="5141370" y="47411"/>
                </a:lnTo>
                <a:cubicBezTo>
                  <a:pt x="5192727" y="57453"/>
                  <a:pt x="5223458" y="19151"/>
                  <a:pt x="5262995" y="36963"/>
                </a:cubicBezTo>
                <a:lnTo>
                  <a:pt x="5262216" y="76901"/>
                </a:lnTo>
                <a:cubicBezTo>
                  <a:pt x="5288505" y="93246"/>
                  <a:pt x="5310871" y="54944"/>
                  <a:pt x="5333628" y="79146"/>
                </a:cubicBezTo>
                <a:cubicBezTo>
                  <a:pt x="5325679" y="65757"/>
                  <a:pt x="5323938" y="69767"/>
                  <a:pt x="5340798" y="56608"/>
                </a:cubicBezTo>
                <a:cubicBezTo>
                  <a:pt x="5330822" y="53869"/>
                  <a:pt x="5312352" y="64236"/>
                  <a:pt x="5295727" y="64006"/>
                </a:cubicBezTo>
                <a:lnTo>
                  <a:pt x="5331108" y="40547"/>
                </a:lnTo>
                <a:lnTo>
                  <a:pt x="5275984" y="51901"/>
                </a:lnTo>
                <a:cubicBezTo>
                  <a:pt x="5299597" y="36172"/>
                  <a:pt x="5297909" y="40114"/>
                  <a:pt x="5288245" y="23986"/>
                </a:cubicBezTo>
                <a:cubicBezTo>
                  <a:pt x="5321756" y="11124"/>
                  <a:pt x="5324406" y="43137"/>
                  <a:pt x="5356306" y="27570"/>
                </a:cubicBezTo>
                <a:cubicBezTo>
                  <a:pt x="5367892" y="33081"/>
                  <a:pt x="5355968" y="47512"/>
                  <a:pt x="5369165" y="55634"/>
                </a:cubicBezTo>
                <a:cubicBezTo>
                  <a:pt x="5397610" y="41419"/>
                  <a:pt x="5423327" y="84360"/>
                  <a:pt x="5443719" y="63262"/>
                </a:cubicBezTo>
                <a:cubicBezTo>
                  <a:pt x="5450292" y="67373"/>
                  <a:pt x="5432029" y="64466"/>
                  <a:pt x="5433588" y="73811"/>
                </a:cubicBezTo>
                <a:cubicBezTo>
                  <a:pt x="5451980" y="70031"/>
                  <a:pt x="5465150" y="71600"/>
                  <a:pt x="5470502" y="59597"/>
                </a:cubicBezTo>
                <a:lnTo>
                  <a:pt x="5454734" y="55208"/>
                </a:lnTo>
                <a:cubicBezTo>
                  <a:pt x="5468554" y="56296"/>
                  <a:pt x="5470839" y="40000"/>
                  <a:pt x="5497207" y="49345"/>
                </a:cubicBezTo>
                <a:cubicBezTo>
                  <a:pt x="5512403" y="40148"/>
                  <a:pt x="5521054" y="20368"/>
                  <a:pt x="5504480" y="20125"/>
                </a:cubicBezTo>
                <a:cubicBezTo>
                  <a:pt x="5511208" y="17562"/>
                  <a:pt x="5525963" y="28327"/>
                  <a:pt x="5520716" y="40331"/>
                </a:cubicBezTo>
                <a:cubicBezTo>
                  <a:pt x="5561864" y="40824"/>
                  <a:pt x="5540407" y="-2299"/>
                  <a:pt x="5580100" y="16737"/>
                </a:cubicBezTo>
                <a:cubicBezTo>
                  <a:pt x="5577372" y="17961"/>
                  <a:pt x="5574489" y="19990"/>
                  <a:pt x="5575969" y="22370"/>
                </a:cubicBezTo>
                <a:cubicBezTo>
                  <a:pt x="5585893" y="25190"/>
                  <a:pt x="5594153" y="25291"/>
                  <a:pt x="5600934" y="22748"/>
                </a:cubicBezTo>
                <a:cubicBezTo>
                  <a:pt x="5565838" y="26184"/>
                  <a:pt x="5611870" y="54809"/>
                  <a:pt x="5570410" y="47580"/>
                </a:cubicBezTo>
                <a:cubicBezTo>
                  <a:pt x="5574956" y="68874"/>
                  <a:pt x="5601947" y="51969"/>
                  <a:pt x="5615117" y="60124"/>
                </a:cubicBezTo>
                <a:cubicBezTo>
                  <a:pt x="5635354" y="45747"/>
                  <a:pt x="5617352" y="29565"/>
                  <a:pt x="5627534" y="19049"/>
                </a:cubicBezTo>
                <a:cubicBezTo>
                  <a:pt x="5627352" y="25737"/>
                  <a:pt x="5635717" y="25785"/>
                  <a:pt x="5645614" y="28591"/>
                </a:cubicBezTo>
                <a:lnTo>
                  <a:pt x="5636003" y="12544"/>
                </a:lnTo>
                <a:cubicBezTo>
                  <a:pt x="5644394" y="12578"/>
                  <a:pt x="5652654" y="12693"/>
                  <a:pt x="5662734" y="8845"/>
                </a:cubicBezTo>
                <a:lnTo>
                  <a:pt x="5645875" y="15317"/>
                </a:lnTo>
                <a:cubicBezTo>
                  <a:pt x="5664137" y="18157"/>
                  <a:pt x="5691906" y="43800"/>
                  <a:pt x="5723884" y="28327"/>
                </a:cubicBezTo>
                <a:cubicBezTo>
                  <a:pt x="5715364" y="34867"/>
                  <a:pt x="5698478" y="47877"/>
                  <a:pt x="5719910" y="56161"/>
                </a:cubicBezTo>
                <a:cubicBezTo>
                  <a:pt x="5755005" y="45910"/>
                  <a:pt x="5728092" y="62883"/>
                  <a:pt x="5747913" y="75116"/>
                </a:cubicBezTo>
                <a:cubicBezTo>
                  <a:pt x="5782775" y="71600"/>
                  <a:pt x="5753966" y="46437"/>
                  <a:pt x="5805427" y="56378"/>
                </a:cubicBezTo>
                <a:cubicBezTo>
                  <a:pt x="5810986" y="56459"/>
                  <a:pt x="5805843" y="47032"/>
                  <a:pt x="5800283" y="42610"/>
                </a:cubicBezTo>
                <a:cubicBezTo>
                  <a:pt x="5835353" y="50420"/>
                  <a:pt x="5854524" y="39141"/>
                  <a:pt x="5888606" y="50765"/>
                </a:cubicBezTo>
                <a:cubicBezTo>
                  <a:pt x="5873721" y="46606"/>
                  <a:pt x="5862239" y="41088"/>
                  <a:pt x="5882320" y="33447"/>
                </a:cubicBezTo>
                <a:cubicBezTo>
                  <a:pt x="5873721" y="46606"/>
                  <a:pt x="5910297" y="45747"/>
                  <a:pt x="5923467" y="53936"/>
                </a:cubicBezTo>
                <a:lnTo>
                  <a:pt x="5926922" y="45910"/>
                </a:lnTo>
                <a:cubicBezTo>
                  <a:pt x="5937443" y="54613"/>
                  <a:pt x="5926169" y="58061"/>
                  <a:pt x="5917596" y="60969"/>
                </a:cubicBezTo>
                <a:cubicBezTo>
                  <a:pt x="5917856" y="58258"/>
                  <a:pt x="5914791" y="55701"/>
                  <a:pt x="5908401" y="56378"/>
                </a:cubicBezTo>
                <a:cubicBezTo>
                  <a:pt x="5891645" y="62815"/>
                  <a:pt x="5897724" y="93510"/>
                  <a:pt x="5924299" y="96478"/>
                </a:cubicBezTo>
                <a:cubicBezTo>
                  <a:pt x="5952744" y="88918"/>
                  <a:pt x="5948146" y="67488"/>
                  <a:pt x="5943288" y="59482"/>
                </a:cubicBezTo>
                <a:cubicBezTo>
                  <a:pt x="5981345" y="68002"/>
                  <a:pt x="5978903" y="22667"/>
                  <a:pt x="6015271" y="35131"/>
                </a:cubicBezTo>
                <a:cubicBezTo>
                  <a:pt x="6023610" y="35198"/>
                  <a:pt x="6051276" y="67488"/>
                  <a:pt x="6077825" y="70525"/>
                </a:cubicBezTo>
                <a:cubicBezTo>
                  <a:pt x="6091463" y="52117"/>
                  <a:pt x="6044859" y="56776"/>
                  <a:pt x="6060134" y="41041"/>
                </a:cubicBezTo>
                <a:cubicBezTo>
                  <a:pt x="6104061" y="86855"/>
                  <a:pt x="6150457" y="12909"/>
                  <a:pt x="6208178" y="40283"/>
                </a:cubicBezTo>
                <a:lnTo>
                  <a:pt x="6200931" y="62782"/>
                </a:lnTo>
                <a:cubicBezTo>
                  <a:pt x="6214335" y="64236"/>
                  <a:pt x="6227505" y="65757"/>
                  <a:pt x="6242598" y="63262"/>
                </a:cubicBezTo>
                <a:lnTo>
                  <a:pt x="6222829" y="51029"/>
                </a:lnTo>
                <a:cubicBezTo>
                  <a:pt x="6236234" y="45910"/>
                  <a:pt x="6267770" y="50352"/>
                  <a:pt x="6257457" y="67455"/>
                </a:cubicBezTo>
                <a:cubicBezTo>
                  <a:pt x="6287747" y="49196"/>
                  <a:pt x="6294137" y="59894"/>
                  <a:pt x="6322348" y="65656"/>
                </a:cubicBezTo>
                <a:cubicBezTo>
                  <a:pt x="6292449" y="63871"/>
                  <a:pt x="6321829" y="62538"/>
                  <a:pt x="6299982" y="74190"/>
                </a:cubicBezTo>
                <a:cubicBezTo>
                  <a:pt x="6331336" y="85206"/>
                  <a:pt x="6333779" y="77706"/>
                  <a:pt x="6355495" y="72689"/>
                </a:cubicBezTo>
                <a:cubicBezTo>
                  <a:pt x="6351911" y="80648"/>
                  <a:pt x="6363315" y="92813"/>
                  <a:pt x="6371731" y="92834"/>
                </a:cubicBezTo>
                <a:cubicBezTo>
                  <a:pt x="6392020" y="78470"/>
                  <a:pt x="6426829" y="81588"/>
                  <a:pt x="6455223" y="73960"/>
                </a:cubicBezTo>
                <a:lnTo>
                  <a:pt x="6455145" y="80648"/>
                </a:lnTo>
                <a:cubicBezTo>
                  <a:pt x="6502734" y="72093"/>
                  <a:pt x="6554378" y="103248"/>
                  <a:pt x="6602332" y="83400"/>
                </a:cubicBezTo>
                <a:cubicBezTo>
                  <a:pt x="6603189" y="82961"/>
                  <a:pt x="6604020" y="82940"/>
                  <a:pt x="6604721" y="82528"/>
                </a:cubicBezTo>
                <a:lnTo>
                  <a:pt x="6600981" y="81128"/>
                </a:lnTo>
                <a:cubicBezTo>
                  <a:pt x="6584485" y="59894"/>
                  <a:pt x="6638206" y="66183"/>
                  <a:pt x="6652831" y="57385"/>
                </a:cubicBezTo>
                <a:cubicBezTo>
                  <a:pt x="6656026" y="62782"/>
                  <a:pt x="6657559" y="72093"/>
                  <a:pt x="6665820" y="72195"/>
                </a:cubicBezTo>
                <a:cubicBezTo>
                  <a:pt x="6666288" y="52232"/>
                  <a:pt x="6684342" y="61842"/>
                  <a:pt x="6691174" y="52563"/>
                </a:cubicBezTo>
                <a:cubicBezTo>
                  <a:pt x="6707670" y="59434"/>
                  <a:pt x="6689070" y="76469"/>
                  <a:pt x="6717333" y="75495"/>
                </a:cubicBezTo>
                <a:cubicBezTo>
                  <a:pt x="6728269" y="73764"/>
                  <a:pt x="6729568" y="63377"/>
                  <a:pt x="6728269" y="55782"/>
                </a:cubicBezTo>
                <a:cubicBezTo>
                  <a:pt x="6734244" y="65906"/>
                  <a:pt x="6752298" y="73811"/>
                  <a:pt x="6767235" y="76205"/>
                </a:cubicBezTo>
                <a:cubicBezTo>
                  <a:pt x="6762144" y="81439"/>
                  <a:pt x="6753987" y="74636"/>
                  <a:pt x="6750610" y="75927"/>
                </a:cubicBezTo>
                <a:cubicBezTo>
                  <a:pt x="6748714" y="86524"/>
                  <a:pt x="6758767" y="82697"/>
                  <a:pt x="6758507" y="96053"/>
                </a:cubicBezTo>
                <a:cubicBezTo>
                  <a:pt x="6771755" y="97520"/>
                  <a:pt x="6763858" y="77442"/>
                  <a:pt x="6780406" y="84360"/>
                </a:cubicBezTo>
                <a:lnTo>
                  <a:pt x="6765054" y="100110"/>
                </a:lnTo>
                <a:cubicBezTo>
                  <a:pt x="6771677" y="104106"/>
                  <a:pt x="6780146" y="97567"/>
                  <a:pt x="6783445" y="96330"/>
                </a:cubicBezTo>
                <a:cubicBezTo>
                  <a:pt x="6773366" y="100164"/>
                  <a:pt x="6774795" y="116177"/>
                  <a:pt x="6776223" y="125536"/>
                </a:cubicBezTo>
                <a:cubicBezTo>
                  <a:pt x="6814696" y="113979"/>
                  <a:pt x="6783705" y="83075"/>
                  <a:pt x="6785757" y="65757"/>
                </a:cubicBezTo>
                <a:cubicBezTo>
                  <a:pt x="6822126" y="78152"/>
                  <a:pt x="6850779" y="57318"/>
                  <a:pt x="6879068" y="56297"/>
                </a:cubicBezTo>
                <a:lnTo>
                  <a:pt x="6873716" y="74852"/>
                </a:lnTo>
                <a:cubicBezTo>
                  <a:pt x="6887484" y="72012"/>
                  <a:pt x="6894108" y="67820"/>
                  <a:pt x="6899122" y="59860"/>
                </a:cubicBezTo>
                <a:lnTo>
                  <a:pt x="6920371" y="59745"/>
                </a:lnTo>
                <a:cubicBezTo>
                  <a:pt x="6908136" y="66399"/>
                  <a:pt x="6904057" y="72262"/>
                  <a:pt x="6903175" y="87120"/>
                </a:cubicBezTo>
                <a:cubicBezTo>
                  <a:pt x="6925775" y="81987"/>
                  <a:pt x="6956791" y="86673"/>
                  <a:pt x="6962610" y="61842"/>
                </a:cubicBezTo>
                <a:lnTo>
                  <a:pt x="6961727" y="65967"/>
                </a:lnTo>
                <a:cubicBezTo>
                  <a:pt x="6991809" y="74852"/>
                  <a:pt x="7054700" y="80086"/>
                  <a:pt x="7052648" y="88357"/>
                </a:cubicBezTo>
                <a:cubicBezTo>
                  <a:pt x="7068818" y="84262"/>
                  <a:pt x="7087152" y="85793"/>
                  <a:pt x="7101556" y="85278"/>
                </a:cubicBezTo>
                <a:lnTo>
                  <a:pt x="7115555" y="82722"/>
                </a:lnTo>
                <a:lnTo>
                  <a:pt x="7118824" y="66275"/>
                </a:lnTo>
                <a:cubicBezTo>
                  <a:pt x="7120181" y="60590"/>
                  <a:pt x="7121941" y="56045"/>
                  <a:pt x="7124552" y="56458"/>
                </a:cubicBezTo>
                <a:cubicBezTo>
                  <a:pt x="7126292" y="61976"/>
                  <a:pt x="7126968" y="66297"/>
                  <a:pt x="7126890" y="69915"/>
                </a:cubicBezTo>
                <a:lnTo>
                  <a:pt x="7115729" y="82690"/>
                </a:lnTo>
                <a:lnTo>
                  <a:pt x="7119454" y="82010"/>
                </a:lnTo>
                <a:cubicBezTo>
                  <a:pt x="7123930" y="79769"/>
                  <a:pt x="7126663" y="76058"/>
                  <a:pt x="7126890" y="69916"/>
                </a:cubicBezTo>
                <a:cubicBezTo>
                  <a:pt x="7146166" y="64006"/>
                  <a:pt x="7176871" y="101631"/>
                  <a:pt x="7190639" y="70775"/>
                </a:cubicBezTo>
                <a:cubicBezTo>
                  <a:pt x="7213499" y="87065"/>
                  <a:pt x="7191860" y="77395"/>
                  <a:pt x="7184846" y="95654"/>
                </a:cubicBezTo>
                <a:cubicBezTo>
                  <a:pt x="7207680" y="111883"/>
                  <a:pt x="7230930" y="70444"/>
                  <a:pt x="7238567" y="105824"/>
                </a:cubicBezTo>
                <a:cubicBezTo>
                  <a:pt x="7265245" y="94910"/>
                  <a:pt x="7232358" y="98494"/>
                  <a:pt x="7241346" y="82812"/>
                </a:cubicBezTo>
                <a:cubicBezTo>
                  <a:pt x="7246983" y="115697"/>
                  <a:pt x="7290911" y="88093"/>
                  <a:pt x="7315927" y="106899"/>
                </a:cubicBezTo>
                <a:cubicBezTo>
                  <a:pt x="7327149" y="93557"/>
                  <a:pt x="7304523" y="98710"/>
                  <a:pt x="7323850" y="84577"/>
                </a:cubicBezTo>
                <a:cubicBezTo>
                  <a:pt x="7321954" y="92834"/>
                  <a:pt x="7332215" y="94382"/>
                  <a:pt x="7337436" y="95126"/>
                </a:cubicBezTo>
                <a:lnTo>
                  <a:pt x="7342372" y="74487"/>
                </a:lnTo>
                <a:lnTo>
                  <a:pt x="7367804" y="125421"/>
                </a:lnTo>
                <a:cubicBezTo>
                  <a:pt x="7386689" y="113303"/>
                  <a:pt x="7384760" y="104458"/>
                  <a:pt x="7384403" y="97454"/>
                </a:cubicBezTo>
                <a:lnTo>
                  <a:pt x="7407607" y="82370"/>
                </a:lnTo>
                <a:lnTo>
                  <a:pt x="7419356" y="89008"/>
                </a:lnTo>
                <a:cubicBezTo>
                  <a:pt x="7433070" y="88262"/>
                  <a:pt x="7452373" y="70308"/>
                  <a:pt x="7479610" y="82480"/>
                </a:cubicBezTo>
                <a:cubicBezTo>
                  <a:pt x="7467193" y="78416"/>
                  <a:pt x="7474518" y="92367"/>
                  <a:pt x="7470544" y="98277"/>
                </a:cubicBezTo>
                <a:lnTo>
                  <a:pt x="7490780" y="89892"/>
                </a:lnTo>
                <a:cubicBezTo>
                  <a:pt x="7488962" y="91014"/>
                  <a:pt x="7488053" y="92367"/>
                  <a:pt x="7490027" y="94781"/>
                </a:cubicBezTo>
                <a:cubicBezTo>
                  <a:pt x="7507796" y="110280"/>
                  <a:pt x="7505431" y="86375"/>
                  <a:pt x="7526136" y="100279"/>
                </a:cubicBezTo>
                <a:cubicBezTo>
                  <a:pt x="7511874" y="104485"/>
                  <a:pt x="7516186" y="120187"/>
                  <a:pt x="7522472" y="127517"/>
                </a:cubicBezTo>
                <a:lnTo>
                  <a:pt x="7552087" y="104174"/>
                </a:lnTo>
                <a:lnTo>
                  <a:pt x="7540059" y="132305"/>
                </a:lnTo>
                <a:cubicBezTo>
                  <a:pt x="7568920" y="134551"/>
                  <a:pt x="7611783" y="89662"/>
                  <a:pt x="7626512" y="128343"/>
                </a:cubicBezTo>
                <a:lnTo>
                  <a:pt x="7612172" y="132569"/>
                </a:lnTo>
                <a:cubicBezTo>
                  <a:pt x="7613010" y="137534"/>
                  <a:pt x="7618041" y="150347"/>
                  <a:pt x="7628691" y="150426"/>
                </a:cubicBezTo>
                <a:lnTo>
                  <a:pt x="7638703" y="146503"/>
                </a:lnTo>
                <a:lnTo>
                  <a:pt x="7630661" y="152227"/>
                </a:lnTo>
                <a:cubicBezTo>
                  <a:pt x="7617959" y="156459"/>
                  <a:pt x="7603301" y="159068"/>
                  <a:pt x="7591988" y="161661"/>
                </a:cubicBezTo>
                <a:cubicBezTo>
                  <a:pt x="7599079" y="154148"/>
                  <a:pt x="7616588" y="148203"/>
                  <a:pt x="7611237" y="136714"/>
                </a:cubicBezTo>
                <a:cubicBezTo>
                  <a:pt x="7591105" y="142658"/>
                  <a:pt x="7571881" y="154973"/>
                  <a:pt x="7552424" y="161032"/>
                </a:cubicBezTo>
                <a:cubicBezTo>
                  <a:pt x="7560400" y="153668"/>
                  <a:pt x="7565179" y="141914"/>
                  <a:pt x="7568920" y="134551"/>
                </a:cubicBezTo>
                <a:cubicBezTo>
                  <a:pt x="7547151" y="124826"/>
                  <a:pt x="7552632" y="147115"/>
                  <a:pt x="7536110" y="148846"/>
                </a:cubicBezTo>
                <a:cubicBezTo>
                  <a:pt x="7529850" y="141434"/>
                  <a:pt x="7525564" y="136565"/>
                  <a:pt x="7529720" y="130804"/>
                </a:cubicBezTo>
                <a:cubicBezTo>
                  <a:pt x="7509146" y="138364"/>
                  <a:pt x="7492729" y="140149"/>
                  <a:pt x="7470908" y="130439"/>
                </a:cubicBezTo>
                <a:cubicBezTo>
                  <a:pt x="7470908" y="130439"/>
                  <a:pt x="7495508" y="116968"/>
                  <a:pt x="7481974" y="106419"/>
                </a:cubicBezTo>
                <a:cubicBezTo>
                  <a:pt x="7441891" y="117496"/>
                  <a:pt x="7433890" y="139737"/>
                  <a:pt x="7390690" y="152464"/>
                </a:cubicBezTo>
                <a:cubicBezTo>
                  <a:pt x="7340606" y="183368"/>
                  <a:pt x="7293561" y="133529"/>
                  <a:pt x="7258725" y="156048"/>
                </a:cubicBezTo>
                <a:lnTo>
                  <a:pt x="7260498" y="166184"/>
                </a:lnTo>
                <a:lnTo>
                  <a:pt x="7256722" y="163457"/>
                </a:lnTo>
                <a:cubicBezTo>
                  <a:pt x="7252698" y="162051"/>
                  <a:pt x="7248048" y="161890"/>
                  <a:pt x="7247503" y="158590"/>
                </a:cubicBezTo>
                <a:cubicBezTo>
                  <a:pt x="7222980" y="182759"/>
                  <a:pt x="7211343" y="153208"/>
                  <a:pt x="7193964" y="169735"/>
                </a:cubicBezTo>
                <a:cubicBezTo>
                  <a:pt x="7198043" y="163973"/>
                  <a:pt x="7183755" y="157596"/>
                  <a:pt x="7174377" y="151903"/>
                </a:cubicBezTo>
                <a:cubicBezTo>
                  <a:pt x="7177105" y="131433"/>
                  <a:pt x="7147283" y="143747"/>
                  <a:pt x="7183028" y="114527"/>
                </a:cubicBezTo>
                <a:cubicBezTo>
                  <a:pt x="7146244" y="145397"/>
                  <a:pt x="7117954" y="106879"/>
                  <a:pt x="7090652" y="153999"/>
                </a:cubicBezTo>
                <a:lnTo>
                  <a:pt x="7100056" y="159760"/>
                </a:lnTo>
                <a:lnTo>
                  <a:pt x="7063143" y="150151"/>
                </a:lnTo>
                <a:lnTo>
                  <a:pt x="7064701" y="150631"/>
                </a:lnTo>
                <a:cubicBezTo>
                  <a:pt x="7048725" y="147263"/>
                  <a:pt x="7046258" y="152660"/>
                  <a:pt x="7024748" y="131433"/>
                </a:cubicBezTo>
                <a:cubicBezTo>
                  <a:pt x="7033996" y="126429"/>
                  <a:pt x="7047322" y="126348"/>
                  <a:pt x="7056596" y="121310"/>
                </a:cubicBezTo>
                <a:cubicBezTo>
                  <a:pt x="7036853" y="103295"/>
                  <a:pt x="7015630" y="136498"/>
                  <a:pt x="6993809" y="137539"/>
                </a:cubicBezTo>
                <a:cubicBezTo>
                  <a:pt x="6994796" y="122662"/>
                  <a:pt x="7016565" y="132305"/>
                  <a:pt x="7010123" y="114229"/>
                </a:cubicBezTo>
                <a:cubicBezTo>
                  <a:pt x="6994588" y="111883"/>
                  <a:pt x="6981340" y="122730"/>
                  <a:pt x="6966923" y="126922"/>
                </a:cubicBezTo>
                <a:lnTo>
                  <a:pt x="6968975" y="118720"/>
                </a:lnTo>
                <a:cubicBezTo>
                  <a:pt x="6930503" y="99995"/>
                  <a:pt x="6953960" y="159233"/>
                  <a:pt x="6925775" y="131433"/>
                </a:cubicBezTo>
                <a:cubicBezTo>
                  <a:pt x="6926658" y="136302"/>
                  <a:pt x="6923073" y="141583"/>
                  <a:pt x="6924814" y="146371"/>
                </a:cubicBezTo>
                <a:cubicBezTo>
                  <a:pt x="6914345" y="137654"/>
                  <a:pt x="6889874" y="122913"/>
                  <a:pt x="6914137" y="112559"/>
                </a:cubicBezTo>
                <a:cubicBezTo>
                  <a:pt x="6900759" y="112559"/>
                  <a:pt x="6885536" y="119741"/>
                  <a:pt x="6878704" y="129005"/>
                </a:cubicBezTo>
                <a:cubicBezTo>
                  <a:pt x="6890030" y="141171"/>
                  <a:pt x="6892836" y="134997"/>
                  <a:pt x="6897122" y="150631"/>
                </a:cubicBezTo>
                <a:lnTo>
                  <a:pt x="6843167" y="159132"/>
                </a:lnTo>
                <a:cubicBezTo>
                  <a:pt x="6837140" y="159084"/>
                  <a:pt x="6847609" y="151125"/>
                  <a:pt x="6855195" y="151023"/>
                </a:cubicBezTo>
                <a:cubicBezTo>
                  <a:pt x="6791836" y="107312"/>
                  <a:pt x="6727048" y="187912"/>
                  <a:pt x="6655663" y="135443"/>
                </a:cubicBezTo>
                <a:cubicBezTo>
                  <a:pt x="6663716" y="148846"/>
                  <a:pt x="6650468" y="147345"/>
                  <a:pt x="6643610" y="156542"/>
                </a:cubicBezTo>
                <a:cubicBezTo>
                  <a:pt x="6620438" y="152349"/>
                  <a:pt x="6585446" y="155832"/>
                  <a:pt x="6564015" y="147608"/>
                </a:cubicBezTo>
                <a:lnTo>
                  <a:pt x="6570821" y="138398"/>
                </a:lnTo>
                <a:cubicBezTo>
                  <a:pt x="6515723" y="149671"/>
                  <a:pt x="6477745" y="164251"/>
                  <a:pt x="6441376" y="158489"/>
                </a:cubicBezTo>
                <a:cubicBezTo>
                  <a:pt x="6439584" y="162486"/>
                  <a:pt x="6441636" y="145235"/>
                  <a:pt x="6448208" y="142591"/>
                </a:cubicBezTo>
                <a:cubicBezTo>
                  <a:pt x="6421348" y="159497"/>
                  <a:pt x="6389162" y="105905"/>
                  <a:pt x="6381811" y="141766"/>
                </a:cubicBezTo>
                <a:lnTo>
                  <a:pt x="6391708" y="144572"/>
                </a:lnTo>
                <a:cubicBezTo>
                  <a:pt x="6338584" y="138594"/>
                  <a:pt x="6279824" y="164433"/>
                  <a:pt x="6224960" y="169038"/>
                </a:cubicBezTo>
                <a:cubicBezTo>
                  <a:pt x="6212101" y="147608"/>
                  <a:pt x="6256574" y="166793"/>
                  <a:pt x="6245352" y="141387"/>
                </a:cubicBezTo>
                <a:cubicBezTo>
                  <a:pt x="6207295" y="132948"/>
                  <a:pt x="6168693" y="151023"/>
                  <a:pt x="6127259" y="143828"/>
                </a:cubicBezTo>
                <a:cubicBezTo>
                  <a:pt x="6134013" y="141238"/>
                  <a:pt x="6132455" y="138662"/>
                  <a:pt x="6135702" y="137276"/>
                </a:cubicBezTo>
                <a:cubicBezTo>
                  <a:pt x="6094450" y="123474"/>
                  <a:pt x="6140248" y="158638"/>
                  <a:pt x="6105490" y="155500"/>
                </a:cubicBezTo>
                <a:cubicBezTo>
                  <a:pt x="6107360" y="144937"/>
                  <a:pt x="6105672" y="142279"/>
                  <a:pt x="6094112" y="136795"/>
                </a:cubicBezTo>
                <a:lnTo>
                  <a:pt x="6083903" y="153952"/>
                </a:lnTo>
                <a:cubicBezTo>
                  <a:pt x="6082215" y="151227"/>
                  <a:pt x="6082475" y="137986"/>
                  <a:pt x="6087618" y="132704"/>
                </a:cubicBezTo>
                <a:cubicBezTo>
                  <a:pt x="6072213" y="155189"/>
                  <a:pt x="6025974" y="139933"/>
                  <a:pt x="6013790" y="161032"/>
                </a:cubicBezTo>
                <a:cubicBezTo>
                  <a:pt x="6010673" y="155669"/>
                  <a:pt x="6019324" y="135822"/>
                  <a:pt x="6014544" y="127748"/>
                </a:cubicBezTo>
                <a:cubicBezTo>
                  <a:pt x="5996100" y="121492"/>
                  <a:pt x="5983397" y="129945"/>
                  <a:pt x="5971058" y="137986"/>
                </a:cubicBezTo>
                <a:cubicBezTo>
                  <a:pt x="5971058" y="137918"/>
                  <a:pt x="5971162" y="137918"/>
                  <a:pt x="5971162" y="137918"/>
                </a:cubicBezTo>
                <a:cubicBezTo>
                  <a:pt x="5958147" y="123041"/>
                  <a:pt x="5926455" y="125320"/>
                  <a:pt x="5933209" y="122730"/>
                </a:cubicBezTo>
                <a:cubicBezTo>
                  <a:pt x="5900010" y="115697"/>
                  <a:pt x="5927936" y="134632"/>
                  <a:pt x="5902711" y="147642"/>
                </a:cubicBezTo>
                <a:lnTo>
                  <a:pt x="5929157" y="157218"/>
                </a:lnTo>
                <a:lnTo>
                  <a:pt x="5882424" y="162006"/>
                </a:lnTo>
                <a:lnTo>
                  <a:pt x="5900971" y="151605"/>
                </a:lnTo>
                <a:cubicBezTo>
                  <a:pt x="5879514" y="143335"/>
                  <a:pt x="5857485" y="161728"/>
                  <a:pt x="5832547" y="161295"/>
                </a:cubicBezTo>
                <a:lnTo>
                  <a:pt x="5843977" y="173549"/>
                </a:lnTo>
                <a:lnTo>
                  <a:pt x="5815506" y="181075"/>
                </a:lnTo>
                <a:cubicBezTo>
                  <a:pt x="5812700" y="155832"/>
                  <a:pt x="5779060" y="175395"/>
                  <a:pt x="5794672" y="146222"/>
                </a:cubicBezTo>
                <a:cubicBezTo>
                  <a:pt x="5741730" y="133590"/>
                  <a:pt x="5707753" y="166414"/>
                  <a:pt x="5659487" y="168443"/>
                </a:cubicBezTo>
                <a:cubicBezTo>
                  <a:pt x="5667851" y="168545"/>
                  <a:pt x="5664604" y="163277"/>
                  <a:pt x="5666292" y="159233"/>
                </a:cubicBezTo>
                <a:cubicBezTo>
                  <a:pt x="5638185" y="153553"/>
                  <a:pt x="5621274" y="166665"/>
                  <a:pt x="5604441" y="179736"/>
                </a:cubicBezTo>
                <a:cubicBezTo>
                  <a:pt x="5607869" y="171845"/>
                  <a:pt x="5614598" y="169255"/>
                  <a:pt x="5614702" y="162533"/>
                </a:cubicBezTo>
                <a:cubicBezTo>
                  <a:pt x="5581451" y="162222"/>
                  <a:pt x="5594491" y="176964"/>
                  <a:pt x="5557785" y="184511"/>
                </a:cubicBezTo>
                <a:cubicBezTo>
                  <a:pt x="5567943" y="173961"/>
                  <a:pt x="5564748" y="168545"/>
                  <a:pt x="5554746" y="165853"/>
                </a:cubicBezTo>
                <a:cubicBezTo>
                  <a:pt x="5556305" y="175118"/>
                  <a:pt x="5547836" y="181684"/>
                  <a:pt x="5541108" y="184294"/>
                </a:cubicBezTo>
                <a:cubicBezTo>
                  <a:pt x="5568722" y="134090"/>
                  <a:pt x="5499986" y="163838"/>
                  <a:pt x="5517365" y="124103"/>
                </a:cubicBezTo>
                <a:cubicBezTo>
                  <a:pt x="5515521" y="134733"/>
                  <a:pt x="5458474" y="156643"/>
                  <a:pt x="5474840" y="176768"/>
                </a:cubicBezTo>
                <a:lnTo>
                  <a:pt x="5484841" y="173001"/>
                </a:lnTo>
                <a:cubicBezTo>
                  <a:pt x="5485984" y="186884"/>
                  <a:pt x="5472398" y="181407"/>
                  <a:pt x="5462163" y="182394"/>
                </a:cubicBezTo>
                <a:cubicBezTo>
                  <a:pt x="5467463" y="180068"/>
                  <a:pt x="5473074" y="176964"/>
                  <a:pt x="5473204" y="174123"/>
                </a:cubicBezTo>
                <a:cubicBezTo>
                  <a:pt x="5421223" y="190732"/>
                  <a:pt x="5366671" y="175395"/>
                  <a:pt x="5308248" y="187959"/>
                </a:cubicBezTo>
                <a:cubicBezTo>
                  <a:pt x="5313313" y="182759"/>
                  <a:pt x="5336849" y="173697"/>
                  <a:pt x="5321834" y="169518"/>
                </a:cubicBezTo>
                <a:cubicBezTo>
                  <a:pt x="5263827" y="162154"/>
                  <a:pt x="5230108" y="188338"/>
                  <a:pt x="5171607" y="200902"/>
                </a:cubicBezTo>
                <a:cubicBezTo>
                  <a:pt x="5168958" y="168889"/>
                  <a:pt x="5234888" y="196344"/>
                  <a:pt x="5237122" y="165853"/>
                </a:cubicBezTo>
                <a:cubicBezTo>
                  <a:pt x="5175452" y="173001"/>
                  <a:pt x="5112042" y="184132"/>
                  <a:pt x="5043513" y="200571"/>
                </a:cubicBezTo>
                <a:cubicBezTo>
                  <a:pt x="5019562" y="153668"/>
                  <a:pt x="4976648" y="219722"/>
                  <a:pt x="4934123" y="183124"/>
                </a:cubicBezTo>
                <a:cubicBezTo>
                  <a:pt x="4938150" y="198840"/>
                  <a:pt x="4917004" y="204520"/>
                  <a:pt x="4893936" y="204946"/>
                </a:cubicBezTo>
                <a:cubicBezTo>
                  <a:pt x="4901859" y="192152"/>
                  <a:pt x="4877519" y="191807"/>
                  <a:pt x="4884273" y="182563"/>
                </a:cubicBezTo>
                <a:cubicBezTo>
                  <a:pt x="4864062" y="196940"/>
                  <a:pt x="4805717" y="202870"/>
                  <a:pt x="4808003" y="172277"/>
                </a:cubicBezTo>
                <a:cubicBezTo>
                  <a:pt x="4802730" y="201876"/>
                  <a:pt x="4764622" y="170871"/>
                  <a:pt x="4747996" y="191807"/>
                </a:cubicBezTo>
                <a:cubicBezTo>
                  <a:pt x="4722486" y="180730"/>
                  <a:pt x="4693288" y="197981"/>
                  <a:pt x="4661310" y="189048"/>
                </a:cubicBezTo>
                <a:cubicBezTo>
                  <a:pt x="4672584" y="207773"/>
                  <a:pt x="4629540" y="197914"/>
                  <a:pt x="4617772" y="205771"/>
                </a:cubicBezTo>
                <a:cubicBezTo>
                  <a:pt x="4621071" y="204520"/>
                  <a:pt x="4627773" y="201876"/>
                  <a:pt x="4626137" y="199252"/>
                </a:cubicBezTo>
                <a:cubicBezTo>
                  <a:pt x="4616551" y="183104"/>
                  <a:pt x="4589301" y="213399"/>
                  <a:pt x="4571247" y="203824"/>
                </a:cubicBezTo>
                <a:cubicBezTo>
                  <a:pt x="4563090" y="197088"/>
                  <a:pt x="4573273" y="186621"/>
                  <a:pt x="4559998" y="185119"/>
                </a:cubicBezTo>
                <a:cubicBezTo>
                  <a:pt x="4559687" y="198360"/>
                  <a:pt x="4511135" y="213798"/>
                  <a:pt x="4493159" y="197568"/>
                </a:cubicBezTo>
                <a:cubicBezTo>
                  <a:pt x="4501472" y="197650"/>
                  <a:pt x="4501602" y="190948"/>
                  <a:pt x="4506693" y="185795"/>
                </a:cubicBezTo>
                <a:cubicBezTo>
                  <a:pt x="4421488" y="208531"/>
                  <a:pt x="4330567" y="180825"/>
                  <a:pt x="4243543" y="207604"/>
                </a:cubicBezTo>
                <a:lnTo>
                  <a:pt x="4258974" y="185268"/>
                </a:lnTo>
                <a:cubicBezTo>
                  <a:pt x="4204603" y="156542"/>
                  <a:pt x="4223255" y="222021"/>
                  <a:pt x="4180133" y="218796"/>
                </a:cubicBezTo>
                <a:cubicBezTo>
                  <a:pt x="4062222" y="207935"/>
                  <a:pt x="3939869" y="175841"/>
                  <a:pt x="3824844" y="190353"/>
                </a:cubicBezTo>
                <a:cubicBezTo>
                  <a:pt x="3816427" y="196892"/>
                  <a:pt x="3829728" y="198360"/>
                  <a:pt x="3831156" y="207705"/>
                </a:cubicBezTo>
                <a:cubicBezTo>
                  <a:pt x="3821129" y="204946"/>
                  <a:pt x="3818296" y="186276"/>
                  <a:pt x="3804711" y="198062"/>
                </a:cubicBezTo>
                <a:lnTo>
                  <a:pt x="3807750" y="210099"/>
                </a:lnTo>
                <a:cubicBezTo>
                  <a:pt x="3755224" y="177478"/>
                  <a:pt x="3656044" y="232172"/>
                  <a:pt x="3617130" y="181075"/>
                </a:cubicBezTo>
                <a:cubicBezTo>
                  <a:pt x="3566838" y="200328"/>
                  <a:pt x="3531430" y="167239"/>
                  <a:pt x="3470384" y="196149"/>
                </a:cubicBezTo>
                <a:cubicBezTo>
                  <a:pt x="3451136" y="185417"/>
                  <a:pt x="3492777" y="175395"/>
                  <a:pt x="3466748" y="172406"/>
                </a:cubicBezTo>
                <a:lnTo>
                  <a:pt x="3410143" y="191212"/>
                </a:lnTo>
                <a:lnTo>
                  <a:pt x="3413208" y="189427"/>
                </a:lnTo>
                <a:cubicBezTo>
                  <a:pt x="3358631" y="225537"/>
                  <a:pt x="3268983" y="149062"/>
                  <a:pt x="3200429" y="175050"/>
                </a:cubicBezTo>
                <a:lnTo>
                  <a:pt x="3203364" y="173251"/>
                </a:lnTo>
                <a:cubicBezTo>
                  <a:pt x="3204949" y="164927"/>
                  <a:pt x="3190817" y="154824"/>
                  <a:pt x="3179750" y="157664"/>
                </a:cubicBezTo>
                <a:cubicBezTo>
                  <a:pt x="3175880" y="163574"/>
                  <a:pt x="3183336" y="166665"/>
                  <a:pt x="3189960" y="173745"/>
                </a:cubicBezTo>
                <a:cubicBezTo>
                  <a:pt x="3128912" y="187811"/>
                  <a:pt x="3115509" y="188453"/>
                  <a:pt x="3067243" y="191280"/>
                </a:cubicBezTo>
                <a:cubicBezTo>
                  <a:pt x="3088077" y="178830"/>
                  <a:pt x="3047890" y="180446"/>
                  <a:pt x="3045811" y="163128"/>
                </a:cubicBezTo>
                <a:cubicBezTo>
                  <a:pt x="3033109" y="174434"/>
                  <a:pt x="3053111" y="181075"/>
                  <a:pt x="3024848" y="190536"/>
                </a:cubicBezTo>
                <a:cubicBezTo>
                  <a:pt x="2984635" y="192152"/>
                  <a:pt x="2947566" y="177214"/>
                  <a:pt x="2914184" y="171135"/>
                </a:cubicBezTo>
                <a:cubicBezTo>
                  <a:pt x="2900651" y="186506"/>
                  <a:pt x="2882883" y="182279"/>
                  <a:pt x="2881998" y="201301"/>
                </a:cubicBezTo>
                <a:cubicBezTo>
                  <a:pt x="2836565" y="202403"/>
                  <a:pt x="2811262" y="209984"/>
                  <a:pt x="2755516" y="209802"/>
                </a:cubicBezTo>
                <a:lnTo>
                  <a:pt x="2754086" y="203249"/>
                </a:lnTo>
                <a:cubicBezTo>
                  <a:pt x="2739073" y="227005"/>
                  <a:pt x="2705743" y="191212"/>
                  <a:pt x="2695352" y="204899"/>
                </a:cubicBezTo>
                <a:cubicBezTo>
                  <a:pt x="2696884" y="196514"/>
                  <a:pt x="2702834" y="193045"/>
                  <a:pt x="2701353" y="186472"/>
                </a:cubicBezTo>
                <a:lnTo>
                  <a:pt x="2676000" y="194120"/>
                </a:lnTo>
                <a:cubicBezTo>
                  <a:pt x="2687975" y="186938"/>
                  <a:pt x="2694807" y="164433"/>
                  <a:pt x="2673946" y="161891"/>
                </a:cubicBezTo>
                <a:cubicBezTo>
                  <a:pt x="2652281" y="178567"/>
                  <a:pt x="2679921" y="173251"/>
                  <a:pt x="2669374" y="186884"/>
                </a:cubicBezTo>
                <a:lnTo>
                  <a:pt x="2662829" y="164846"/>
                </a:lnTo>
                <a:cubicBezTo>
                  <a:pt x="2646462" y="167239"/>
                  <a:pt x="2641865" y="192152"/>
                  <a:pt x="2661867" y="198840"/>
                </a:cubicBezTo>
                <a:cubicBezTo>
                  <a:pt x="2606094" y="198576"/>
                  <a:pt x="2550996" y="209126"/>
                  <a:pt x="2501289" y="205460"/>
                </a:cubicBezTo>
                <a:lnTo>
                  <a:pt x="2506570" y="191097"/>
                </a:lnTo>
                <a:cubicBezTo>
                  <a:pt x="2479044" y="196412"/>
                  <a:pt x="2441852" y="196297"/>
                  <a:pt x="2425508" y="183699"/>
                </a:cubicBezTo>
                <a:cubicBezTo>
                  <a:pt x="2424765" y="187912"/>
                  <a:pt x="2417995" y="195587"/>
                  <a:pt x="2422390" y="200328"/>
                </a:cubicBezTo>
                <a:cubicBezTo>
                  <a:pt x="2389610" y="219823"/>
                  <a:pt x="2418883" y="176599"/>
                  <a:pt x="2383110" y="197866"/>
                </a:cubicBezTo>
                <a:cubicBezTo>
                  <a:pt x="2391984" y="192517"/>
                  <a:pt x="2403206" y="189643"/>
                  <a:pt x="2404695" y="181258"/>
                </a:cubicBezTo>
                <a:lnTo>
                  <a:pt x="2337678" y="198887"/>
                </a:lnTo>
                <a:cubicBezTo>
                  <a:pt x="2336977" y="188210"/>
                  <a:pt x="2296250" y="164251"/>
                  <a:pt x="2267922" y="173698"/>
                </a:cubicBezTo>
                <a:cubicBezTo>
                  <a:pt x="2266823" y="179689"/>
                  <a:pt x="2274954" y="187811"/>
                  <a:pt x="2282181" y="189048"/>
                </a:cubicBezTo>
                <a:lnTo>
                  <a:pt x="2264043" y="194397"/>
                </a:lnTo>
                <a:lnTo>
                  <a:pt x="2250075" y="169471"/>
                </a:lnTo>
                <a:lnTo>
                  <a:pt x="2223825" y="191327"/>
                </a:lnTo>
                <a:lnTo>
                  <a:pt x="2223352" y="170492"/>
                </a:lnTo>
                <a:cubicBezTo>
                  <a:pt x="2204015" y="174651"/>
                  <a:pt x="2196344" y="201383"/>
                  <a:pt x="2180708" y="199550"/>
                </a:cubicBezTo>
                <a:cubicBezTo>
                  <a:pt x="2122150" y="186276"/>
                  <a:pt x="2134058" y="179141"/>
                  <a:pt x="2092480" y="159382"/>
                </a:cubicBezTo>
                <a:cubicBezTo>
                  <a:pt x="2087799" y="199252"/>
                  <a:pt x="2026292" y="157914"/>
                  <a:pt x="2015727" y="186506"/>
                </a:cubicBezTo>
                <a:cubicBezTo>
                  <a:pt x="1960172" y="156542"/>
                  <a:pt x="1879700" y="174719"/>
                  <a:pt x="1806888" y="166117"/>
                </a:cubicBezTo>
                <a:lnTo>
                  <a:pt x="1812853" y="162601"/>
                </a:lnTo>
                <a:cubicBezTo>
                  <a:pt x="1781737" y="144092"/>
                  <a:pt x="1777427" y="192828"/>
                  <a:pt x="1743878" y="184775"/>
                </a:cubicBezTo>
                <a:lnTo>
                  <a:pt x="1752276" y="178878"/>
                </a:lnTo>
                <a:cubicBezTo>
                  <a:pt x="1709193" y="157617"/>
                  <a:pt x="1633599" y="177045"/>
                  <a:pt x="1592706" y="193869"/>
                </a:cubicBezTo>
                <a:cubicBezTo>
                  <a:pt x="1601063" y="187912"/>
                  <a:pt x="1596828" y="175118"/>
                  <a:pt x="1583645" y="176504"/>
                </a:cubicBezTo>
                <a:cubicBezTo>
                  <a:pt x="1572508" y="184294"/>
                  <a:pt x="1594480" y="204419"/>
                  <a:pt x="1571308" y="196892"/>
                </a:cubicBezTo>
                <a:cubicBezTo>
                  <a:pt x="1577028" y="193045"/>
                  <a:pt x="1572508" y="184294"/>
                  <a:pt x="1567225" y="184078"/>
                </a:cubicBezTo>
                <a:lnTo>
                  <a:pt x="1544510" y="203925"/>
                </a:lnTo>
                <a:cubicBezTo>
                  <a:pt x="1485048" y="190286"/>
                  <a:pt x="1415099" y="175990"/>
                  <a:pt x="1353458" y="187479"/>
                </a:cubicBezTo>
                <a:cubicBezTo>
                  <a:pt x="1342022" y="180447"/>
                  <a:pt x="1350397" y="173251"/>
                  <a:pt x="1353102" y="166414"/>
                </a:cubicBezTo>
                <a:cubicBezTo>
                  <a:pt x="1304223" y="170607"/>
                  <a:pt x="1255612" y="187216"/>
                  <a:pt x="1211481" y="190833"/>
                </a:cubicBezTo>
                <a:lnTo>
                  <a:pt x="1207000" y="167835"/>
                </a:lnTo>
                <a:cubicBezTo>
                  <a:pt x="1185385" y="167835"/>
                  <a:pt x="1193614" y="203066"/>
                  <a:pt x="1165491" y="182563"/>
                </a:cubicBezTo>
                <a:cubicBezTo>
                  <a:pt x="1159220" y="179473"/>
                  <a:pt x="1184083" y="181075"/>
                  <a:pt x="1191798" y="170871"/>
                </a:cubicBezTo>
                <a:cubicBezTo>
                  <a:pt x="1148385" y="153404"/>
                  <a:pt x="1166174" y="193308"/>
                  <a:pt x="1124723" y="190732"/>
                </a:cubicBezTo>
                <a:lnTo>
                  <a:pt x="1135558" y="164764"/>
                </a:lnTo>
                <a:cubicBezTo>
                  <a:pt x="1103780" y="149394"/>
                  <a:pt x="1099301" y="178452"/>
                  <a:pt x="1087749" y="193755"/>
                </a:cubicBezTo>
                <a:cubicBezTo>
                  <a:pt x="1043119" y="224348"/>
                  <a:pt x="1056041" y="143666"/>
                  <a:pt x="995336" y="166597"/>
                </a:cubicBezTo>
                <a:cubicBezTo>
                  <a:pt x="985720" y="179371"/>
                  <a:pt x="998513" y="185484"/>
                  <a:pt x="988897" y="198245"/>
                </a:cubicBezTo>
                <a:cubicBezTo>
                  <a:pt x="946194" y="191543"/>
                  <a:pt x="941114" y="209903"/>
                  <a:pt x="898301" y="203249"/>
                </a:cubicBezTo>
                <a:cubicBezTo>
                  <a:pt x="875459" y="164501"/>
                  <a:pt x="920088" y="203249"/>
                  <a:pt x="895225" y="167023"/>
                </a:cubicBezTo>
                <a:lnTo>
                  <a:pt x="927762" y="175794"/>
                </a:lnTo>
                <a:cubicBezTo>
                  <a:pt x="899704" y="155372"/>
                  <a:pt x="953267" y="170607"/>
                  <a:pt x="948874" y="147642"/>
                </a:cubicBezTo>
                <a:cubicBezTo>
                  <a:pt x="927849" y="141008"/>
                  <a:pt x="895869" y="160437"/>
                  <a:pt x="868428" y="168065"/>
                </a:cubicBezTo>
                <a:cubicBezTo>
                  <a:pt x="868428" y="150699"/>
                  <a:pt x="900304" y="166049"/>
                  <a:pt x="887638" y="142591"/>
                </a:cubicBezTo>
                <a:lnTo>
                  <a:pt x="873565" y="149671"/>
                </a:lnTo>
                <a:cubicBezTo>
                  <a:pt x="877420" y="144572"/>
                  <a:pt x="878104" y="137986"/>
                  <a:pt x="886336" y="138466"/>
                </a:cubicBezTo>
                <a:cubicBezTo>
                  <a:pt x="881282" y="122135"/>
                  <a:pt x="869789" y="137492"/>
                  <a:pt x="856361" y="137918"/>
                </a:cubicBezTo>
                <a:cubicBezTo>
                  <a:pt x="855447" y="146966"/>
                  <a:pt x="856133" y="159693"/>
                  <a:pt x="860585" y="172210"/>
                </a:cubicBezTo>
                <a:cubicBezTo>
                  <a:pt x="860071" y="170310"/>
                  <a:pt x="859039" y="168213"/>
                  <a:pt x="856995" y="166002"/>
                </a:cubicBezTo>
                <a:cubicBezTo>
                  <a:pt x="829495" y="190948"/>
                  <a:pt x="783029" y="172061"/>
                  <a:pt x="759428" y="191922"/>
                </a:cubicBezTo>
                <a:cubicBezTo>
                  <a:pt x="763223" y="186769"/>
                  <a:pt x="759985" y="185268"/>
                  <a:pt x="758744" y="181157"/>
                </a:cubicBezTo>
                <a:cubicBezTo>
                  <a:pt x="742095" y="180183"/>
                  <a:pt x="724973" y="203114"/>
                  <a:pt x="702646" y="209734"/>
                </a:cubicBezTo>
                <a:cubicBezTo>
                  <a:pt x="690476" y="196940"/>
                  <a:pt x="709686" y="171466"/>
                  <a:pt x="673929" y="178567"/>
                </a:cubicBezTo>
                <a:cubicBezTo>
                  <a:pt x="667574" y="192896"/>
                  <a:pt x="683462" y="217889"/>
                  <a:pt x="653503" y="217349"/>
                </a:cubicBezTo>
                <a:cubicBezTo>
                  <a:pt x="653503" y="217349"/>
                  <a:pt x="679666" y="205609"/>
                  <a:pt x="665673" y="195472"/>
                </a:cubicBezTo>
                <a:cubicBezTo>
                  <a:pt x="636253" y="205542"/>
                  <a:pt x="656139" y="190833"/>
                  <a:pt x="629359" y="174502"/>
                </a:cubicBezTo>
                <a:cubicBezTo>
                  <a:pt x="614012" y="194843"/>
                  <a:pt x="600025" y="167341"/>
                  <a:pt x="596778" y="200476"/>
                </a:cubicBezTo>
                <a:cubicBezTo>
                  <a:pt x="587248" y="178499"/>
                  <a:pt x="589809" y="186641"/>
                  <a:pt x="571300" y="170824"/>
                </a:cubicBezTo>
                <a:cubicBezTo>
                  <a:pt x="579532" y="188717"/>
                  <a:pt x="536270" y="188669"/>
                  <a:pt x="537488" y="210147"/>
                </a:cubicBezTo>
                <a:cubicBezTo>
                  <a:pt x="529890" y="185599"/>
                  <a:pt x="568780" y="180034"/>
                  <a:pt x="544588" y="154479"/>
                </a:cubicBezTo>
                <a:cubicBezTo>
                  <a:pt x="528014" y="170824"/>
                  <a:pt x="497270" y="176883"/>
                  <a:pt x="494735" y="203378"/>
                </a:cubicBezTo>
                <a:cubicBezTo>
                  <a:pt x="482050" y="197318"/>
                  <a:pt x="476312" y="187648"/>
                  <a:pt x="456569" y="184984"/>
                </a:cubicBezTo>
                <a:cubicBezTo>
                  <a:pt x="459663" y="186621"/>
                  <a:pt x="463515" y="181454"/>
                  <a:pt x="465476" y="178912"/>
                </a:cubicBezTo>
                <a:cubicBezTo>
                  <a:pt x="430405" y="196710"/>
                  <a:pt x="378676" y="178878"/>
                  <a:pt x="358876" y="210958"/>
                </a:cubicBezTo>
                <a:cubicBezTo>
                  <a:pt x="365950" y="172703"/>
                  <a:pt x="284371" y="206285"/>
                  <a:pt x="311127" y="170607"/>
                </a:cubicBezTo>
                <a:cubicBezTo>
                  <a:pt x="296481" y="171845"/>
                  <a:pt x="273411" y="188108"/>
                  <a:pt x="268400" y="195242"/>
                </a:cubicBezTo>
                <a:cubicBezTo>
                  <a:pt x="269971" y="165441"/>
                  <a:pt x="232043" y="187696"/>
                  <a:pt x="216138" y="170032"/>
                </a:cubicBezTo>
                <a:cubicBezTo>
                  <a:pt x="207907" y="186769"/>
                  <a:pt x="181658" y="181157"/>
                  <a:pt x="165711" y="190881"/>
                </a:cubicBezTo>
                <a:cubicBezTo>
                  <a:pt x="172810" y="187317"/>
                  <a:pt x="176604" y="182151"/>
                  <a:pt x="174086" y="174043"/>
                </a:cubicBezTo>
                <a:cubicBezTo>
                  <a:pt x="156178" y="186276"/>
                  <a:pt x="160632" y="174604"/>
                  <a:pt x="145369" y="160308"/>
                </a:cubicBezTo>
                <a:cubicBezTo>
                  <a:pt x="121081" y="169471"/>
                  <a:pt x="149823" y="183124"/>
                  <a:pt x="135152" y="197088"/>
                </a:cubicBezTo>
                <a:cubicBezTo>
                  <a:pt x="114135" y="190286"/>
                  <a:pt x="131975" y="178168"/>
                  <a:pt x="128180" y="165853"/>
                </a:cubicBezTo>
                <a:lnTo>
                  <a:pt x="96861" y="195919"/>
                </a:lnTo>
                <a:cubicBezTo>
                  <a:pt x="90531" y="192896"/>
                  <a:pt x="86052" y="187216"/>
                  <a:pt x="83491" y="179094"/>
                </a:cubicBezTo>
                <a:cubicBezTo>
                  <a:pt x="72682" y="187811"/>
                  <a:pt x="63023" y="200524"/>
                  <a:pt x="47794" y="186161"/>
                </a:cubicBezTo>
                <a:lnTo>
                  <a:pt x="74643" y="185200"/>
                </a:lnTo>
                <a:lnTo>
                  <a:pt x="64367" y="169931"/>
                </a:lnTo>
                <a:lnTo>
                  <a:pt x="32464" y="189183"/>
                </a:lnTo>
                <a:cubicBezTo>
                  <a:pt x="9574" y="178188"/>
                  <a:pt x="1715" y="164629"/>
                  <a:pt x="0" y="149884"/>
                </a:cubicBezTo>
                <a:lnTo>
                  <a:pt x="4407" y="103464"/>
                </a:lnTo>
                <a:lnTo>
                  <a:pt x="697" y="104485"/>
                </a:lnTo>
                <a:lnTo>
                  <a:pt x="5210" y="92813"/>
                </a:lnTo>
                <a:lnTo>
                  <a:pt x="4407" y="103464"/>
                </a:lnTo>
                <a:lnTo>
                  <a:pt x="23058" y="97899"/>
                </a:lnTo>
                <a:cubicBezTo>
                  <a:pt x="22441" y="87201"/>
                  <a:pt x="9646" y="81060"/>
                  <a:pt x="1415" y="80533"/>
                </a:cubicBezTo>
                <a:cubicBezTo>
                  <a:pt x="-6242" y="73385"/>
                  <a:pt x="31433" y="46390"/>
                  <a:pt x="51825" y="42278"/>
                </a:cubicBezTo>
                <a:cubicBezTo>
                  <a:pt x="106680" y="44361"/>
                  <a:pt x="63209" y="79045"/>
                  <a:pt x="100799" y="86774"/>
                </a:cubicBezTo>
                <a:lnTo>
                  <a:pt x="149291" y="68462"/>
                </a:lnTo>
                <a:lnTo>
                  <a:pt x="149891" y="79146"/>
                </a:lnTo>
                <a:cubicBezTo>
                  <a:pt x="157607" y="86328"/>
                  <a:pt x="162060" y="74521"/>
                  <a:pt x="164080" y="72012"/>
                </a:cubicBezTo>
                <a:cubicBezTo>
                  <a:pt x="160784" y="87829"/>
                  <a:pt x="203571" y="77131"/>
                  <a:pt x="223313" y="79721"/>
                </a:cubicBezTo>
                <a:lnTo>
                  <a:pt x="216223" y="65967"/>
                </a:lnTo>
                <a:cubicBezTo>
                  <a:pt x="271187" y="33345"/>
                  <a:pt x="302955" y="100705"/>
                  <a:pt x="346368" y="83454"/>
                </a:cubicBezTo>
                <a:lnTo>
                  <a:pt x="376985" y="59894"/>
                </a:lnTo>
                <a:lnTo>
                  <a:pt x="383341" y="80316"/>
                </a:lnTo>
                <a:cubicBezTo>
                  <a:pt x="401250" y="68198"/>
                  <a:pt x="404427" y="52266"/>
                  <a:pt x="433769" y="59482"/>
                </a:cubicBezTo>
                <a:cubicBezTo>
                  <a:pt x="536988" y="95275"/>
                  <a:pt x="647950" y="51522"/>
                  <a:pt x="752555" y="74095"/>
                </a:cubicBezTo>
                <a:cubicBezTo>
                  <a:pt x="751254" y="69916"/>
                  <a:pt x="748077" y="68462"/>
                  <a:pt x="741724" y="65324"/>
                </a:cubicBezTo>
                <a:cubicBezTo>
                  <a:pt x="833475" y="116509"/>
                  <a:pt x="885263" y="12957"/>
                  <a:pt x="968024" y="52827"/>
                </a:cubicBezTo>
                <a:lnTo>
                  <a:pt x="962343" y="60455"/>
                </a:lnTo>
                <a:cubicBezTo>
                  <a:pt x="1004413" y="56378"/>
                  <a:pt x="956589" y="68084"/>
                  <a:pt x="987206" y="79343"/>
                </a:cubicBezTo>
                <a:cubicBezTo>
                  <a:pt x="993004" y="54396"/>
                  <a:pt x="1040686" y="59996"/>
                  <a:pt x="1064974" y="50832"/>
                </a:cubicBezTo>
                <a:cubicBezTo>
                  <a:pt x="1061179" y="55965"/>
                  <a:pt x="1052838" y="55417"/>
                  <a:pt x="1045823" y="59002"/>
                </a:cubicBezTo>
                <a:cubicBezTo>
                  <a:pt x="1050363" y="64614"/>
                  <a:pt x="1052178" y="79444"/>
                  <a:pt x="1064331" y="74852"/>
                </a:cubicBezTo>
                <a:cubicBezTo>
                  <a:pt x="1091196" y="39141"/>
                  <a:pt x="1149128" y="42772"/>
                  <a:pt x="1191858" y="32108"/>
                </a:cubicBezTo>
                <a:cubicBezTo>
                  <a:pt x="1196996" y="48452"/>
                  <a:pt x="1233910" y="62782"/>
                  <a:pt x="1253061" y="89297"/>
                </a:cubicBezTo>
                <a:cubicBezTo>
                  <a:pt x="1257513" y="83400"/>
                  <a:pt x="1265415" y="70842"/>
                  <a:pt x="1272598" y="58623"/>
                </a:cubicBezTo>
                <a:cubicBezTo>
                  <a:pt x="1288073" y="69172"/>
                  <a:pt x="1299625" y="61050"/>
                  <a:pt x="1310678" y="51394"/>
                </a:cubicBezTo>
                <a:cubicBezTo>
                  <a:pt x="1297064" y="51691"/>
                  <a:pt x="1285080" y="52117"/>
                  <a:pt x="1275895" y="52665"/>
                </a:cubicBezTo>
                <a:cubicBezTo>
                  <a:pt x="1276248" y="52117"/>
                  <a:pt x="1276578" y="51522"/>
                  <a:pt x="1276848" y="50995"/>
                </a:cubicBezTo>
                <a:lnTo>
                  <a:pt x="1270884" y="52963"/>
                </a:lnTo>
                <a:lnTo>
                  <a:pt x="1275894" y="52665"/>
                </a:lnTo>
                <a:cubicBezTo>
                  <a:pt x="1274889" y="54613"/>
                  <a:pt x="1273730" y="56608"/>
                  <a:pt x="1272597" y="58623"/>
                </a:cubicBezTo>
                <a:cubicBezTo>
                  <a:pt x="1270756" y="57453"/>
                  <a:pt x="1268948" y="56033"/>
                  <a:pt x="1267046" y="54349"/>
                </a:cubicBezTo>
                <a:lnTo>
                  <a:pt x="1270880" y="52964"/>
                </a:lnTo>
                <a:lnTo>
                  <a:pt x="1258932" y="56033"/>
                </a:lnTo>
                <a:cubicBezTo>
                  <a:pt x="1241768" y="40331"/>
                  <a:pt x="1260090" y="43387"/>
                  <a:pt x="1258932" y="24378"/>
                </a:cubicBezTo>
                <a:cubicBezTo>
                  <a:pt x="1272928" y="25075"/>
                  <a:pt x="1301872" y="18454"/>
                  <a:pt x="1305109" y="32818"/>
                </a:cubicBezTo>
                <a:cubicBezTo>
                  <a:pt x="1313492" y="33081"/>
                  <a:pt x="1319035" y="35198"/>
                  <a:pt x="1327766" y="38052"/>
                </a:cubicBezTo>
                <a:cubicBezTo>
                  <a:pt x="1333091" y="35131"/>
                  <a:pt x="1338744" y="33514"/>
                  <a:pt x="1345057" y="35245"/>
                </a:cubicBezTo>
                <a:lnTo>
                  <a:pt x="1342225" y="37193"/>
                </a:lnTo>
                <a:cubicBezTo>
                  <a:pt x="1343223" y="39871"/>
                  <a:pt x="1344516" y="41521"/>
                  <a:pt x="1345844" y="43205"/>
                </a:cubicBezTo>
                <a:cubicBezTo>
                  <a:pt x="1373198" y="51374"/>
                  <a:pt x="1411719" y="22911"/>
                  <a:pt x="1434250" y="9819"/>
                </a:cubicBezTo>
                <a:cubicBezTo>
                  <a:pt x="1411922" y="33812"/>
                  <a:pt x="1439988" y="36862"/>
                  <a:pt x="1439988" y="54234"/>
                </a:cubicBezTo>
                <a:cubicBezTo>
                  <a:pt x="1442606" y="52861"/>
                  <a:pt x="1414626" y="51840"/>
                  <a:pt x="1379884" y="51374"/>
                </a:cubicBezTo>
                <a:cubicBezTo>
                  <a:pt x="1382376" y="53254"/>
                  <a:pt x="1384337" y="56378"/>
                  <a:pt x="1384963" y="62620"/>
                </a:cubicBezTo>
                <a:cubicBezTo>
                  <a:pt x="1415039" y="81128"/>
                  <a:pt x="1436335" y="46390"/>
                  <a:pt x="1480071" y="59218"/>
                </a:cubicBezTo>
                <a:cubicBezTo>
                  <a:pt x="1477247" y="61165"/>
                  <a:pt x="1471636" y="65162"/>
                  <a:pt x="1473714" y="71600"/>
                </a:cubicBezTo>
                <a:cubicBezTo>
                  <a:pt x="1489129" y="76516"/>
                  <a:pt x="1503453" y="62620"/>
                  <a:pt x="1506978" y="52232"/>
                </a:cubicBezTo>
                <a:cubicBezTo>
                  <a:pt x="1510841" y="69273"/>
                  <a:pt x="1544011" y="81588"/>
                  <a:pt x="1560455" y="74028"/>
                </a:cubicBezTo>
                <a:cubicBezTo>
                  <a:pt x="1574857" y="59996"/>
                  <a:pt x="1572779" y="53537"/>
                  <a:pt x="1598932" y="54991"/>
                </a:cubicBezTo>
                <a:lnTo>
                  <a:pt x="1587448" y="67028"/>
                </a:lnTo>
                <a:cubicBezTo>
                  <a:pt x="1618270" y="77064"/>
                  <a:pt x="1612659" y="49345"/>
                  <a:pt x="1638078" y="59218"/>
                </a:cubicBezTo>
                <a:cubicBezTo>
                  <a:pt x="1627947" y="54396"/>
                  <a:pt x="1626998" y="67028"/>
                  <a:pt x="1634630" y="69483"/>
                </a:cubicBezTo>
                <a:cubicBezTo>
                  <a:pt x="1666821" y="62815"/>
                  <a:pt x="1667557" y="56229"/>
                  <a:pt x="1690609" y="32155"/>
                </a:cubicBezTo>
                <a:lnTo>
                  <a:pt x="1686359" y="50995"/>
                </a:lnTo>
                <a:cubicBezTo>
                  <a:pt x="1713672" y="39736"/>
                  <a:pt x="1765257" y="16689"/>
                  <a:pt x="1765849" y="42231"/>
                </a:cubicBezTo>
                <a:cubicBezTo>
                  <a:pt x="1757204" y="3002"/>
                  <a:pt x="1825480" y="21606"/>
                  <a:pt x="1849286" y="22350"/>
                </a:cubicBezTo>
                <a:cubicBezTo>
                  <a:pt x="1841098" y="23506"/>
                  <a:pt x="1839609" y="31776"/>
                  <a:pt x="1838791" y="35955"/>
                </a:cubicBezTo>
                <a:cubicBezTo>
                  <a:pt x="1888761" y="10035"/>
                  <a:pt x="1939949" y="35131"/>
                  <a:pt x="1990519" y="34684"/>
                </a:cubicBezTo>
                <a:lnTo>
                  <a:pt x="1998564" y="63262"/>
                </a:lnTo>
                <a:cubicBezTo>
                  <a:pt x="2025303" y="62139"/>
                  <a:pt x="2032917" y="5708"/>
                  <a:pt x="2061905" y="6932"/>
                </a:cubicBezTo>
                <a:lnTo>
                  <a:pt x="2051425" y="20618"/>
                </a:lnTo>
                <a:cubicBezTo>
                  <a:pt x="2102815" y="16060"/>
                  <a:pt x="2123571" y="18454"/>
                  <a:pt x="2165150" y="23344"/>
                </a:cubicBezTo>
                <a:lnTo>
                  <a:pt x="2164348" y="42495"/>
                </a:lnTo>
                <a:cubicBezTo>
                  <a:pt x="2179220" y="33562"/>
                  <a:pt x="2197814" y="33677"/>
                  <a:pt x="2212813" y="24743"/>
                </a:cubicBezTo>
                <a:cubicBezTo>
                  <a:pt x="2246753" y="71268"/>
                  <a:pt x="2347498" y="243"/>
                  <a:pt x="2409680" y="52185"/>
                </a:cubicBezTo>
                <a:lnTo>
                  <a:pt x="2413602" y="16473"/>
                </a:lnTo>
                <a:cubicBezTo>
                  <a:pt x="2437374" y="17217"/>
                  <a:pt x="2467822" y="10083"/>
                  <a:pt x="2478987" y="36862"/>
                </a:cubicBezTo>
                <a:lnTo>
                  <a:pt x="2473706" y="36334"/>
                </a:lnTo>
                <a:cubicBezTo>
                  <a:pt x="2471355" y="63641"/>
                  <a:pt x="2497493" y="36963"/>
                  <a:pt x="2512308" y="42988"/>
                </a:cubicBezTo>
                <a:cubicBezTo>
                  <a:pt x="2523530" y="40000"/>
                  <a:pt x="2534755" y="22221"/>
                  <a:pt x="2525104" y="16804"/>
                </a:cubicBezTo>
                <a:cubicBezTo>
                  <a:pt x="2588232" y="34934"/>
                  <a:pt x="2682025" y="16142"/>
                  <a:pt x="2721303" y="48452"/>
                </a:cubicBezTo>
                <a:cubicBezTo>
                  <a:pt x="2784583" y="36767"/>
                  <a:pt x="2832305" y="8419"/>
                  <a:pt x="2900651" y="12098"/>
                </a:cubicBezTo>
                <a:lnTo>
                  <a:pt x="2899845" y="16311"/>
                </a:lnTo>
                <a:cubicBezTo>
                  <a:pt x="2922886" y="21132"/>
                  <a:pt x="2969075" y="30803"/>
                  <a:pt x="2968944" y="60570"/>
                </a:cubicBezTo>
                <a:cubicBezTo>
                  <a:pt x="3018145" y="53639"/>
                  <a:pt x="3049527" y="12693"/>
                  <a:pt x="3108209" y="25934"/>
                </a:cubicBezTo>
                <a:lnTo>
                  <a:pt x="3095507" y="37308"/>
                </a:lnTo>
                <a:cubicBezTo>
                  <a:pt x="3110392" y="43205"/>
                  <a:pt x="3134264" y="28970"/>
                  <a:pt x="3140187" y="25487"/>
                </a:cubicBezTo>
                <a:cubicBezTo>
                  <a:pt x="3145383" y="26082"/>
                  <a:pt x="3141590" y="31993"/>
                  <a:pt x="3140863" y="36172"/>
                </a:cubicBezTo>
                <a:cubicBezTo>
                  <a:pt x="3154917" y="46356"/>
                  <a:pt x="3163229" y="30275"/>
                  <a:pt x="3174452" y="27354"/>
                </a:cubicBezTo>
                <a:lnTo>
                  <a:pt x="3169906" y="37457"/>
                </a:lnTo>
                <a:cubicBezTo>
                  <a:pt x="3216665" y="57913"/>
                  <a:pt x="3290414" y="17582"/>
                  <a:pt x="3350577" y="22566"/>
                </a:cubicBezTo>
                <a:cubicBezTo>
                  <a:pt x="3339511" y="25555"/>
                  <a:pt x="3345382" y="36862"/>
                  <a:pt x="3349850" y="41636"/>
                </a:cubicBezTo>
                <a:cubicBezTo>
                  <a:pt x="3374503" y="8419"/>
                  <a:pt x="3442199" y="16358"/>
                  <a:pt x="3467371" y="8683"/>
                </a:cubicBezTo>
                <a:lnTo>
                  <a:pt x="3451863" y="21694"/>
                </a:lnTo>
                <a:cubicBezTo>
                  <a:pt x="3500934" y="-102"/>
                  <a:pt x="3494335" y="56608"/>
                  <a:pt x="3542991" y="34603"/>
                </a:cubicBezTo>
                <a:lnTo>
                  <a:pt x="3515040" y="15533"/>
                </a:lnTo>
                <a:cubicBezTo>
                  <a:pt x="3534886" y="21180"/>
                  <a:pt x="3551719" y="14789"/>
                  <a:pt x="3546990" y="0"/>
                </a:cubicBezTo>
                <a:close/>
              </a:path>
            </a:pathLst>
          </a:custGeom>
          <a:solidFill>
            <a:schemeClr val="bg1"/>
          </a:solidFill>
          <a:ln w="2598" cap="flat">
            <a:noFill/>
            <a:prstDash val="solid"/>
            <a:miter/>
          </a:ln>
        </p:spPr>
        <p:txBody>
          <a:bodyPr rtlCol="0" anchor="ctr"/>
          <a:lstStyle/>
          <a:p>
            <a:endParaRPr lang="en-SV" dirty="0">
              <a:solidFill>
                <a:schemeClr val="tx2"/>
              </a:solidFill>
              <a:latin typeface="Poppins Light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C42437-FCB0-AFB9-419A-BDE3BEF72FC1}"/>
              </a:ext>
            </a:extLst>
          </p:cNvPr>
          <p:cNvSpPr txBox="1"/>
          <p:nvPr/>
        </p:nvSpPr>
        <p:spPr>
          <a:xfrm>
            <a:off x="6245225" y="7049488"/>
            <a:ext cx="11887200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th-TH" sz="3000" dirty="0">
                <a:solidFill>
                  <a:schemeClr val="bg1"/>
                </a:solidFill>
              </a:rPr>
              <a:t>นางปิยะมาศ   รุจิ</a:t>
            </a:r>
            <a:r>
              <a:rPr lang="th-TH" sz="3000" dirty="0" smtClean="0">
                <a:solidFill>
                  <a:schemeClr val="bg1"/>
                </a:solidFill>
              </a:rPr>
              <a:t>ธันยา</a:t>
            </a:r>
          </a:p>
          <a:p>
            <a:r>
              <a:rPr lang="th-TH" sz="3000" dirty="0">
                <a:solidFill>
                  <a:schemeClr val="bg1"/>
                </a:solidFill>
              </a:rPr>
              <a:t>ครูชำนาญการพิเศษ โรงเรียนอนุบาลหัวหิน(บ้านหนองขอน)</a:t>
            </a:r>
            <a:endParaRPr lang="th-TH" sz="30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9E5ABD-E082-43BE-3F8A-335B835636FF}"/>
              </a:ext>
            </a:extLst>
          </p:cNvPr>
          <p:cNvSpPr txBox="1"/>
          <p:nvPr/>
        </p:nvSpPr>
        <p:spPr>
          <a:xfrm>
            <a:off x="6245225" y="3320848"/>
            <a:ext cx="11887200" cy="262187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SV"/>
            </a:defPPr>
            <a:lvl1pPr>
              <a:lnSpc>
                <a:spcPct val="120000"/>
              </a:lnSpc>
              <a:defRPr sz="6900" b="0" spc="300">
                <a:solidFill>
                  <a:schemeClr val="tx2"/>
                </a:solidFill>
                <a:latin typeface="DynaPuff Medium" pitchFamily="2" charset="77"/>
                <a:ea typeface="DynaPuff Medium" pitchFamily="2" charset="77"/>
                <a:cs typeface="Poppins" pitchFamily="2" charset="77"/>
              </a:defRPr>
            </a:lvl1pPr>
          </a:lstStyle>
          <a:p>
            <a:pPr algn="ctr"/>
            <a:r>
              <a:rPr lang="en-US" sz="15000" dirty="0">
                <a:solidFill>
                  <a:schemeClr val="bg1"/>
                </a:solidFill>
                <a:cs typeface="Poppins Light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1961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Math Workshop Presentation">
      <a:dk1>
        <a:srgbClr val="000000"/>
      </a:dk1>
      <a:lt1>
        <a:srgbClr val="FFFFFF"/>
      </a:lt1>
      <a:dk2>
        <a:srgbClr val="49B8FB"/>
      </a:dk2>
      <a:lt2>
        <a:srgbClr val="FFFFFF"/>
      </a:lt2>
      <a:accent1>
        <a:srgbClr val="9DCE29"/>
      </a:accent1>
      <a:accent2>
        <a:srgbClr val="49B8FB"/>
      </a:accent2>
      <a:accent3>
        <a:srgbClr val="F5B732"/>
      </a:accent3>
      <a:accent4>
        <a:srgbClr val="E93E33"/>
      </a:accent4>
      <a:accent5>
        <a:srgbClr val="9F4FF7"/>
      </a:accent5>
      <a:accent6>
        <a:srgbClr val="DE86A7"/>
      </a:accent6>
      <a:hlink>
        <a:srgbClr val="3992C9"/>
      </a:hlink>
      <a:folHlink>
        <a:srgbClr val="CD7C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108411</TotalTime>
  <Words>243</Words>
  <Application>Microsoft Office PowerPoint</Application>
  <PresentationFormat>กำหนดเอง</PresentationFormat>
  <Paragraphs>44</Paragraphs>
  <Slides>8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Arimo</vt:lpstr>
      <vt:lpstr>DynaPuff Medium</vt:lpstr>
      <vt:lpstr>Poppins Light</vt:lpstr>
      <vt:lpstr>Poppins SemiBold</vt:lpstr>
      <vt:lpstr>Office Theme 2013 - 2022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Teacher</dc:creator>
  <cp:keywords/>
  <dc:description/>
  <cp:lastModifiedBy>Windows User</cp:lastModifiedBy>
  <cp:revision>10978</cp:revision>
  <cp:lastPrinted>2019-09-18T23:04:43Z</cp:lastPrinted>
  <dcterms:created xsi:type="dcterms:W3CDTF">2014-11-12T21:47:38Z</dcterms:created>
  <dcterms:modified xsi:type="dcterms:W3CDTF">2023-09-09T08:27:59Z</dcterms:modified>
  <cp:category/>
</cp:coreProperties>
</file>