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9"/>
    <p:sldId id="257" r:id="rId2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Mali" charset="1" panose="00000500000000000000"/>
      <p:regular r:id="rId10"/>
    </p:embeddedFont>
    <p:embeddedFont>
      <p:font typeface="Mali Bold" charset="1" panose="00000800000000000000"/>
      <p:regular r:id="rId11"/>
    </p:embeddedFont>
    <p:embeddedFont>
      <p:font typeface="Mali Italics" charset="1" panose="00000500000000000000"/>
      <p:regular r:id="rId12"/>
    </p:embeddedFont>
    <p:embeddedFont>
      <p:font typeface="Mali Bold Italics" charset="1" panose="00000800000000000000"/>
      <p:regular r:id="rId13"/>
    </p:embeddedFont>
    <p:embeddedFont>
      <p:font typeface="Mali Extra-Light" charset="1" panose="00000300000000000000"/>
      <p:regular r:id="rId14"/>
    </p:embeddedFont>
    <p:embeddedFont>
      <p:font typeface="Mali Extra-Light Italics" charset="1" panose="00000300000000000000"/>
      <p:regular r:id="rId15"/>
    </p:embeddedFont>
    <p:embeddedFont>
      <p:font typeface="Mali Medium" charset="1" panose="00000600000000000000"/>
      <p:regular r:id="rId16"/>
    </p:embeddedFont>
    <p:embeddedFont>
      <p:font typeface="Mali Medium Italics" charset="1" panose="00000600000000000000"/>
      <p:regular r:id="rId17"/>
    </p:embeddedFont>
    <p:embeddedFont>
      <p:font typeface="Chonburi" charset="1" panose="000005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slides/slide1.xml" Type="http://schemas.openxmlformats.org/officeDocument/2006/relationships/slide"/><Relationship Id="rId2" Target="presProps.xml" Type="http://schemas.openxmlformats.org/officeDocument/2006/relationships/presProps"/><Relationship Id="rId20" Target="slides/slide2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576318"/>
            <a:ext cx="14861181" cy="9134363"/>
          </a:xfrm>
          <a:custGeom>
            <a:avLst/>
            <a:gdLst/>
            <a:ahLst/>
            <a:cxnLst/>
            <a:rect r="r" b="b" t="t" l="l"/>
            <a:pathLst>
              <a:path h="9134363" w="14861181">
                <a:moveTo>
                  <a:pt x="0" y="0"/>
                </a:moveTo>
                <a:lnTo>
                  <a:pt x="14861181" y="0"/>
                </a:lnTo>
                <a:lnTo>
                  <a:pt x="14861181" y="9134364"/>
                </a:lnTo>
                <a:lnTo>
                  <a:pt x="0" y="9134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82420" y="1794282"/>
            <a:ext cx="2265205" cy="1946661"/>
            <a:chOff x="0" y="0"/>
            <a:chExt cx="812800" cy="6985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EBA2E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470193" y="2767612"/>
            <a:ext cx="2265205" cy="1946661"/>
            <a:chOff x="0" y="0"/>
            <a:chExt cx="812800" cy="6985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AEBB3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4157966" y="1794282"/>
            <a:ext cx="2265205" cy="1946661"/>
            <a:chOff x="0" y="0"/>
            <a:chExt cx="812800" cy="6985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BF8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5811620" y="2767612"/>
            <a:ext cx="2265205" cy="1946661"/>
            <a:chOff x="0" y="0"/>
            <a:chExt cx="812800" cy="6985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BFFC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7430590" y="1794282"/>
            <a:ext cx="2265205" cy="1946661"/>
            <a:chOff x="0" y="0"/>
            <a:chExt cx="812800" cy="6985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CBF2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9144000" y="2767612"/>
            <a:ext cx="2265205" cy="1946661"/>
            <a:chOff x="0" y="0"/>
            <a:chExt cx="812800" cy="6985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BF8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0810220" y="1794282"/>
            <a:ext cx="2265205" cy="1946661"/>
            <a:chOff x="0" y="0"/>
            <a:chExt cx="812800" cy="6985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EBA2ED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2485530" y="2767612"/>
            <a:ext cx="2265205" cy="1946661"/>
            <a:chOff x="0" y="0"/>
            <a:chExt cx="812800" cy="6985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AEBB3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4142225" y="1794282"/>
            <a:ext cx="2265205" cy="1946661"/>
            <a:chOff x="0" y="0"/>
            <a:chExt cx="812800" cy="6985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BFFCF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5870831" y="2767612"/>
            <a:ext cx="2265205" cy="1946661"/>
            <a:chOff x="0" y="0"/>
            <a:chExt cx="812800" cy="6985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CBF2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5870831" y="4714273"/>
            <a:ext cx="2265205" cy="1946661"/>
            <a:chOff x="0" y="0"/>
            <a:chExt cx="812800" cy="6985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BF8FF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14142225" y="5687603"/>
            <a:ext cx="2265205" cy="1946661"/>
            <a:chOff x="0" y="0"/>
            <a:chExt cx="812800" cy="6985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EBA2ED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12485530" y="6660933"/>
            <a:ext cx="2265205" cy="1946661"/>
            <a:chOff x="0" y="0"/>
            <a:chExt cx="812800" cy="69850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BFFCF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0810220" y="5687603"/>
            <a:ext cx="2265205" cy="1946661"/>
            <a:chOff x="0" y="0"/>
            <a:chExt cx="812800" cy="6985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AEBB3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9096375" y="6660933"/>
            <a:ext cx="2265205" cy="1946661"/>
            <a:chOff x="0" y="0"/>
            <a:chExt cx="812800" cy="69850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CBF2"/>
            </a:solidFill>
          </p:spPr>
        </p:sp>
        <p:sp>
          <p:nvSpPr>
            <p:cNvPr name="TextBox 47" id="47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7421065" y="5687603"/>
            <a:ext cx="2265205" cy="1946661"/>
            <a:chOff x="0" y="0"/>
            <a:chExt cx="812800" cy="69850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BF8FF"/>
            </a:solidFill>
          </p:spPr>
        </p:sp>
        <p:sp>
          <p:nvSpPr>
            <p:cNvPr name="TextBox 50" id="50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5707220" y="6660933"/>
            <a:ext cx="2265205" cy="1946661"/>
            <a:chOff x="0" y="0"/>
            <a:chExt cx="812800" cy="698500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AEBB3"/>
            </a:solidFill>
          </p:spPr>
        </p:sp>
        <p:sp>
          <p:nvSpPr>
            <p:cNvPr name="TextBox 53" id="53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4089060" y="5687603"/>
            <a:ext cx="2265205" cy="1946661"/>
            <a:chOff x="0" y="0"/>
            <a:chExt cx="812800" cy="69850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EBA2ED"/>
            </a:solidFill>
          </p:spPr>
        </p:sp>
        <p:sp>
          <p:nvSpPr>
            <p:cNvPr name="TextBox 56" id="56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7" id="57"/>
          <p:cNvGrpSpPr/>
          <p:nvPr/>
        </p:nvGrpSpPr>
        <p:grpSpPr>
          <a:xfrm rot="0">
            <a:off x="2375215" y="6660933"/>
            <a:ext cx="2265205" cy="1946661"/>
            <a:chOff x="0" y="0"/>
            <a:chExt cx="812800" cy="698500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BFFCF"/>
            </a:solidFill>
          </p:spPr>
        </p:sp>
        <p:sp>
          <p:nvSpPr>
            <p:cNvPr name="TextBox 59" id="59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0" id="60"/>
          <p:cNvGrpSpPr/>
          <p:nvPr/>
        </p:nvGrpSpPr>
        <p:grpSpPr>
          <a:xfrm rot="0">
            <a:off x="699905" y="5687603"/>
            <a:ext cx="2265205" cy="1946661"/>
            <a:chOff x="0" y="0"/>
            <a:chExt cx="812800" cy="698500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CBF2"/>
            </a:solidFill>
          </p:spPr>
        </p:sp>
        <p:sp>
          <p:nvSpPr>
            <p:cNvPr name="TextBox 62" id="62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3" id="63"/>
          <p:cNvSpPr txBox="true"/>
          <p:nvPr/>
        </p:nvSpPr>
        <p:spPr>
          <a:xfrm rot="0">
            <a:off x="4729311" y="178753"/>
            <a:ext cx="8734127" cy="129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Mali Bold"/>
                <a:cs typeface="Mali Bold"/>
              </a:rPr>
              <a:t>เกมเรียงลำดับ 1-20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1689037" y="2275169"/>
            <a:ext cx="286941" cy="880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>
                <a:solidFill>
                  <a:srgbClr val="000000"/>
                </a:solidFill>
                <a:latin typeface="Mali Bold"/>
              </a:rPr>
              <a:t>1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3326768" y="3248499"/>
            <a:ext cx="362099" cy="880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>
                <a:solidFill>
                  <a:srgbClr val="000000"/>
                </a:solidFill>
                <a:latin typeface="Mali Bold"/>
              </a:rPr>
              <a:t>2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10033045" y="3248499"/>
            <a:ext cx="391864" cy="880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>
                <a:solidFill>
                  <a:srgbClr val="000000"/>
                </a:solidFill>
                <a:latin typeface="Mali Bold"/>
              </a:rPr>
              <a:t>6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11762369" y="2275169"/>
            <a:ext cx="360908" cy="880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>
                <a:solidFill>
                  <a:srgbClr val="000000"/>
                </a:solidFill>
                <a:latin typeface="Mali Bold"/>
              </a:rPr>
              <a:t>7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16702854" y="3248499"/>
            <a:ext cx="703511" cy="880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>
                <a:solidFill>
                  <a:srgbClr val="000000"/>
                </a:solidFill>
                <a:latin typeface="Mali Bold"/>
              </a:rPr>
              <a:t>10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9943972" y="7141821"/>
            <a:ext cx="665262" cy="880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>
                <a:solidFill>
                  <a:srgbClr val="000000"/>
                </a:solidFill>
                <a:latin typeface="Mali Bold"/>
              </a:rPr>
              <a:t>15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443173" y="6168490"/>
            <a:ext cx="778669" cy="880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>
                <a:solidFill>
                  <a:srgbClr val="000000"/>
                </a:solidFill>
                <a:latin typeface="Mali Bold"/>
              </a:rPr>
              <a:t>20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6488656" y="7141821"/>
            <a:ext cx="647700" cy="880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>
                <a:solidFill>
                  <a:srgbClr val="000000"/>
                </a:solidFill>
                <a:latin typeface="Mali Bold"/>
              </a:rPr>
              <a:t>17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576318"/>
            <a:ext cx="14861181" cy="9134363"/>
          </a:xfrm>
          <a:custGeom>
            <a:avLst/>
            <a:gdLst/>
            <a:ahLst/>
            <a:cxnLst/>
            <a:rect r="r" b="b" t="t" l="l"/>
            <a:pathLst>
              <a:path h="9134363" w="14861181">
                <a:moveTo>
                  <a:pt x="0" y="0"/>
                </a:moveTo>
                <a:lnTo>
                  <a:pt x="14861181" y="0"/>
                </a:lnTo>
                <a:lnTo>
                  <a:pt x="14861181" y="9134364"/>
                </a:lnTo>
                <a:lnTo>
                  <a:pt x="0" y="9134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82420" y="1794282"/>
            <a:ext cx="2265205" cy="1946661"/>
            <a:chOff x="0" y="0"/>
            <a:chExt cx="812800" cy="6985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EBA2E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470193" y="2767612"/>
            <a:ext cx="2265205" cy="1946661"/>
            <a:chOff x="0" y="0"/>
            <a:chExt cx="812800" cy="6985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AEBB3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4157966" y="1794282"/>
            <a:ext cx="2265205" cy="1946661"/>
            <a:chOff x="0" y="0"/>
            <a:chExt cx="812800" cy="6985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BF8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5811620" y="2767612"/>
            <a:ext cx="2265205" cy="1946661"/>
            <a:chOff x="0" y="0"/>
            <a:chExt cx="812800" cy="6985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BFFC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7430590" y="1794282"/>
            <a:ext cx="2265205" cy="1946661"/>
            <a:chOff x="0" y="0"/>
            <a:chExt cx="812800" cy="6985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CBF2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9144000" y="2767612"/>
            <a:ext cx="2265205" cy="1946661"/>
            <a:chOff x="0" y="0"/>
            <a:chExt cx="812800" cy="6985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BF8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0810220" y="1794282"/>
            <a:ext cx="2265205" cy="1946661"/>
            <a:chOff x="0" y="0"/>
            <a:chExt cx="812800" cy="6985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EBA2ED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2485530" y="2767612"/>
            <a:ext cx="2265205" cy="1946661"/>
            <a:chOff x="0" y="0"/>
            <a:chExt cx="812800" cy="6985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AEBB3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4142225" y="1794282"/>
            <a:ext cx="2265205" cy="1946661"/>
            <a:chOff x="0" y="0"/>
            <a:chExt cx="812800" cy="6985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BFFCF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5870831" y="2767612"/>
            <a:ext cx="2265205" cy="1946661"/>
            <a:chOff x="0" y="0"/>
            <a:chExt cx="812800" cy="6985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CBF2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5870831" y="4714273"/>
            <a:ext cx="2265205" cy="1946661"/>
            <a:chOff x="0" y="0"/>
            <a:chExt cx="812800" cy="6985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BF8FF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14142225" y="5687603"/>
            <a:ext cx="2265205" cy="1946661"/>
            <a:chOff x="0" y="0"/>
            <a:chExt cx="812800" cy="6985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EBA2ED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12485530" y="6660933"/>
            <a:ext cx="2265205" cy="1946661"/>
            <a:chOff x="0" y="0"/>
            <a:chExt cx="812800" cy="69850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BFFCF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0810220" y="5687603"/>
            <a:ext cx="2265205" cy="1946661"/>
            <a:chOff x="0" y="0"/>
            <a:chExt cx="812800" cy="6985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AEBB3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9096375" y="6660933"/>
            <a:ext cx="2265205" cy="1946661"/>
            <a:chOff x="0" y="0"/>
            <a:chExt cx="812800" cy="69850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CBF2"/>
            </a:solidFill>
          </p:spPr>
        </p:sp>
        <p:sp>
          <p:nvSpPr>
            <p:cNvPr name="TextBox 47" id="47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7421065" y="5687603"/>
            <a:ext cx="2265205" cy="1946661"/>
            <a:chOff x="0" y="0"/>
            <a:chExt cx="812800" cy="69850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BF8FF"/>
            </a:solidFill>
          </p:spPr>
        </p:sp>
        <p:sp>
          <p:nvSpPr>
            <p:cNvPr name="TextBox 50" id="50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5707220" y="6660933"/>
            <a:ext cx="2265205" cy="1946661"/>
            <a:chOff x="0" y="0"/>
            <a:chExt cx="812800" cy="698500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AEBB3"/>
            </a:solidFill>
          </p:spPr>
        </p:sp>
        <p:sp>
          <p:nvSpPr>
            <p:cNvPr name="TextBox 53" id="53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4" id="54"/>
          <p:cNvGrpSpPr/>
          <p:nvPr/>
        </p:nvGrpSpPr>
        <p:grpSpPr>
          <a:xfrm rot="0">
            <a:off x="4089060" y="5687603"/>
            <a:ext cx="2265205" cy="1946661"/>
            <a:chOff x="0" y="0"/>
            <a:chExt cx="812800" cy="69850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EBA2ED"/>
            </a:solidFill>
          </p:spPr>
        </p:sp>
        <p:sp>
          <p:nvSpPr>
            <p:cNvPr name="TextBox 56" id="56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7" id="57"/>
          <p:cNvGrpSpPr/>
          <p:nvPr/>
        </p:nvGrpSpPr>
        <p:grpSpPr>
          <a:xfrm rot="0">
            <a:off x="2375215" y="6660933"/>
            <a:ext cx="2265205" cy="1946661"/>
            <a:chOff x="0" y="0"/>
            <a:chExt cx="812800" cy="698500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BFFCF"/>
            </a:solidFill>
          </p:spPr>
        </p:sp>
        <p:sp>
          <p:nvSpPr>
            <p:cNvPr name="TextBox 59" id="59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0" id="60"/>
          <p:cNvGrpSpPr/>
          <p:nvPr/>
        </p:nvGrpSpPr>
        <p:grpSpPr>
          <a:xfrm rot="0">
            <a:off x="699905" y="5687603"/>
            <a:ext cx="2265205" cy="1946661"/>
            <a:chOff x="0" y="0"/>
            <a:chExt cx="812800" cy="698500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CBF2"/>
            </a:solidFill>
          </p:spPr>
        </p:sp>
        <p:sp>
          <p:nvSpPr>
            <p:cNvPr name="TextBox 62" id="62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3" id="63"/>
          <p:cNvSpPr txBox="true"/>
          <p:nvPr/>
        </p:nvSpPr>
        <p:spPr>
          <a:xfrm rot="0">
            <a:off x="3565327" y="178753"/>
            <a:ext cx="11062097" cy="1295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F3131"/>
                </a:solidFill>
                <a:cs typeface="Mali Bold"/>
              </a:rPr>
              <a:t>เฉลย</a:t>
            </a:r>
            <a:r>
              <a:rPr lang="en-US" sz="7500">
                <a:solidFill>
                  <a:srgbClr val="000000"/>
                </a:solidFill>
                <a:latin typeface="Mali Bold"/>
                <a:cs typeface="Mali Bold"/>
              </a:rPr>
              <a:t>เกมเรียงลำดับ 1-20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1689037" y="2275169"/>
            <a:ext cx="286941" cy="880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>
                <a:solidFill>
                  <a:srgbClr val="000000"/>
                </a:solidFill>
                <a:latin typeface="Mali Bold"/>
              </a:rPr>
              <a:t>1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3326768" y="3248499"/>
            <a:ext cx="362099" cy="880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>
                <a:solidFill>
                  <a:srgbClr val="000000"/>
                </a:solidFill>
                <a:latin typeface="Mali Bold"/>
              </a:rPr>
              <a:t>2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10033045" y="3248499"/>
            <a:ext cx="391864" cy="880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>
                <a:solidFill>
                  <a:srgbClr val="000000"/>
                </a:solidFill>
                <a:latin typeface="Mali Bold"/>
              </a:rPr>
              <a:t>6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11762369" y="2275169"/>
            <a:ext cx="360908" cy="880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>
                <a:solidFill>
                  <a:srgbClr val="000000"/>
                </a:solidFill>
                <a:latin typeface="Mali Bold"/>
              </a:rPr>
              <a:t>7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16702854" y="3248499"/>
            <a:ext cx="703511" cy="880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>
                <a:solidFill>
                  <a:srgbClr val="000000"/>
                </a:solidFill>
                <a:latin typeface="Mali Bold"/>
              </a:rPr>
              <a:t>10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9943972" y="7141821"/>
            <a:ext cx="665262" cy="880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>
                <a:solidFill>
                  <a:srgbClr val="000000"/>
                </a:solidFill>
                <a:latin typeface="Mali Bold"/>
              </a:rPr>
              <a:t>15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443173" y="6168490"/>
            <a:ext cx="778669" cy="880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>
                <a:solidFill>
                  <a:srgbClr val="000000"/>
                </a:solidFill>
                <a:latin typeface="Mali Bold"/>
              </a:rPr>
              <a:t>20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6488656" y="7141821"/>
            <a:ext cx="647700" cy="880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>
                <a:solidFill>
                  <a:srgbClr val="000000"/>
                </a:solidFill>
                <a:latin typeface="Mali Bold"/>
              </a:rPr>
              <a:t>17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5096199" y="2275169"/>
            <a:ext cx="388739" cy="880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>
                <a:solidFill>
                  <a:srgbClr val="FF3131"/>
                </a:solidFill>
                <a:latin typeface="Mali Bold"/>
              </a:rPr>
              <a:t>3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6688383" y="3248499"/>
            <a:ext cx="410766" cy="880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>
                <a:solidFill>
                  <a:srgbClr val="FF3131"/>
                </a:solidFill>
                <a:latin typeface="Mali Bold"/>
              </a:rPr>
              <a:t>4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8364507" y="2275169"/>
            <a:ext cx="378321" cy="880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>
                <a:solidFill>
                  <a:srgbClr val="FF3131"/>
                </a:solidFill>
                <a:latin typeface="Mali Bold"/>
              </a:rPr>
              <a:t>5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13417289" y="3248499"/>
            <a:ext cx="401687" cy="880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>
                <a:solidFill>
                  <a:srgbClr val="FF3131"/>
                </a:solidFill>
                <a:latin typeface="Mali Bold"/>
              </a:rPr>
              <a:t>8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15080161" y="2275169"/>
            <a:ext cx="389334" cy="880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>
                <a:solidFill>
                  <a:srgbClr val="FF3131"/>
                </a:solidFill>
                <a:latin typeface="Mali Bold"/>
              </a:rPr>
              <a:t>9</a:t>
            </a:r>
          </a:p>
        </p:txBody>
      </p:sp>
      <p:sp>
        <p:nvSpPr>
          <p:cNvPr name="TextBox 77" id="77"/>
          <p:cNvSpPr txBox="true"/>
          <p:nvPr/>
        </p:nvSpPr>
        <p:spPr>
          <a:xfrm rot="0">
            <a:off x="16832484" y="5195160"/>
            <a:ext cx="573881" cy="880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>
                <a:solidFill>
                  <a:srgbClr val="FF3131"/>
                </a:solidFill>
                <a:latin typeface="Mali Bold"/>
              </a:rPr>
              <a:t>11</a:t>
            </a:r>
          </a:p>
        </p:txBody>
      </p:sp>
      <p:sp>
        <p:nvSpPr>
          <p:cNvPr name="TextBox 78" id="78"/>
          <p:cNvSpPr txBox="true"/>
          <p:nvPr/>
        </p:nvSpPr>
        <p:spPr>
          <a:xfrm rot="0">
            <a:off x="15041486" y="6168490"/>
            <a:ext cx="649039" cy="880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>
                <a:solidFill>
                  <a:srgbClr val="FF3131"/>
                </a:solidFill>
                <a:latin typeface="Mali Bold"/>
              </a:rPr>
              <a:t>12</a:t>
            </a:r>
          </a:p>
        </p:txBody>
      </p:sp>
      <p:sp>
        <p:nvSpPr>
          <p:cNvPr name="TextBox 79" id="79"/>
          <p:cNvSpPr txBox="true"/>
          <p:nvPr/>
        </p:nvSpPr>
        <p:spPr>
          <a:xfrm rot="0">
            <a:off x="13270986" y="7141821"/>
            <a:ext cx="675680" cy="880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>
                <a:solidFill>
                  <a:srgbClr val="FF3131"/>
                </a:solidFill>
                <a:latin typeface="Mali Bold"/>
              </a:rPr>
              <a:t>13</a:t>
            </a:r>
          </a:p>
        </p:txBody>
      </p:sp>
      <p:sp>
        <p:nvSpPr>
          <p:cNvPr name="TextBox 80" id="80"/>
          <p:cNvSpPr txBox="true"/>
          <p:nvPr/>
        </p:nvSpPr>
        <p:spPr>
          <a:xfrm rot="0">
            <a:off x="11593970" y="6168490"/>
            <a:ext cx="697706" cy="880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>
                <a:solidFill>
                  <a:srgbClr val="FF3131"/>
                </a:solidFill>
                <a:latin typeface="Mali Bold"/>
              </a:rPr>
              <a:t>14</a:t>
            </a:r>
          </a:p>
        </p:txBody>
      </p:sp>
      <p:sp>
        <p:nvSpPr>
          <p:cNvPr name="TextBox 81" id="81"/>
          <p:cNvSpPr txBox="true"/>
          <p:nvPr/>
        </p:nvSpPr>
        <p:spPr>
          <a:xfrm rot="0">
            <a:off x="8179519" y="6168490"/>
            <a:ext cx="678805" cy="880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>
                <a:solidFill>
                  <a:srgbClr val="FF3131"/>
                </a:solidFill>
                <a:latin typeface="Mali Bold"/>
              </a:rPr>
              <a:t>16</a:t>
            </a:r>
          </a:p>
        </p:txBody>
      </p:sp>
      <p:sp>
        <p:nvSpPr>
          <p:cNvPr name="TextBox 82" id="82"/>
          <p:cNvSpPr txBox="true"/>
          <p:nvPr/>
        </p:nvSpPr>
        <p:spPr>
          <a:xfrm rot="0">
            <a:off x="4946255" y="6168490"/>
            <a:ext cx="688628" cy="880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>
                <a:solidFill>
                  <a:srgbClr val="FF3131"/>
                </a:solidFill>
                <a:latin typeface="Mali Bold"/>
              </a:rPr>
              <a:t>18</a:t>
            </a:r>
          </a:p>
        </p:txBody>
      </p:sp>
      <p:sp>
        <p:nvSpPr>
          <p:cNvPr name="TextBox 83" id="83"/>
          <p:cNvSpPr txBox="true"/>
          <p:nvPr/>
        </p:nvSpPr>
        <p:spPr>
          <a:xfrm rot="0">
            <a:off x="3264658" y="7141821"/>
            <a:ext cx="676275" cy="880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>
                <a:solidFill>
                  <a:srgbClr val="FF3131"/>
                </a:solidFill>
                <a:latin typeface="Mali Bold"/>
              </a:rPr>
              <a:t>19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DAF6suO15RY</dc:identifier>
  <dcterms:modified xsi:type="dcterms:W3CDTF">2011-08-01T06:04:30Z</dcterms:modified>
  <cp:revision>1</cp:revision>
  <dc:title>02 เกม(เรียงลำดับเลข1-20)</dc:title>
</cp:coreProperties>
</file>