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Earth TH" charset="1" panose="02000000000000000000"/>
      <p:regular r:id="rId10"/>
    </p:embeddedFont>
    <p:embeddedFont>
      <p:font typeface="Fahkwang" charset="1" panose="00000500000000000000"/>
      <p:regular r:id="rId11"/>
    </p:embeddedFont>
    <p:embeddedFont>
      <p:font typeface="Fahkwang Bold" charset="1" panose="00000800000000000000"/>
      <p:regular r:id="rId12"/>
    </p:embeddedFont>
    <p:embeddedFont>
      <p:font typeface="Fahkwang Italics" charset="1" panose="00000500000000000000"/>
      <p:regular r:id="rId13"/>
    </p:embeddedFont>
    <p:embeddedFont>
      <p:font typeface="Fahkwang Bold Italics" charset="1" panose="00000800000000000000"/>
      <p:regular r:id="rId14"/>
    </p:embeddedFont>
    <p:embeddedFont>
      <p:font typeface="Fahkwang Extra-Light" charset="1" panose="00000300000000000000"/>
      <p:regular r:id="rId15"/>
    </p:embeddedFont>
    <p:embeddedFont>
      <p:font typeface="Fahkwang Extra-Light Italics" charset="1" panose="00000300000000000000"/>
      <p:regular r:id="rId16"/>
    </p:embeddedFont>
    <p:embeddedFont>
      <p:font typeface="Fahkwang Medium" charset="1" panose="00000600000000000000"/>
      <p:regular r:id="rId17"/>
    </p:embeddedFont>
    <p:embeddedFont>
      <p:font typeface="Fahkwang Medium Italics" charset="1" panose="00000600000000000000"/>
      <p:regular r:id="rId18"/>
    </p:embeddedFont>
    <p:embeddedFont>
      <p:font typeface="Chonburi" charset="1" panose="000005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21" Target="slides/slide2.xml" Type="http://schemas.openxmlformats.org/officeDocument/2006/relationships/slide"/><Relationship Id="rId22" Target="slides/slide3.xml" Type="http://schemas.openxmlformats.org/officeDocument/2006/relationships/slide"/><Relationship Id="rId23" Target="slides/slide4.xml" Type="http://schemas.openxmlformats.org/officeDocument/2006/relationships/slide"/><Relationship Id="rId24" Target="slides/slide5.xml" Type="http://schemas.openxmlformats.org/officeDocument/2006/relationships/slide"/><Relationship Id="rId25" Target="slides/slide6.xml" Type="http://schemas.openxmlformats.org/officeDocument/2006/relationships/slide"/><Relationship Id="rId26" Target="slides/slide7.xml" Type="http://schemas.openxmlformats.org/officeDocument/2006/relationships/slide"/><Relationship Id="rId27" Target="slides/slide8.xml" Type="http://schemas.openxmlformats.org/officeDocument/2006/relationships/slide"/><Relationship Id="rId28" Target="slides/slide9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27" Target="../media/image26.svg" Type="http://schemas.openxmlformats.org/officeDocument/2006/relationships/image"/><Relationship Id="rId28" Target="../media/image27.png" Type="http://schemas.openxmlformats.org/officeDocument/2006/relationships/image"/><Relationship Id="rId29" Target="../media/image28.svg" Type="http://schemas.openxmlformats.org/officeDocument/2006/relationships/image"/><Relationship Id="rId3" Target="../media/image2.svg" Type="http://schemas.openxmlformats.org/officeDocument/2006/relationships/image"/><Relationship Id="rId30" Target="../media/image29.png" Type="http://schemas.openxmlformats.org/officeDocument/2006/relationships/image"/><Relationship Id="rId31" Target="../media/image30.svg" Type="http://schemas.openxmlformats.org/officeDocument/2006/relationships/image"/><Relationship Id="rId32" Target="../media/image31.png" Type="http://schemas.openxmlformats.org/officeDocument/2006/relationships/image"/><Relationship Id="rId33" Target="../media/image32.svg" Type="http://schemas.openxmlformats.org/officeDocument/2006/relationships/image"/><Relationship Id="rId34" Target="../media/image33.png" Type="http://schemas.openxmlformats.org/officeDocument/2006/relationships/image"/><Relationship Id="rId35" Target="../media/image34.svg" Type="http://schemas.openxmlformats.org/officeDocument/2006/relationships/image"/><Relationship Id="rId36" Target="../media/image35.png" Type="http://schemas.openxmlformats.org/officeDocument/2006/relationships/image"/><Relationship Id="rId37" Target="../media/image36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7.png" Type="http://schemas.openxmlformats.org/officeDocument/2006/relationships/image"/><Relationship Id="rId5" Target="../media/image38.svg" Type="http://schemas.openxmlformats.org/officeDocument/2006/relationships/image"/><Relationship Id="rId6" Target="../media/image39.png" Type="http://schemas.openxmlformats.org/officeDocument/2006/relationships/image"/><Relationship Id="rId7" Target="../media/image40.svg" Type="http://schemas.openxmlformats.org/officeDocument/2006/relationships/image"/><Relationship Id="rId8" Target="../media/image41.png" Type="http://schemas.openxmlformats.org/officeDocument/2006/relationships/image"/><Relationship Id="rId9" Target="../media/image42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7.png" Type="http://schemas.openxmlformats.org/officeDocument/2006/relationships/image"/><Relationship Id="rId5" Target="../media/image38.svg" Type="http://schemas.openxmlformats.org/officeDocument/2006/relationships/image"/><Relationship Id="rId6" Target="../media/image39.png" Type="http://schemas.openxmlformats.org/officeDocument/2006/relationships/image"/><Relationship Id="rId7" Target="../media/image40.svg" Type="http://schemas.openxmlformats.org/officeDocument/2006/relationships/image"/><Relationship Id="rId8" Target="../media/image41.png" Type="http://schemas.openxmlformats.org/officeDocument/2006/relationships/image"/><Relationship Id="rId9" Target="../media/image42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7.png" Type="http://schemas.openxmlformats.org/officeDocument/2006/relationships/image"/><Relationship Id="rId5" Target="../media/image38.svg" Type="http://schemas.openxmlformats.org/officeDocument/2006/relationships/image"/><Relationship Id="rId6" Target="../media/image39.png" Type="http://schemas.openxmlformats.org/officeDocument/2006/relationships/image"/><Relationship Id="rId7" Target="../media/image40.svg" Type="http://schemas.openxmlformats.org/officeDocument/2006/relationships/image"/><Relationship Id="rId8" Target="../media/image41.png" Type="http://schemas.openxmlformats.org/officeDocument/2006/relationships/image"/><Relationship Id="rId9" Target="../media/image42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7.png" Type="http://schemas.openxmlformats.org/officeDocument/2006/relationships/image"/><Relationship Id="rId5" Target="../media/image38.svg" Type="http://schemas.openxmlformats.org/officeDocument/2006/relationships/image"/><Relationship Id="rId6" Target="../media/image39.png" Type="http://schemas.openxmlformats.org/officeDocument/2006/relationships/image"/><Relationship Id="rId7" Target="../media/image40.svg" Type="http://schemas.openxmlformats.org/officeDocument/2006/relationships/image"/><Relationship Id="rId8" Target="../media/image41.png" Type="http://schemas.openxmlformats.org/officeDocument/2006/relationships/image"/><Relationship Id="rId9" Target="../media/image42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7.png" Type="http://schemas.openxmlformats.org/officeDocument/2006/relationships/image"/><Relationship Id="rId5" Target="../media/image38.svg" Type="http://schemas.openxmlformats.org/officeDocument/2006/relationships/image"/><Relationship Id="rId6" Target="../media/image39.png" Type="http://schemas.openxmlformats.org/officeDocument/2006/relationships/image"/><Relationship Id="rId7" Target="../media/image40.svg" Type="http://schemas.openxmlformats.org/officeDocument/2006/relationships/image"/><Relationship Id="rId8" Target="../media/image41.png" Type="http://schemas.openxmlformats.org/officeDocument/2006/relationships/image"/><Relationship Id="rId9" Target="../media/image42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7.png" Type="http://schemas.openxmlformats.org/officeDocument/2006/relationships/image"/><Relationship Id="rId5" Target="../media/image38.svg" Type="http://schemas.openxmlformats.org/officeDocument/2006/relationships/image"/><Relationship Id="rId6" Target="../media/image39.png" Type="http://schemas.openxmlformats.org/officeDocument/2006/relationships/image"/><Relationship Id="rId7" Target="../media/image40.svg" Type="http://schemas.openxmlformats.org/officeDocument/2006/relationships/image"/><Relationship Id="rId8" Target="../media/image41.png" Type="http://schemas.openxmlformats.org/officeDocument/2006/relationships/image"/><Relationship Id="rId9" Target="../media/image42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7.png" Type="http://schemas.openxmlformats.org/officeDocument/2006/relationships/image"/><Relationship Id="rId5" Target="../media/image38.svg" Type="http://schemas.openxmlformats.org/officeDocument/2006/relationships/image"/><Relationship Id="rId6" Target="../media/image39.png" Type="http://schemas.openxmlformats.org/officeDocument/2006/relationships/image"/><Relationship Id="rId7" Target="../media/image40.svg" Type="http://schemas.openxmlformats.org/officeDocument/2006/relationships/image"/><Relationship Id="rId8" Target="../media/image41.png" Type="http://schemas.openxmlformats.org/officeDocument/2006/relationships/image"/><Relationship Id="rId9" Target="../media/image42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7.png" Type="http://schemas.openxmlformats.org/officeDocument/2006/relationships/image"/><Relationship Id="rId5" Target="../media/image38.svg" Type="http://schemas.openxmlformats.org/officeDocument/2006/relationships/image"/><Relationship Id="rId6" Target="../media/image39.png" Type="http://schemas.openxmlformats.org/officeDocument/2006/relationships/image"/><Relationship Id="rId7" Target="../media/image40.svg" Type="http://schemas.openxmlformats.org/officeDocument/2006/relationships/image"/><Relationship Id="rId8" Target="../media/image41.png" Type="http://schemas.openxmlformats.org/officeDocument/2006/relationships/image"/><Relationship Id="rId9" Target="../media/image4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407660" y="-122770"/>
            <a:ext cx="21103319" cy="10751046"/>
            <a:chOff x="0" y="0"/>
            <a:chExt cx="28137759" cy="143347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549049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056831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4549049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9056831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4549049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9056831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3617341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8166389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2674171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3617341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8166389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22674171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3617341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8166389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2674171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21" id="21"/>
          <p:cNvGrpSpPr/>
          <p:nvPr/>
        </p:nvGrpSpPr>
        <p:grpSpPr>
          <a:xfrm rot="0">
            <a:off x="2266711" y="1671917"/>
            <a:ext cx="14333568" cy="7161671"/>
            <a:chOff x="0" y="0"/>
            <a:chExt cx="1846115" cy="922399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846115" cy="922399"/>
            </a:xfrm>
            <a:custGeom>
              <a:avLst/>
              <a:gdLst/>
              <a:ahLst/>
              <a:cxnLst/>
              <a:rect r="r" b="b" t="t" l="l"/>
              <a:pathLst>
                <a:path h="922399" w="1846115">
                  <a:moveTo>
                    <a:pt x="615704" y="19070"/>
                  </a:moveTo>
                  <a:cubicBezTo>
                    <a:pt x="710044" y="7556"/>
                    <a:pt x="817950" y="0"/>
                    <a:pt x="923555" y="0"/>
                  </a:cubicBezTo>
                  <a:cubicBezTo>
                    <a:pt x="1029163" y="0"/>
                    <a:pt x="1130785" y="6476"/>
                    <a:pt x="1224432" y="17990"/>
                  </a:cubicBezTo>
                  <a:cubicBezTo>
                    <a:pt x="1226427" y="18350"/>
                    <a:pt x="1228419" y="18350"/>
                    <a:pt x="1230411" y="18710"/>
                  </a:cubicBezTo>
                  <a:cubicBezTo>
                    <a:pt x="1582099" y="64765"/>
                    <a:pt x="1841134" y="186379"/>
                    <a:pt x="1846115" y="330937"/>
                  </a:cubicBezTo>
                  <a:lnTo>
                    <a:pt x="1846115" y="905284"/>
                  </a:lnTo>
                  <a:cubicBezTo>
                    <a:pt x="1846115" y="914736"/>
                    <a:pt x="1838452" y="922399"/>
                    <a:pt x="1829000" y="922399"/>
                  </a:cubicBezTo>
                  <a:lnTo>
                    <a:pt x="17115" y="922399"/>
                  </a:lnTo>
                  <a:cubicBezTo>
                    <a:pt x="7663" y="922399"/>
                    <a:pt x="0" y="914736"/>
                    <a:pt x="0" y="905284"/>
                  </a:cubicBezTo>
                  <a:lnTo>
                    <a:pt x="0" y="331375"/>
                  </a:lnTo>
                  <a:cubicBezTo>
                    <a:pt x="4981" y="185660"/>
                    <a:pt x="260030" y="64045"/>
                    <a:pt x="615704" y="19070"/>
                  </a:cubicBezTo>
                  <a:lnTo>
                    <a:pt x="615704" y="19070"/>
                  </a:ln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4897C8"/>
              </a:solidFill>
              <a:prstDash val="dash"/>
              <a:round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88900"/>
              <a:ext cx="1846115" cy="833499"/>
            </a:xfrm>
            <a:prstGeom prst="rect">
              <a:avLst/>
            </a:prstGeom>
          </p:spPr>
          <p:txBody>
            <a:bodyPr anchor="ctr" rtlCol="false" tIns="49416" lIns="49416" bIns="49416" rIns="49416"/>
            <a:lstStyle/>
            <a:p>
              <a:pPr algn="ctr">
                <a:lnSpc>
                  <a:spcPts val="2587"/>
                </a:lnSpc>
              </a:pPr>
            </a:p>
            <a:p>
              <a:pPr algn="ctr">
                <a:lnSpc>
                  <a:spcPts val="2587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-3223084">
            <a:off x="3454806" y="7709640"/>
            <a:ext cx="737271" cy="1236512"/>
          </a:xfrm>
          <a:custGeom>
            <a:avLst/>
            <a:gdLst/>
            <a:ahLst/>
            <a:cxnLst/>
            <a:rect r="r" b="b" t="t" l="l"/>
            <a:pathLst>
              <a:path h="1236512" w="737271">
                <a:moveTo>
                  <a:pt x="0" y="0"/>
                </a:moveTo>
                <a:lnTo>
                  <a:pt x="737270" y="0"/>
                </a:lnTo>
                <a:lnTo>
                  <a:pt x="737270" y="1236512"/>
                </a:lnTo>
                <a:lnTo>
                  <a:pt x="0" y="12365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339617">
            <a:off x="13180768" y="1612705"/>
            <a:ext cx="1863745" cy="1978879"/>
          </a:xfrm>
          <a:custGeom>
            <a:avLst/>
            <a:gdLst/>
            <a:ahLst/>
            <a:cxnLst/>
            <a:rect r="r" b="b" t="t" l="l"/>
            <a:pathLst>
              <a:path h="1978879" w="1863745">
                <a:moveTo>
                  <a:pt x="0" y="0"/>
                </a:moveTo>
                <a:lnTo>
                  <a:pt x="1863744" y="0"/>
                </a:lnTo>
                <a:lnTo>
                  <a:pt x="1863744" y="1978880"/>
                </a:lnTo>
                <a:lnTo>
                  <a:pt x="0" y="19788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true" flipV="false" rot="0">
            <a:off x="15027944" y="5434055"/>
            <a:ext cx="2565679" cy="3590645"/>
          </a:xfrm>
          <a:custGeom>
            <a:avLst/>
            <a:gdLst/>
            <a:ahLst/>
            <a:cxnLst/>
            <a:rect r="r" b="b" t="t" l="l"/>
            <a:pathLst>
              <a:path h="3590645" w="2565679">
                <a:moveTo>
                  <a:pt x="2565679" y="0"/>
                </a:moveTo>
                <a:lnTo>
                  <a:pt x="0" y="0"/>
                </a:lnTo>
                <a:lnTo>
                  <a:pt x="0" y="3590645"/>
                </a:lnTo>
                <a:lnTo>
                  <a:pt x="2565679" y="3590645"/>
                </a:lnTo>
                <a:lnTo>
                  <a:pt x="256567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-1470182">
            <a:off x="2818030" y="2519897"/>
            <a:ext cx="577764" cy="1572148"/>
          </a:xfrm>
          <a:custGeom>
            <a:avLst/>
            <a:gdLst/>
            <a:ahLst/>
            <a:cxnLst/>
            <a:rect r="r" b="b" t="t" l="l"/>
            <a:pathLst>
              <a:path h="1572148" w="577764">
                <a:moveTo>
                  <a:pt x="0" y="0"/>
                </a:moveTo>
                <a:lnTo>
                  <a:pt x="577765" y="0"/>
                </a:lnTo>
                <a:lnTo>
                  <a:pt x="577765" y="1572148"/>
                </a:lnTo>
                <a:lnTo>
                  <a:pt x="0" y="15721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-866672">
            <a:off x="15483249" y="3391491"/>
            <a:ext cx="779962" cy="743888"/>
          </a:xfrm>
          <a:custGeom>
            <a:avLst/>
            <a:gdLst/>
            <a:ahLst/>
            <a:cxnLst/>
            <a:rect r="r" b="b" t="t" l="l"/>
            <a:pathLst>
              <a:path h="743888" w="779962">
                <a:moveTo>
                  <a:pt x="0" y="0"/>
                </a:moveTo>
                <a:lnTo>
                  <a:pt x="779961" y="0"/>
                </a:lnTo>
                <a:lnTo>
                  <a:pt x="779961" y="743889"/>
                </a:lnTo>
                <a:lnTo>
                  <a:pt x="0" y="74388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300345" y="6490705"/>
            <a:ext cx="2078212" cy="2767595"/>
          </a:xfrm>
          <a:custGeom>
            <a:avLst/>
            <a:gdLst/>
            <a:ahLst/>
            <a:cxnLst/>
            <a:rect r="r" b="b" t="t" l="l"/>
            <a:pathLst>
              <a:path h="2767595" w="2078212">
                <a:moveTo>
                  <a:pt x="0" y="0"/>
                </a:moveTo>
                <a:lnTo>
                  <a:pt x="2078213" y="0"/>
                </a:lnTo>
                <a:lnTo>
                  <a:pt x="2078213" y="2767595"/>
                </a:lnTo>
                <a:lnTo>
                  <a:pt x="0" y="27675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743135">
            <a:off x="4824835" y="8064704"/>
            <a:ext cx="714750" cy="734790"/>
          </a:xfrm>
          <a:custGeom>
            <a:avLst/>
            <a:gdLst/>
            <a:ahLst/>
            <a:cxnLst/>
            <a:rect r="r" b="b" t="t" l="l"/>
            <a:pathLst>
              <a:path h="734790" w="714750">
                <a:moveTo>
                  <a:pt x="0" y="0"/>
                </a:moveTo>
                <a:lnTo>
                  <a:pt x="714750" y="0"/>
                </a:lnTo>
                <a:lnTo>
                  <a:pt x="714750" y="734790"/>
                </a:lnTo>
                <a:lnTo>
                  <a:pt x="0" y="73479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true" flipV="false" rot="-10649764">
            <a:off x="14372245" y="7896364"/>
            <a:ext cx="1015919" cy="692095"/>
          </a:xfrm>
          <a:custGeom>
            <a:avLst/>
            <a:gdLst/>
            <a:ahLst/>
            <a:cxnLst/>
            <a:rect r="r" b="b" t="t" l="l"/>
            <a:pathLst>
              <a:path h="692095" w="1015919">
                <a:moveTo>
                  <a:pt x="1015919" y="0"/>
                </a:moveTo>
                <a:lnTo>
                  <a:pt x="0" y="0"/>
                </a:lnTo>
                <a:lnTo>
                  <a:pt x="0" y="692095"/>
                </a:lnTo>
                <a:lnTo>
                  <a:pt x="1015919" y="692095"/>
                </a:lnTo>
                <a:lnTo>
                  <a:pt x="1015919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true" flipV="false" rot="8505995">
            <a:off x="3981967" y="-1271328"/>
            <a:ext cx="2773849" cy="2911483"/>
          </a:xfrm>
          <a:custGeom>
            <a:avLst/>
            <a:gdLst/>
            <a:ahLst/>
            <a:cxnLst/>
            <a:rect r="r" b="b" t="t" l="l"/>
            <a:pathLst>
              <a:path h="2911483" w="2773849">
                <a:moveTo>
                  <a:pt x="2773849" y="0"/>
                </a:moveTo>
                <a:lnTo>
                  <a:pt x="0" y="0"/>
                </a:lnTo>
                <a:lnTo>
                  <a:pt x="0" y="2911483"/>
                </a:lnTo>
                <a:lnTo>
                  <a:pt x="2773849" y="2911483"/>
                </a:lnTo>
                <a:lnTo>
                  <a:pt x="2773849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3" id="33"/>
          <p:cNvSpPr/>
          <p:nvPr/>
        </p:nvSpPr>
        <p:spPr>
          <a:xfrm flipH="true" flipV="false" rot="-1904503">
            <a:off x="8726407" y="8944010"/>
            <a:ext cx="2773849" cy="2911483"/>
          </a:xfrm>
          <a:custGeom>
            <a:avLst/>
            <a:gdLst/>
            <a:ahLst/>
            <a:cxnLst/>
            <a:rect r="r" b="b" t="t" l="l"/>
            <a:pathLst>
              <a:path h="2911483" w="2773849">
                <a:moveTo>
                  <a:pt x="2773850" y="0"/>
                </a:moveTo>
                <a:lnTo>
                  <a:pt x="0" y="0"/>
                </a:lnTo>
                <a:lnTo>
                  <a:pt x="0" y="2911483"/>
                </a:lnTo>
                <a:lnTo>
                  <a:pt x="2773850" y="2911483"/>
                </a:lnTo>
                <a:lnTo>
                  <a:pt x="277385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4" id="34"/>
          <p:cNvSpPr/>
          <p:nvPr/>
        </p:nvSpPr>
        <p:spPr>
          <a:xfrm flipH="false" flipV="false" rot="-2462580">
            <a:off x="16718626" y="3947881"/>
            <a:ext cx="3138749" cy="2316967"/>
          </a:xfrm>
          <a:custGeom>
            <a:avLst/>
            <a:gdLst/>
            <a:ahLst/>
            <a:cxnLst/>
            <a:rect r="r" b="b" t="t" l="l"/>
            <a:pathLst>
              <a:path h="2316967" w="3138749">
                <a:moveTo>
                  <a:pt x="0" y="0"/>
                </a:moveTo>
                <a:lnTo>
                  <a:pt x="3138748" y="0"/>
                </a:lnTo>
                <a:lnTo>
                  <a:pt x="3138748" y="2316968"/>
                </a:lnTo>
                <a:lnTo>
                  <a:pt x="0" y="231696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5" id="35"/>
          <p:cNvSpPr/>
          <p:nvPr/>
        </p:nvSpPr>
        <p:spPr>
          <a:xfrm flipH="false" flipV="false" rot="-7322043">
            <a:off x="10625618" y="-1067594"/>
            <a:ext cx="3046535" cy="2564629"/>
          </a:xfrm>
          <a:custGeom>
            <a:avLst/>
            <a:gdLst/>
            <a:ahLst/>
            <a:cxnLst/>
            <a:rect r="r" b="b" t="t" l="l"/>
            <a:pathLst>
              <a:path h="2564629" w="3046535">
                <a:moveTo>
                  <a:pt x="0" y="0"/>
                </a:moveTo>
                <a:lnTo>
                  <a:pt x="3046536" y="0"/>
                </a:lnTo>
                <a:lnTo>
                  <a:pt x="3046536" y="2564629"/>
                </a:lnTo>
                <a:lnTo>
                  <a:pt x="0" y="256462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6" id="36"/>
          <p:cNvSpPr/>
          <p:nvPr/>
        </p:nvSpPr>
        <p:spPr>
          <a:xfrm flipH="false" flipV="false" rot="3490063">
            <a:off x="-1404868" y="3107038"/>
            <a:ext cx="2789793" cy="2878773"/>
          </a:xfrm>
          <a:custGeom>
            <a:avLst/>
            <a:gdLst/>
            <a:ahLst/>
            <a:cxnLst/>
            <a:rect r="r" b="b" t="t" l="l"/>
            <a:pathLst>
              <a:path h="2878773" w="2789793">
                <a:moveTo>
                  <a:pt x="0" y="0"/>
                </a:moveTo>
                <a:lnTo>
                  <a:pt x="2789793" y="0"/>
                </a:lnTo>
                <a:lnTo>
                  <a:pt x="2789793" y="2878773"/>
                </a:lnTo>
                <a:lnTo>
                  <a:pt x="0" y="2878773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7" id="37"/>
          <p:cNvSpPr/>
          <p:nvPr/>
        </p:nvSpPr>
        <p:spPr>
          <a:xfrm flipH="false" flipV="false" rot="0">
            <a:off x="2518029" y="4546425"/>
            <a:ext cx="1813220" cy="1661569"/>
          </a:xfrm>
          <a:custGeom>
            <a:avLst/>
            <a:gdLst/>
            <a:ahLst/>
            <a:cxnLst/>
            <a:rect r="r" b="b" t="t" l="l"/>
            <a:pathLst>
              <a:path h="1661569" w="1813220">
                <a:moveTo>
                  <a:pt x="0" y="0"/>
                </a:moveTo>
                <a:lnTo>
                  <a:pt x="1813220" y="0"/>
                </a:lnTo>
                <a:lnTo>
                  <a:pt x="1813220" y="1661569"/>
                </a:lnTo>
                <a:lnTo>
                  <a:pt x="0" y="1661569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2600467">
            <a:off x="-1258956" y="8102973"/>
            <a:ext cx="3800427" cy="3157810"/>
          </a:xfrm>
          <a:custGeom>
            <a:avLst/>
            <a:gdLst/>
            <a:ahLst/>
            <a:cxnLst/>
            <a:rect r="r" b="b" t="t" l="l"/>
            <a:pathLst>
              <a:path h="3157810" w="3800427">
                <a:moveTo>
                  <a:pt x="0" y="0"/>
                </a:moveTo>
                <a:lnTo>
                  <a:pt x="3800428" y="0"/>
                </a:lnTo>
                <a:lnTo>
                  <a:pt x="3800428" y="3157810"/>
                </a:lnTo>
                <a:lnTo>
                  <a:pt x="0" y="3157810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8567727">
            <a:off x="-1256420" y="-1059755"/>
            <a:ext cx="3800427" cy="3157810"/>
          </a:xfrm>
          <a:custGeom>
            <a:avLst/>
            <a:gdLst/>
            <a:ahLst/>
            <a:cxnLst/>
            <a:rect r="r" b="b" t="t" l="l"/>
            <a:pathLst>
              <a:path h="3157810" w="3800427">
                <a:moveTo>
                  <a:pt x="0" y="0"/>
                </a:moveTo>
                <a:lnTo>
                  <a:pt x="3800427" y="0"/>
                </a:lnTo>
                <a:lnTo>
                  <a:pt x="3800427" y="3157810"/>
                </a:lnTo>
                <a:lnTo>
                  <a:pt x="0" y="315781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-2700000">
            <a:off x="15697452" y="8110581"/>
            <a:ext cx="3800427" cy="3157810"/>
          </a:xfrm>
          <a:custGeom>
            <a:avLst/>
            <a:gdLst/>
            <a:ahLst/>
            <a:cxnLst/>
            <a:rect r="r" b="b" t="t" l="l"/>
            <a:pathLst>
              <a:path h="3157810" w="3800427">
                <a:moveTo>
                  <a:pt x="0" y="0"/>
                </a:moveTo>
                <a:lnTo>
                  <a:pt x="3800427" y="0"/>
                </a:lnTo>
                <a:lnTo>
                  <a:pt x="3800427" y="3157810"/>
                </a:lnTo>
                <a:lnTo>
                  <a:pt x="0" y="315781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-7742049">
            <a:off x="15693410" y="-664589"/>
            <a:ext cx="3800427" cy="3157810"/>
          </a:xfrm>
          <a:custGeom>
            <a:avLst/>
            <a:gdLst/>
            <a:ahLst/>
            <a:cxnLst/>
            <a:rect r="r" b="b" t="t" l="l"/>
            <a:pathLst>
              <a:path h="3157810" w="3800427">
                <a:moveTo>
                  <a:pt x="0" y="0"/>
                </a:moveTo>
                <a:lnTo>
                  <a:pt x="3800427" y="0"/>
                </a:lnTo>
                <a:lnTo>
                  <a:pt x="3800427" y="3157810"/>
                </a:lnTo>
                <a:lnTo>
                  <a:pt x="0" y="3157810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2" id="42"/>
          <p:cNvSpPr txBox="true"/>
          <p:nvPr/>
        </p:nvSpPr>
        <p:spPr>
          <a:xfrm rot="0">
            <a:off x="5182210" y="4185393"/>
            <a:ext cx="8502570" cy="28252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89"/>
              </a:lnSpc>
            </a:pPr>
            <a:r>
              <a:rPr lang="en-US" sz="7920">
                <a:solidFill>
                  <a:srgbClr val="FFA5A5"/>
                </a:solidFill>
                <a:cs typeface="Earth TH"/>
              </a:rPr>
              <a:t>เ</a:t>
            </a:r>
            <a:r>
              <a:rPr lang="en-US" sz="7920">
                <a:solidFill>
                  <a:srgbClr val="F08080"/>
                </a:solidFill>
                <a:cs typeface="Earth TH"/>
              </a:rPr>
              <a:t>กมเรียงลำดับอนุกรม</a:t>
            </a:r>
          </a:p>
          <a:p>
            <a:pPr algn="ctr">
              <a:lnSpc>
                <a:spcPts val="11089"/>
              </a:lnSpc>
              <a:spcBef>
                <a:spcPct val="0"/>
              </a:spcBef>
            </a:pPr>
            <a:r>
              <a:rPr lang="en-US" sz="7920">
                <a:solidFill>
                  <a:srgbClr val="F08080"/>
                </a:solidFill>
                <a:cs typeface="Earth TH"/>
              </a:rPr>
              <a:t>จากสูงไปเตี้ย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407660" y="-232023"/>
            <a:ext cx="21103319" cy="10751046"/>
            <a:chOff x="0" y="0"/>
            <a:chExt cx="28137759" cy="143347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549049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056831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4549049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9056831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4549049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9056831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3617341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8166389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2674171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3617341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8166389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22674171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3617341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8166389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2674171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21" id="21"/>
          <p:cNvGrpSpPr/>
          <p:nvPr/>
        </p:nvGrpSpPr>
        <p:grpSpPr>
          <a:xfrm rot="0">
            <a:off x="689864" y="0"/>
            <a:ext cx="16803603" cy="9882382"/>
            <a:chOff x="0" y="0"/>
            <a:chExt cx="1985887" cy="116792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985887" cy="1167922"/>
            </a:xfrm>
            <a:custGeom>
              <a:avLst/>
              <a:gdLst/>
              <a:ahLst/>
              <a:cxnLst/>
              <a:rect r="r" b="b" t="t" l="l"/>
              <a:pathLst>
                <a:path h="1167922" w="1985887">
                  <a:moveTo>
                    <a:pt x="662320" y="19070"/>
                  </a:moveTo>
                  <a:cubicBezTo>
                    <a:pt x="763803" y="7556"/>
                    <a:pt x="879878" y="0"/>
                    <a:pt x="993478" y="0"/>
                  </a:cubicBezTo>
                  <a:cubicBezTo>
                    <a:pt x="1107082" y="0"/>
                    <a:pt x="1216398" y="6476"/>
                    <a:pt x="1317136" y="17990"/>
                  </a:cubicBezTo>
                  <a:cubicBezTo>
                    <a:pt x="1319282" y="18350"/>
                    <a:pt x="1321425" y="18350"/>
                    <a:pt x="1323567" y="18710"/>
                  </a:cubicBezTo>
                  <a:cubicBezTo>
                    <a:pt x="1701882" y="64765"/>
                    <a:pt x="1980529" y="186379"/>
                    <a:pt x="1985887" y="336390"/>
                  </a:cubicBezTo>
                  <a:lnTo>
                    <a:pt x="1985887" y="1153322"/>
                  </a:lnTo>
                  <a:cubicBezTo>
                    <a:pt x="1985887" y="1161386"/>
                    <a:pt x="1979351" y="1167922"/>
                    <a:pt x="1971288" y="1167922"/>
                  </a:cubicBezTo>
                  <a:lnTo>
                    <a:pt x="14599" y="1167922"/>
                  </a:lnTo>
                  <a:cubicBezTo>
                    <a:pt x="6536" y="1167922"/>
                    <a:pt x="0" y="1161386"/>
                    <a:pt x="0" y="1153322"/>
                  </a:cubicBezTo>
                  <a:lnTo>
                    <a:pt x="0" y="337007"/>
                  </a:lnTo>
                  <a:cubicBezTo>
                    <a:pt x="5359" y="185660"/>
                    <a:pt x="279718" y="64045"/>
                    <a:pt x="662320" y="19070"/>
                  </a:cubicBezTo>
                  <a:lnTo>
                    <a:pt x="662320" y="19070"/>
                  </a:ln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4897C8"/>
              </a:solidFill>
              <a:prstDash val="dash"/>
              <a:round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88900"/>
              <a:ext cx="1985887" cy="1079022"/>
            </a:xfrm>
            <a:prstGeom prst="rect">
              <a:avLst/>
            </a:prstGeom>
          </p:spPr>
          <p:txBody>
            <a:bodyPr anchor="ctr" rtlCol="false" tIns="49416" lIns="49416" bIns="49416" rIns="49416"/>
            <a:lstStyle/>
            <a:p>
              <a:pPr algn="ctr">
                <a:lnSpc>
                  <a:spcPts val="2587"/>
                </a:lnSpc>
              </a:pPr>
            </a:p>
            <a:p>
              <a:pPr algn="ctr">
                <a:lnSpc>
                  <a:spcPts val="2587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true" flipV="false" rot="0">
            <a:off x="67611" y="7691656"/>
            <a:ext cx="1410923" cy="2595344"/>
          </a:xfrm>
          <a:custGeom>
            <a:avLst/>
            <a:gdLst/>
            <a:ahLst/>
            <a:cxnLst/>
            <a:rect r="r" b="b" t="t" l="l"/>
            <a:pathLst>
              <a:path h="2595344" w="1410923">
                <a:moveTo>
                  <a:pt x="1410923" y="0"/>
                </a:moveTo>
                <a:lnTo>
                  <a:pt x="0" y="0"/>
                </a:lnTo>
                <a:lnTo>
                  <a:pt x="0" y="2595344"/>
                </a:lnTo>
                <a:lnTo>
                  <a:pt x="1410923" y="2595344"/>
                </a:lnTo>
                <a:lnTo>
                  <a:pt x="141092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7259300" y="8322947"/>
            <a:ext cx="768691" cy="1870707"/>
          </a:xfrm>
          <a:custGeom>
            <a:avLst/>
            <a:gdLst/>
            <a:ahLst/>
            <a:cxnLst/>
            <a:rect r="r" b="b" t="t" l="l"/>
            <a:pathLst>
              <a:path h="1870707" w="768691">
                <a:moveTo>
                  <a:pt x="0" y="0"/>
                </a:moveTo>
                <a:lnTo>
                  <a:pt x="768691" y="0"/>
                </a:lnTo>
                <a:lnTo>
                  <a:pt x="768691" y="1870706"/>
                </a:lnTo>
                <a:lnTo>
                  <a:pt x="0" y="18707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-3685912">
            <a:off x="6033609" y="9119429"/>
            <a:ext cx="2176359" cy="2049734"/>
          </a:xfrm>
          <a:custGeom>
            <a:avLst/>
            <a:gdLst/>
            <a:ahLst/>
            <a:cxnLst/>
            <a:rect r="r" b="b" t="t" l="l"/>
            <a:pathLst>
              <a:path h="2049734" w="2176359">
                <a:moveTo>
                  <a:pt x="0" y="0"/>
                </a:moveTo>
                <a:lnTo>
                  <a:pt x="2176359" y="0"/>
                </a:lnTo>
                <a:lnTo>
                  <a:pt x="2176359" y="2049735"/>
                </a:lnTo>
                <a:lnTo>
                  <a:pt x="0" y="20497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7" id="27"/>
          <p:cNvSpPr/>
          <p:nvPr/>
        </p:nvSpPr>
        <p:spPr>
          <a:xfrm flipH="false" flipV="true" rot="2700000">
            <a:off x="14657387" y="-1064942"/>
            <a:ext cx="3743530" cy="3525725"/>
          </a:xfrm>
          <a:custGeom>
            <a:avLst/>
            <a:gdLst/>
            <a:ahLst/>
            <a:cxnLst/>
            <a:rect r="r" b="b" t="t" l="l"/>
            <a:pathLst>
              <a:path h="3525725" w="3743530">
                <a:moveTo>
                  <a:pt x="0" y="3525725"/>
                </a:moveTo>
                <a:lnTo>
                  <a:pt x="3743530" y="3525725"/>
                </a:lnTo>
                <a:lnTo>
                  <a:pt x="3743530" y="0"/>
                </a:lnTo>
                <a:lnTo>
                  <a:pt x="0" y="0"/>
                </a:lnTo>
                <a:lnTo>
                  <a:pt x="0" y="3525725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8" id="28"/>
          <p:cNvGrpSpPr/>
          <p:nvPr/>
        </p:nvGrpSpPr>
        <p:grpSpPr>
          <a:xfrm rot="0">
            <a:off x="2066887" y="3353512"/>
            <a:ext cx="3086100" cy="3175359"/>
            <a:chOff x="0" y="0"/>
            <a:chExt cx="812800" cy="836309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36309"/>
            </a:xfrm>
            <a:custGeom>
              <a:avLst/>
              <a:gdLst/>
              <a:ahLst/>
              <a:cxnLst/>
              <a:rect r="r" b="b" t="t" l="l"/>
              <a:pathLst>
                <a:path h="83630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36309"/>
                  </a:lnTo>
                  <a:lnTo>
                    <a:pt x="0" y="836309"/>
                  </a:lnTo>
                  <a:close/>
                </a:path>
              </a:pathLst>
            </a:custGeom>
            <a:solidFill>
              <a:srgbClr val="FFE3EE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200025"/>
              <a:ext cx="812800" cy="10363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560"/>
                </a:lnSpc>
              </a:pPr>
              <a:r>
                <a:rPr lang="en-US" sz="10400">
                  <a:solidFill>
                    <a:srgbClr val="000000"/>
                  </a:solidFill>
                  <a:latin typeface="Chonburi"/>
                </a:rPr>
                <a:t>1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920241" y="4244241"/>
            <a:ext cx="3033765" cy="2284629"/>
            <a:chOff x="0" y="0"/>
            <a:chExt cx="799016" cy="601713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799016" cy="601713"/>
            </a:xfrm>
            <a:custGeom>
              <a:avLst/>
              <a:gdLst/>
              <a:ahLst/>
              <a:cxnLst/>
              <a:rect r="r" b="b" t="t" l="l"/>
              <a:pathLst>
                <a:path h="601713" w="799016">
                  <a:moveTo>
                    <a:pt x="0" y="0"/>
                  </a:moveTo>
                  <a:lnTo>
                    <a:pt x="799016" y="0"/>
                  </a:lnTo>
                  <a:lnTo>
                    <a:pt x="799016" y="601713"/>
                  </a:lnTo>
                  <a:lnTo>
                    <a:pt x="0" y="601713"/>
                  </a:lnTo>
                  <a:close/>
                </a:path>
              </a:pathLst>
            </a:custGeom>
            <a:solidFill>
              <a:srgbClr val="FFE3EE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200025"/>
              <a:ext cx="799016" cy="8017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560"/>
                </a:lnSpc>
              </a:pPr>
              <a:r>
                <a:rPr lang="en-US" sz="10400">
                  <a:solidFill>
                    <a:srgbClr val="000000"/>
                  </a:solidFill>
                  <a:latin typeface="Chonburi"/>
                </a:rPr>
                <a:t>2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9652431" y="4065723"/>
            <a:ext cx="3331562" cy="2463147"/>
            <a:chOff x="0" y="0"/>
            <a:chExt cx="877449" cy="64873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77449" cy="648730"/>
            </a:xfrm>
            <a:custGeom>
              <a:avLst/>
              <a:gdLst/>
              <a:ahLst/>
              <a:cxnLst/>
              <a:rect r="r" b="b" t="t" l="l"/>
              <a:pathLst>
                <a:path h="648730" w="877449">
                  <a:moveTo>
                    <a:pt x="0" y="0"/>
                  </a:moveTo>
                  <a:lnTo>
                    <a:pt x="877449" y="0"/>
                  </a:lnTo>
                  <a:lnTo>
                    <a:pt x="877449" y="648730"/>
                  </a:lnTo>
                  <a:lnTo>
                    <a:pt x="0" y="648730"/>
                  </a:lnTo>
                  <a:close/>
                </a:path>
              </a:pathLst>
            </a:custGeom>
            <a:solidFill>
              <a:srgbClr val="FFE3EE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200025"/>
              <a:ext cx="877449" cy="8487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560"/>
                </a:lnSpc>
              </a:pPr>
              <a:r>
                <a:rPr lang="en-US" sz="10400">
                  <a:solidFill>
                    <a:srgbClr val="000000"/>
                  </a:solidFill>
                  <a:latin typeface="Chonburi"/>
                </a:rPr>
                <a:t>3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3679319" y="3710548"/>
            <a:ext cx="3086100" cy="2818323"/>
            <a:chOff x="0" y="0"/>
            <a:chExt cx="812800" cy="742274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12800" cy="742274"/>
            </a:xfrm>
            <a:custGeom>
              <a:avLst/>
              <a:gdLst/>
              <a:ahLst/>
              <a:cxnLst/>
              <a:rect r="r" b="b" t="t" l="l"/>
              <a:pathLst>
                <a:path h="742274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742274"/>
                  </a:lnTo>
                  <a:lnTo>
                    <a:pt x="0" y="742274"/>
                  </a:lnTo>
                  <a:close/>
                </a:path>
              </a:pathLst>
            </a:custGeom>
            <a:solidFill>
              <a:srgbClr val="FFE3EE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200025"/>
              <a:ext cx="812800" cy="9422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560"/>
                </a:lnSpc>
              </a:pPr>
              <a:r>
                <a:rPr lang="en-US" sz="10400">
                  <a:solidFill>
                    <a:srgbClr val="000000"/>
                  </a:solidFill>
                  <a:latin typeface="Chonburi"/>
                </a:rPr>
                <a:t>4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5456149" y="697920"/>
            <a:ext cx="7325906" cy="1300918"/>
            <a:chOff x="0" y="0"/>
            <a:chExt cx="1929457" cy="342629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1929457" cy="342629"/>
            </a:xfrm>
            <a:custGeom>
              <a:avLst/>
              <a:gdLst/>
              <a:ahLst/>
              <a:cxnLst/>
              <a:rect r="r" b="b" t="t" l="l"/>
              <a:pathLst>
                <a:path h="342629" w="1929457">
                  <a:moveTo>
                    <a:pt x="53896" y="0"/>
                  </a:moveTo>
                  <a:lnTo>
                    <a:pt x="1875561" y="0"/>
                  </a:lnTo>
                  <a:cubicBezTo>
                    <a:pt x="1889855" y="0"/>
                    <a:pt x="1903563" y="5678"/>
                    <a:pt x="1913671" y="15786"/>
                  </a:cubicBezTo>
                  <a:cubicBezTo>
                    <a:pt x="1923779" y="25893"/>
                    <a:pt x="1929457" y="39602"/>
                    <a:pt x="1929457" y="53896"/>
                  </a:cubicBezTo>
                  <a:lnTo>
                    <a:pt x="1929457" y="288733"/>
                  </a:lnTo>
                  <a:cubicBezTo>
                    <a:pt x="1929457" y="303027"/>
                    <a:pt x="1923779" y="316735"/>
                    <a:pt x="1913671" y="326843"/>
                  </a:cubicBezTo>
                  <a:cubicBezTo>
                    <a:pt x="1903563" y="336950"/>
                    <a:pt x="1889855" y="342629"/>
                    <a:pt x="1875561" y="342629"/>
                  </a:cubicBezTo>
                  <a:lnTo>
                    <a:pt x="53896" y="342629"/>
                  </a:lnTo>
                  <a:cubicBezTo>
                    <a:pt x="39602" y="342629"/>
                    <a:pt x="25893" y="336950"/>
                    <a:pt x="15786" y="326843"/>
                  </a:cubicBezTo>
                  <a:cubicBezTo>
                    <a:pt x="5678" y="316735"/>
                    <a:pt x="0" y="303027"/>
                    <a:pt x="0" y="288733"/>
                  </a:cubicBezTo>
                  <a:lnTo>
                    <a:pt x="0" y="53896"/>
                  </a:lnTo>
                  <a:cubicBezTo>
                    <a:pt x="0" y="39602"/>
                    <a:pt x="5678" y="25893"/>
                    <a:pt x="15786" y="15786"/>
                  </a:cubicBezTo>
                  <a:cubicBezTo>
                    <a:pt x="25893" y="5678"/>
                    <a:pt x="39602" y="0"/>
                    <a:pt x="53896" y="0"/>
                  </a:cubicBezTo>
                  <a:close/>
                </a:path>
              </a:pathLst>
            </a:custGeom>
            <a:solidFill>
              <a:srgbClr val="C7E1F0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38100"/>
              <a:ext cx="1929457" cy="3807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87"/>
                </a:lnSpc>
              </a:pPr>
            </a:p>
          </p:txBody>
        </p:sp>
      </p:grpSp>
      <p:sp>
        <p:nvSpPr>
          <p:cNvPr name="TextBox 43" id="43"/>
          <p:cNvSpPr txBox="true"/>
          <p:nvPr/>
        </p:nvSpPr>
        <p:spPr>
          <a:xfrm rot="0">
            <a:off x="5577642" y="885825"/>
            <a:ext cx="7028047" cy="934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cs typeface="Earth TH"/>
              </a:rPr>
              <a:t>จงเรียงลำดับจากสูงไปเตี้ย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407660" y="-232023"/>
            <a:ext cx="21103319" cy="10751046"/>
            <a:chOff x="0" y="0"/>
            <a:chExt cx="28137759" cy="143347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549049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056831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4549049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9056831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4549049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9056831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3617341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8166389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2674171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3617341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8166389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22674171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3617341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8166389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2674171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21" id="21"/>
          <p:cNvGrpSpPr/>
          <p:nvPr/>
        </p:nvGrpSpPr>
        <p:grpSpPr>
          <a:xfrm rot="0">
            <a:off x="689864" y="0"/>
            <a:ext cx="16803603" cy="9882382"/>
            <a:chOff x="0" y="0"/>
            <a:chExt cx="1985887" cy="116792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985887" cy="1167922"/>
            </a:xfrm>
            <a:custGeom>
              <a:avLst/>
              <a:gdLst/>
              <a:ahLst/>
              <a:cxnLst/>
              <a:rect r="r" b="b" t="t" l="l"/>
              <a:pathLst>
                <a:path h="1167922" w="1985887">
                  <a:moveTo>
                    <a:pt x="662320" y="19070"/>
                  </a:moveTo>
                  <a:cubicBezTo>
                    <a:pt x="763803" y="7556"/>
                    <a:pt x="879878" y="0"/>
                    <a:pt x="993478" y="0"/>
                  </a:cubicBezTo>
                  <a:cubicBezTo>
                    <a:pt x="1107082" y="0"/>
                    <a:pt x="1216398" y="6476"/>
                    <a:pt x="1317136" y="17990"/>
                  </a:cubicBezTo>
                  <a:cubicBezTo>
                    <a:pt x="1319282" y="18350"/>
                    <a:pt x="1321425" y="18350"/>
                    <a:pt x="1323567" y="18710"/>
                  </a:cubicBezTo>
                  <a:cubicBezTo>
                    <a:pt x="1701882" y="64765"/>
                    <a:pt x="1980529" y="186379"/>
                    <a:pt x="1985887" y="336390"/>
                  </a:cubicBezTo>
                  <a:lnTo>
                    <a:pt x="1985887" y="1153322"/>
                  </a:lnTo>
                  <a:cubicBezTo>
                    <a:pt x="1985887" y="1161386"/>
                    <a:pt x="1979351" y="1167922"/>
                    <a:pt x="1971288" y="1167922"/>
                  </a:cubicBezTo>
                  <a:lnTo>
                    <a:pt x="14599" y="1167922"/>
                  </a:lnTo>
                  <a:cubicBezTo>
                    <a:pt x="6536" y="1167922"/>
                    <a:pt x="0" y="1161386"/>
                    <a:pt x="0" y="1153322"/>
                  </a:cubicBezTo>
                  <a:lnTo>
                    <a:pt x="0" y="337007"/>
                  </a:lnTo>
                  <a:cubicBezTo>
                    <a:pt x="5359" y="185660"/>
                    <a:pt x="279718" y="64045"/>
                    <a:pt x="662320" y="19070"/>
                  </a:cubicBezTo>
                  <a:lnTo>
                    <a:pt x="662320" y="19070"/>
                  </a:ln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4897C8"/>
              </a:solidFill>
              <a:prstDash val="dash"/>
              <a:round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88900"/>
              <a:ext cx="1985887" cy="1079022"/>
            </a:xfrm>
            <a:prstGeom prst="rect">
              <a:avLst/>
            </a:prstGeom>
          </p:spPr>
          <p:txBody>
            <a:bodyPr anchor="ctr" rtlCol="false" tIns="49416" lIns="49416" bIns="49416" rIns="49416"/>
            <a:lstStyle/>
            <a:p>
              <a:pPr algn="ctr">
                <a:lnSpc>
                  <a:spcPts val="2587"/>
                </a:lnSpc>
              </a:pPr>
            </a:p>
            <a:p>
              <a:pPr algn="ctr">
                <a:lnSpc>
                  <a:spcPts val="2587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true" flipV="false" rot="0">
            <a:off x="67611" y="7691656"/>
            <a:ext cx="1410923" cy="2595344"/>
          </a:xfrm>
          <a:custGeom>
            <a:avLst/>
            <a:gdLst/>
            <a:ahLst/>
            <a:cxnLst/>
            <a:rect r="r" b="b" t="t" l="l"/>
            <a:pathLst>
              <a:path h="2595344" w="1410923">
                <a:moveTo>
                  <a:pt x="1410923" y="0"/>
                </a:moveTo>
                <a:lnTo>
                  <a:pt x="0" y="0"/>
                </a:lnTo>
                <a:lnTo>
                  <a:pt x="0" y="2595344"/>
                </a:lnTo>
                <a:lnTo>
                  <a:pt x="1410923" y="2595344"/>
                </a:lnTo>
                <a:lnTo>
                  <a:pt x="141092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7259300" y="8322947"/>
            <a:ext cx="768691" cy="1870707"/>
          </a:xfrm>
          <a:custGeom>
            <a:avLst/>
            <a:gdLst/>
            <a:ahLst/>
            <a:cxnLst/>
            <a:rect r="r" b="b" t="t" l="l"/>
            <a:pathLst>
              <a:path h="1870707" w="768691">
                <a:moveTo>
                  <a:pt x="0" y="0"/>
                </a:moveTo>
                <a:lnTo>
                  <a:pt x="768691" y="0"/>
                </a:lnTo>
                <a:lnTo>
                  <a:pt x="768691" y="1870706"/>
                </a:lnTo>
                <a:lnTo>
                  <a:pt x="0" y="18707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-3685912">
            <a:off x="6033609" y="9119429"/>
            <a:ext cx="2176359" cy="2049734"/>
          </a:xfrm>
          <a:custGeom>
            <a:avLst/>
            <a:gdLst/>
            <a:ahLst/>
            <a:cxnLst/>
            <a:rect r="r" b="b" t="t" l="l"/>
            <a:pathLst>
              <a:path h="2049734" w="2176359">
                <a:moveTo>
                  <a:pt x="0" y="0"/>
                </a:moveTo>
                <a:lnTo>
                  <a:pt x="2176359" y="0"/>
                </a:lnTo>
                <a:lnTo>
                  <a:pt x="2176359" y="2049735"/>
                </a:lnTo>
                <a:lnTo>
                  <a:pt x="0" y="20497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7" id="27"/>
          <p:cNvSpPr/>
          <p:nvPr/>
        </p:nvSpPr>
        <p:spPr>
          <a:xfrm flipH="false" flipV="true" rot="2700000">
            <a:off x="14657387" y="-1064942"/>
            <a:ext cx="3743530" cy="3525725"/>
          </a:xfrm>
          <a:custGeom>
            <a:avLst/>
            <a:gdLst/>
            <a:ahLst/>
            <a:cxnLst/>
            <a:rect r="r" b="b" t="t" l="l"/>
            <a:pathLst>
              <a:path h="3525725" w="3743530">
                <a:moveTo>
                  <a:pt x="0" y="3525725"/>
                </a:moveTo>
                <a:lnTo>
                  <a:pt x="3743530" y="3525725"/>
                </a:lnTo>
                <a:lnTo>
                  <a:pt x="3743530" y="0"/>
                </a:lnTo>
                <a:lnTo>
                  <a:pt x="0" y="0"/>
                </a:lnTo>
                <a:lnTo>
                  <a:pt x="0" y="3525725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8" id="28"/>
          <p:cNvGrpSpPr/>
          <p:nvPr/>
        </p:nvGrpSpPr>
        <p:grpSpPr>
          <a:xfrm rot="0">
            <a:off x="2245405" y="2328508"/>
            <a:ext cx="3086100" cy="3175359"/>
            <a:chOff x="0" y="0"/>
            <a:chExt cx="812800" cy="836309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36309"/>
            </a:xfrm>
            <a:custGeom>
              <a:avLst/>
              <a:gdLst/>
              <a:ahLst/>
              <a:cxnLst/>
              <a:rect r="r" b="b" t="t" l="l"/>
              <a:pathLst>
                <a:path h="836309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36309"/>
                  </a:lnTo>
                  <a:lnTo>
                    <a:pt x="0" y="836309"/>
                  </a:lnTo>
                  <a:close/>
                </a:path>
              </a:pathLst>
            </a:custGeom>
            <a:solidFill>
              <a:srgbClr val="FFE3EE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200025"/>
              <a:ext cx="812800" cy="10363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560"/>
                </a:lnSpc>
              </a:pPr>
              <a:r>
                <a:rPr lang="en-US" sz="10400">
                  <a:solidFill>
                    <a:srgbClr val="000000"/>
                  </a:solidFill>
                  <a:latin typeface="Chonburi"/>
                </a:rPr>
                <a:t>1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3700523" y="3129979"/>
            <a:ext cx="3033765" cy="2284629"/>
            <a:chOff x="0" y="0"/>
            <a:chExt cx="799016" cy="601713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799016" cy="601713"/>
            </a:xfrm>
            <a:custGeom>
              <a:avLst/>
              <a:gdLst/>
              <a:ahLst/>
              <a:cxnLst/>
              <a:rect r="r" b="b" t="t" l="l"/>
              <a:pathLst>
                <a:path h="601713" w="799016">
                  <a:moveTo>
                    <a:pt x="0" y="0"/>
                  </a:moveTo>
                  <a:lnTo>
                    <a:pt x="799016" y="0"/>
                  </a:lnTo>
                  <a:lnTo>
                    <a:pt x="799016" y="601713"/>
                  </a:lnTo>
                  <a:lnTo>
                    <a:pt x="0" y="601713"/>
                  </a:lnTo>
                  <a:close/>
                </a:path>
              </a:pathLst>
            </a:custGeom>
            <a:solidFill>
              <a:srgbClr val="FFE3EE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200025"/>
              <a:ext cx="799016" cy="8017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560"/>
                </a:lnSpc>
              </a:pPr>
              <a:r>
                <a:rPr lang="en-US" sz="10400">
                  <a:solidFill>
                    <a:srgbClr val="000000"/>
                  </a:solidFill>
                  <a:latin typeface="Chonburi"/>
                </a:rPr>
                <a:t>2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9721261" y="3040720"/>
            <a:ext cx="3331562" cy="2463147"/>
            <a:chOff x="0" y="0"/>
            <a:chExt cx="877449" cy="64873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77449" cy="648730"/>
            </a:xfrm>
            <a:custGeom>
              <a:avLst/>
              <a:gdLst/>
              <a:ahLst/>
              <a:cxnLst/>
              <a:rect r="r" b="b" t="t" l="l"/>
              <a:pathLst>
                <a:path h="648730" w="877449">
                  <a:moveTo>
                    <a:pt x="0" y="0"/>
                  </a:moveTo>
                  <a:lnTo>
                    <a:pt x="877449" y="0"/>
                  </a:lnTo>
                  <a:lnTo>
                    <a:pt x="877449" y="648730"/>
                  </a:lnTo>
                  <a:lnTo>
                    <a:pt x="0" y="648730"/>
                  </a:lnTo>
                  <a:close/>
                </a:path>
              </a:pathLst>
            </a:custGeom>
            <a:solidFill>
              <a:srgbClr val="FFE3EE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200025"/>
              <a:ext cx="877449" cy="8487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560"/>
                </a:lnSpc>
              </a:pPr>
              <a:r>
                <a:rPr lang="en-US" sz="10400">
                  <a:solidFill>
                    <a:srgbClr val="000000"/>
                  </a:solidFill>
                  <a:latin typeface="Chonburi"/>
                </a:rPr>
                <a:t>3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5983333" y="2685544"/>
            <a:ext cx="3086100" cy="2818323"/>
            <a:chOff x="0" y="0"/>
            <a:chExt cx="812800" cy="742274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12800" cy="742274"/>
            </a:xfrm>
            <a:custGeom>
              <a:avLst/>
              <a:gdLst/>
              <a:ahLst/>
              <a:cxnLst/>
              <a:rect r="r" b="b" t="t" l="l"/>
              <a:pathLst>
                <a:path h="742274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742274"/>
                  </a:lnTo>
                  <a:lnTo>
                    <a:pt x="0" y="742274"/>
                  </a:lnTo>
                  <a:close/>
                </a:path>
              </a:pathLst>
            </a:custGeom>
            <a:solidFill>
              <a:srgbClr val="FFE3EE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200025"/>
              <a:ext cx="812800" cy="9422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560"/>
                </a:lnSpc>
              </a:pPr>
              <a:r>
                <a:rPr lang="en-US" sz="10400">
                  <a:solidFill>
                    <a:srgbClr val="000000"/>
                  </a:solidFill>
                  <a:latin typeface="Chonburi"/>
                </a:rPr>
                <a:t>4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5456149" y="697920"/>
            <a:ext cx="7325906" cy="1300918"/>
            <a:chOff x="0" y="0"/>
            <a:chExt cx="1929457" cy="342629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1929457" cy="342629"/>
            </a:xfrm>
            <a:custGeom>
              <a:avLst/>
              <a:gdLst/>
              <a:ahLst/>
              <a:cxnLst/>
              <a:rect r="r" b="b" t="t" l="l"/>
              <a:pathLst>
                <a:path h="342629" w="1929457">
                  <a:moveTo>
                    <a:pt x="53896" y="0"/>
                  </a:moveTo>
                  <a:lnTo>
                    <a:pt x="1875561" y="0"/>
                  </a:lnTo>
                  <a:cubicBezTo>
                    <a:pt x="1889855" y="0"/>
                    <a:pt x="1903563" y="5678"/>
                    <a:pt x="1913671" y="15786"/>
                  </a:cubicBezTo>
                  <a:cubicBezTo>
                    <a:pt x="1923779" y="25893"/>
                    <a:pt x="1929457" y="39602"/>
                    <a:pt x="1929457" y="53896"/>
                  </a:cubicBezTo>
                  <a:lnTo>
                    <a:pt x="1929457" y="288733"/>
                  </a:lnTo>
                  <a:cubicBezTo>
                    <a:pt x="1929457" y="303027"/>
                    <a:pt x="1923779" y="316735"/>
                    <a:pt x="1913671" y="326843"/>
                  </a:cubicBezTo>
                  <a:cubicBezTo>
                    <a:pt x="1903563" y="336950"/>
                    <a:pt x="1889855" y="342629"/>
                    <a:pt x="1875561" y="342629"/>
                  </a:cubicBezTo>
                  <a:lnTo>
                    <a:pt x="53896" y="342629"/>
                  </a:lnTo>
                  <a:cubicBezTo>
                    <a:pt x="39602" y="342629"/>
                    <a:pt x="25893" y="336950"/>
                    <a:pt x="15786" y="326843"/>
                  </a:cubicBezTo>
                  <a:cubicBezTo>
                    <a:pt x="5678" y="316735"/>
                    <a:pt x="0" y="303027"/>
                    <a:pt x="0" y="288733"/>
                  </a:cubicBezTo>
                  <a:lnTo>
                    <a:pt x="0" y="53896"/>
                  </a:lnTo>
                  <a:cubicBezTo>
                    <a:pt x="0" y="39602"/>
                    <a:pt x="5678" y="25893"/>
                    <a:pt x="15786" y="15786"/>
                  </a:cubicBezTo>
                  <a:cubicBezTo>
                    <a:pt x="25893" y="5678"/>
                    <a:pt x="39602" y="0"/>
                    <a:pt x="53896" y="0"/>
                  </a:cubicBezTo>
                  <a:close/>
                </a:path>
              </a:pathLst>
            </a:custGeom>
            <a:solidFill>
              <a:srgbClr val="C7E1F0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38100"/>
              <a:ext cx="1929457" cy="3807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87"/>
                </a:lnSpc>
              </a:pPr>
            </a:p>
          </p:txBody>
        </p:sp>
      </p:grpSp>
      <p:sp>
        <p:nvSpPr>
          <p:cNvPr name="TextBox 43" id="43"/>
          <p:cNvSpPr txBox="true"/>
          <p:nvPr/>
        </p:nvSpPr>
        <p:spPr>
          <a:xfrm rot="0">
            <a:off x="5577642" y="885825"/>
            <a:ext cx="7028047" cy="934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cs typeface="Earth TH"/>
              </a:rPr>
              <a:t>จงเรียงลำดับจากสูงไปเตี้ย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4390816" y="6997841"/>
            <a:ext cx="9811169" cy="1853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109"/>
              </a:lnSpc>
              <a:spcBef>
                <a:spcPct val="0"/>
              </a:spcBef>
            </a:pPr>
            <a:r>
              <a:rPr lang="en-US" sz="10792">
                <a:solidFill>
                  <a:srgbClr val="A3111F"/>
                </a:solidFill>
                <a:latin typeface="Fahkwang Bold"/>
                <a:cs typeface="Fahkwang Bold"/>
              </a:rPr>
              <a:t>เฉลย 1 4 3 2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407660" y="-232023"/>
            <a:ext cx="21103319" cy="10751046"/>
            <a:chOff x="0" y="0"/>
            <a:chExt cx="28137759" cy="143347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549049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056831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4549049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9056831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4549049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9056831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3617341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8166389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2674171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3617341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8166389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22674171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3617341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8166389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2674171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21" id="21"/>
          <p:cNvGrpSpPr/>
          <p:nvPr/>
        </p:nvGrpSpPr>
        <p:grpSpPr>
          <a:xfrm rot="0">
            <a:off x="689864" y="0"/>
            <a:ext cx="16803603" cy="9882382"/>
            <a:chOff x="0" y="0"/>
            <a:chExt cx="1985887" cy="116792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985887" cy="1167922"/>
            </a:xfrm>
            <a:custGeom>
              <a:avLst/>
              <a:gdLst/>
              <a:ahLst/>
              <a:cxnLst/>
              <a:rect r="r" b="b" t="t" l="l"/>
              <a:pathLst>
                <a:path h="1167922" w="1985887">
                  <a:moveTo>
                    <a:pt x="662320" y="19070"/>
                  </a:moveTo>
                  <a:cubicBezTo>
                    <a:pt x="763803" y="7556"/>
                    <a:pt x="879878" y="0"/>
                    <a:pt x="993478" y="0"/>
                  </a:cubicBezTo>
                  <a:cubicBezTo>
                    <a:pt x="1107082" y="0"/>
                    <a:pt x="1216398" y="6476"/>
                    <a:pt x="1317136" y="17990"/>
                  </a:cubicBezTo>
                  <a:cubicBezTo>
                    <a:pt x="1319282" y="18350"/>
                    <a:pt x="1321425" y="18350"/>
                    <a:pt x="1323567" y="18710"/>
                  </a:cubicBezTo>
                  <a:cubicBezTo>
                    <a:pt x="1701882" y="64765"/>
                    <a:pt x="1980529" y="186379"/>
                    <a:pt x="1985887" y="336390"/>
                  </a:cubicBezTo>
                  <a:lnTo>
                    <a:pt x="1985887" y="1153322"/>
                  </a:lnTo>
                  <a:cubicBezTo>
                    <a:pt x="1985887" y="1161386"/>
                    <a:pt x="1979351" y="1167922"/>
                    <a:pt x="1971288" y="1167922"/>
                  </a:cubicBezTo>
                  <a:lnTo>
                    <a:pt x="14599" y="1167922"/>
                  </a:lnTo>
                  <a:cubicBezTo>
                    <a:pt x="6536" y="1167922"/>
                    <a:pt x="0" y="1161386"/>
                    <a:pt x="0" y="1153322"/>
                  </a:cubicBezTo>
                  <a:lnTo>
                    <a:pt x="0" y="337007"/>
                  </a:lnTo>
                  <a:cubicBezTo>
                    <a:pt x="5359" y="185660"/>
                    <a:pt x="279718" y="64045"/>
                    <a:pt x="662320" y="19070"/>
                  </a:cubicBezTo>
                  <a:lnTo>
                    <a:pt x="662320" y="19070"/>
                  </a:ln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4897C8"/>
              </a:solidFill>
              <a:prstDash val="dash"/>
              <a:round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88900"/>
              <a:ext cx="1985887" cy="1079022"/>
            </a:xfrm>
            <a:prstGeom prst="rect">
              <a:avLst/>
            </a:prstGeom>
          </p:spPr>
          <p:txBody>
            <a:bodyPr anchor="ctr" rtlCol="false" tIns="49416" lIns="49416" bIns="49416" rIns="49416"/>
            <a:lstStyle/>
            <a:p>
              <a:pPr algn="ctr">
                <a:lnSpc>
                  <a:spcPts val="2587"/>
                </a:lnSpc>
              </a:pPr>
            </a:p>
            <a:p>
              <a:pPr algn="ctr">
                <a:lnSpc>
                  <a:spcPts val="2587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true" flipV="false" rot="0">
            <a:off x="67611" y="7691656"/>
            <a:ext cx="1410923" cy="2595344"/>
          </a:xfrm>
          <a:custGeom>
            <a:avLst/>
            <a:gdLst/>
            <a:ahLst/>
            <a:cxnLst/>
            <a:rect r="r" b="b" t="t" l="l"/>
            <a:pathLst>
              <a:path h="2595344" w="1410923">
                <a:moveTo>
                  <a:pt x="1410923" y="0"/>
                </a:moveTo>
                <a:lnTo>
                  <a:pt x="0" y="0"/>
                </a:lnTo>
                <a:lnTo>
                  <a:pt x="0" y="2595344"/>
                </a:lnTo>
                <a:lnTo>
                  <a:pt x="1410923" y="2595344"/>
                </a:lnTo>
                <a:lnTo>
                  <a:pt x="141092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7259300" y="8322947"/>
            <a:ext cx="768691" cy="1870707"/>
          </a:xfrm>
          <a:custGeom>
            <a:avLst/>
            <a:gdLst/>
            <a:ahLst/>
            <a:cxnLst/>
            <a:rect r="r" b="b" t="t" l="l"/>
            <a:pathLst>
              <a:path h="1870707" w="768691">
                <a:moveTo>
                  <a:pt x="0" y="0"/>
                </a:moveTo>
                <a:lnTo>
                  <a:pt x="768691" y="0"/>
                </a:lnTo>
                <a:lnTo>
                  <a:pt x="768691" y="1870706"/>
                </a:lnTo>
                <a:lnTo>
                  <a:pt x="0" y="18707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-3685912">
            <a:off x="6033609" y="9119429"/>
            <a:ext cx="2176359" cy="2049734"/>
          </a:xfrm>
          <a:custGeom>
            <a:avLst/>
            <a:gdLst/>
            <a:ahLst/>
            <a:cxnLst/>
            <a:rect r="r" b="b" t="t" l="l"/>
            <a:pathLst>
              <a:path h="2049734" w="2176359">
                <a:moveTo>
                  <a:pt x="0" y="0"/>
                </a:moveTo>
                <a:lnTo>
                  <a:pt x="2176359" y="0"/>
                </a:lnTo>
                <a:lnTo>
                  <a:pt x="2176359" y="2049735"/>
                </a:lnTo>
                <a:lnTo>
                  <a:pt x="0" y="20497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7" id="27"/>
          <p:cNvSpPr/>
          <p:nvPr/>
        </p:nvSpPr>
        <p:spPr>
          <a:xfrm flipH="false" flipV="true" rot="2700000">
            <a:off x="14657387" y="-1064942"/>
            <a:ext cx="3743530" cy="3525725"/>
          </a:xfrm>
          <a:custGeom>
            <a:avLst/>
            <a:gdLst/>
            <a:ahLst/>
            <a:cxnLst/>
            <a:rect r="r" b="b" t="t" l="l"/>
            <a:pathLst>
              <a:path h="3525725" w="3743530">
                <a:moveTo>
                  <a:pt x="0" y="3525725"/>
                </a:moveTo>
                <a:lnTo>
                  <a:pt x="3743530" y="3525725"/>
                </a:lnTo>
                <a:lnTo>
                  <a:pt x="3743530" y="0"/>
                </a:lnTo>
                <a:lnTo>
                  <a:pt x="0" y="0"/>
                </a:lnTo>
                <a:lnTo>
                  <a:pt x="0" y="3525725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8" id="28"/>
          <p:cNvGrpSpPr/>
          <p:nvPr/>
        </p:nvGrpSpPr>
        <p:grpSpPr>
          <a:xfrm rot="0">
            <a:off x="1821425" y="4127247"/>
            <a:ext cx="3086100" cy="2235877"/>
            <a:chOff x="0" y="0"/>
            <a:chExt cx="812800" cy="588873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588873"/>
            </a:xfrm>
            <a:custGeom>
              <a:avLst/>
              <a:gdLst/>
              <a:ahLst/>
              <a:cxnLst/>
              <a:rect r="r" b="b" t="t" l="l"/>
              <a:pathLst>
                <a:path h="588873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588873"/>
                  </a:lnTo>
                  <a:lnTo>
                    <a:pt x="0" y="588873"/>
                  </a:lnTo>
                  <a:close/>
                </a:path>
              </a:pathLst>
            </a:custGeom>
            <a:solidFill>
              <a:srgbClr val="D1DD95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171450"/>
              <a:ext cx="812800" cy="7603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620"/>
                </a:lnSpc>
              </a:pPr>
              <a:r>
                <a:rPr lang="en-US" sz="8300">
                  <a:solidFill>
                    <a:srgbClr val="000000"/>
                  </a:solidFill>
                  <a:latin typeface="Chonburi"/>
                </a:rPr>
                <a:t>1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797510" y="3029701"/>
            <a:ext cx="3033765" cy="3333423"/>
            <a:chOff x="0" y="0"/>
            <a:chExt cx="799016" cy="877939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799016" cy="877939"/>
            </a:xfrm>
            <a:custGeom>
              <a:avLst/>
              <a:gdLst/>
              <a:ahLst/>
              <a:cxnLst/>
              <a:rect r="r" b="b" t="t" l="l"/>
              <a:pathLst>
                <a:path h="877939" w="799016">
                  <a:moveTo>
                    <a:pt x="0" y="0"/>
                  </a:moveTo>
                  <a:lnTo>
                    <a:pt x="799016" y="0"/>
                  </a:lnTo>
                  <a:lnTo>
                    <a:pt x="799016" y="877939"/>
                  </a:lnTo>
                  <a:lnTo>
                    <a:pt x="0" y="877939"/>
                  </a:lnTo>
                  <a:close/>
                </a:path>
              </a:pathLst>
            </a:custGeom>
            <a:solidFill>
              <a:srgbClr val="D1DD95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200025"/>
              <a:ext cx="799016" cy="10779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560"/>
                </a:lnSpc>
              </a:pPr>
              <a:r>
                <a:rPr lang="en-US" sz="10400">
                  <a:solidFill>
                    <a:srgbClr val="000000"/>
                  </a:solidFill>
                  <a:latin typeface="Chonburi"/>
                </a:rPr>
                <a:t>2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9590593" y="4590310"/>
            <a:ext cx="3331562" cy="1772815"/>
            <a:chOff x="0" y="0"/>
            <a:chExt cx="877449" cy="466914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77449" cy="466914"/>
            </a:xfrm>
            <a:custGeom>
              <a:avLst/>
              <a:gdLst/>
              <a:ahLst/>
              <a:cxnLst/>
              <a:rect r="r" b="b" t="t" l="l"/>
              <a:pathLst>
                <a:path h="466914" w="877449">
                  <a:moveTo>
                    <a:pt x="0" y="0"/>
                  </a:moveTo>
                  <a:lnTo>
                    <a:pt x="877449" y="0"/>
                  </a:lnTo>
                  <a:lnTo>
                    <a:pt x="877449" y="466914"/>
                  </a:lnTo>
                  <a:lnTo>
                    <a:pt x="0" y="466914"/>
                  </a:lnTo>
                  <a:close/>
                </a:path>
              </a:pathLst>
            </a:custGeom>
            <a:solidFill>
              <a:srgbClr val="D1DD95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171450"/>
              <a:ext cx="877449" cy="638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200"/>
                </a:lnSpc>
              </a:pPr>
              <a:r>
                <a:rPr lang="en-US" sz="8000">
                  <a:solidFill>
                    <a:srgbClr val="000000"/>
                  </a:solidFill>
                  <a:latin typeface="Chonburi"/>
                </a:rPr>
                <a:t>3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3684156" y="3609885"/>
            <a:ext cx="3086100" cy="2753239"/>
            <a:chOff x="0" y="0"/>
            <a:chExt cx="812800" cy="725133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12800" cy="725133"/>
            </a:xfrm>
            <a:custGeom>
              <a:avLst/>
              <a:gdLst/>
              <a:ahLst/>
              <a:cxnLst/>
              <a:rect r="r" b="b" t="t" l="l"/>
              <a:pathLst>
                <a:path h="725133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725133"/>
                  </a:lnTo>
                  <a:lnTo>
                    <a:pt x="0" y="725133"/>
                  </a:lnTo>
                  <a:close/>
                </a:path>
              </a:pathLst>
            </a:custGeom>
            <a:solidFill>
              <a:srgbClr val="D1DD95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200025"/>
              <a:ext cx="812800" cy="9251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560"/>
                </a:lnSpc>
              </a:pPr>
              <a:r>
                <a:rPr lang="en-US" sz="10400">
                  <a:solidFill>
                    <a:srgbClr val="000000"/>
                  </a:solidFill>
                  <a:latin typeface="Chonburi"/>
                </a:rPr>
                <a:t>4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5456149" y="697920"/>
            <a:ext cx="7325906" cy="1300918"/>
            <a:chOff x="0" y="0"/>
            <a:chExt cx="1929457" cy="342629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1929457" cy="342629"/>
            </a:xfrm>
            <a:custGeom>
              <a:avLst/>
              <a:gdLst/>
              <a:ahLst/>
              <a:cxnLst/>
              <a:rect r="r" b="b" t="t" l="l"/>
              <a:pathLst>
                <a:path h="342629" w="1929457">
                  <a:moveTo>
                    <a:pt x="53896" y="0"/>
                  </a:moveTo>
                  <a:lnTo>
                    <a:pt x="1875561" y="0"/>
                  </a:lnTo>
                  <a:cubicBezTo>
                    <a:pt x="1889855" y="0"/>
                    <a:pt x="1903563" y="5678"/>
                    <a:pt x="1913671" y="15786"/>
                  </a:cubicBezTo>
                  <a:cubicBezTo>
                    <a:pt x="1923779" y="25893"/>
                    <a:pt x="1929457" y="39602"/>
                    <a:pt x="1929457" y="53896"/>
                  </a:cubicBezTo>
                  <a:lnTo>
                    <a:pt x="1929457" y="288733"/>
                  </a:lnTo>
                  <a:cubicBezTo>
                    <a:pt x="1929457" y="303027"/>
                    <a:pt x="1923779" y="316735"/>
                    <a:pt x="1913671" y="326843"/>
                  </a:cubicBezTo>
                  <a:cubicBezTo>
                    <a:pt x="1903563" y="336950"/>
                    <a:pt x="1889855" y="342629"/>
                    <a:pt x="1875561" y="342629"/>
                  </a:cubicBezTo>
                  <a:lnTo>
                    <a:pt x="53896" y="342629"/>
                  </a:lnTo>
                  <a:cubicBezTo>
                    <a:pt x="39602" y="342629"/>
                    <a:pt x="25893" y="336950"/>
                    <a:pt x="15786" y="326843"/>
                  </a:cubicBezTo>
                  <a:cubicBezTo>
                    <a:pt x="5678" y="316735"/>
                    <a:pt x="0" y="303027"/>
                    <a:pt x="0" y="288733"/>
                  </a:cubicBezTo>
                  <a:lnTo>
                    <a:pt x="0" y="53896"/>
                  </a:lnTo>
                  <a:cubicBezTo>
                    <a:pt x="0" y="39602"/>
                    <a:pt x="5678" y="25893"/>
                    <a:pt x="15786" y="15786"/>
                  </a:cubicBezTo>
                  <a:cubicBezTo>
                    <a:pt x="25893" y="5678"/>
                    <a:pt x="39602" y="0"/>
                    <a:pt x="53896" y="0"/>
                  </a:cubicBezTo>
                  <a:close/>
                </a:path>
              </a:pathLst>
            </a:custGeom>
            <a:solidFill>
              <a:srgbClr val="C7E1F0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38100"/>
              <a:ext cx="1929457" cy="3807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87"/>
                </a:lnSpc>
              </a:pPr>
            </a:p>
          </p:txBody>
        </p:sp>
      </p:grpSp>
      <p:sp>
        <p:nvSpPr>
          <p:cNvPr name="TextBox 43" id="43"/>
          <p:cNvSpPr txBox="true"/>
          <p:nvPr/>
        </p:nvSpPr>
        <p:spPr>
          <a:xfrm rot="0">
            <a:off x="5577642" y="885825"/>
            <a:ext cx="7028047" cy="934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cs typeface="Earth TH"/>
              </a:rPr>
              <a:t>จงเรียงลำดับจากสูงไปเตี้ย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407660" y="-232023"/>
            <a:ext cx="21103319" cy="10751046"/>
            <a:chOff x="0" y="0"/>
            <a:chExt cx="28137759" cy="143347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549049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056831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4549049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9056831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4549049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9056831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3617341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8166389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2674171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3617341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8166389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22674171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3617341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8166389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2674171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21" id="21"/>
          <p:cNvGrpSpPr/>
          <p:nvPr/>
        </p:nvGrpSpPr>
        <p:grpSpPr>
          <a:xfrm rot="0">
            <a:off x="689864" y="0"/>
            <a:ext cx="16803603" cy="9882382"/>
            <a:chOff x="0" y="0"/>
            <a:chExt cx="1985887" cy="116792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985887" cy="1167922"/>
            </a:xfrm>
            <a:custGeom>
              <a:avLst/>
              <a:gdLst/>
              <a:ahLst/>
              <a:cxnLst/>
              <a:rect r="r" b="b" t="t" l="l"/>
              <a:pathLst>
                <a:path h="1167922" w="1985887">
                  <a:moveTo>
                    <a:pt x="662320" y="19070"/>
                  </a:moveTo>
                  <a:cubicBezTo>
                    <a:pt x="763803" y="7556"/>
                    <a:pt x="879878" y="0"/>
                    <a:pt x="993478" y="0"/>
                  </a:cubicBezTo>
                  <a:cubicBezTo>
                    <a:pt x="1107082" y="0"/>
                    <a:pt x="1216398" y="6476"/>
                    <a:pt x="1317136" y="17990"/>
                  </a:cubicBezTo>
                  <a:cubicBezTo>
                    <a:pt x="1319282" y="18350"/>
                    <a:pt x="1321425" y="18350"/>
                    <a:pt x="1323567" y="18710"/>
                  </a:cubicBezTo>
                  <a:cubicBezTo>
                    <a:pt x="1701882" y="64765"/>
                    <a:pt x="1980529" y="186379"/>
                    <a:pt x="1985887" y="336390"/>
                  </a:cubicBezTo>
                  <a:lnTo>
                    <a:pt x="1985887" y="1153322"/>
                  </a:lnTo>
                  <a:cubicBezTo>
                    <a:pt x="1985887" y="1161386"/>
                    <a:pt x="1979351" y="1167922"/>
                    <a:pt x="1971288" y="1167922"/>
                  </a:cubicBezTo>
                  <a:lnTo>
                    <a:pt x="14599" y="1167922"/>
                  </a:lnTo>
                  <a:cubicBezTo>
                    <a:pt x="6536" y="1167922"/>
                    <a:pt x="0" y="1161386"/>
                    <a:pt x="0" y="1153322"/>
                  </a:cubicBezTo>
                  <a:lnTo>
                    <a:pt x="0" y="337007"/>
                  </a:lnTo>
                  <a:cubicBezTo>
                    <a:pt x="5359" y="185660"/>
                    <a:pt x="279718" y="64045"/>
                    <a:pt x="662320" y="19070"/>
                  </a:cubicBezTo>
                  <a:lnTo>
                    <a:pt x="662320" y="19070"/>
                  </a:ln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4897C8"/>
              </a:solidFill>
              <a:prstDash val="dash"/>
              <a:round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88900"/>
              <a:ext cx="1985887" cy="1079022"/>
            </a:xfrm>
            <a:prstGeom prst="rect">
              <a:avLst/>
            </a:prstGeom>
          </p:spPr>
          <p:txBody>
            <a:bodyPr anchor="ctr" rtlCol="false" tIns="49416" lIns="49416" bIns="49416" rIns="49416"/>
            <a:lstStyle/>
            <a:p>
              <a:pPr algn="ctr">
                <a:lnSpc>
                  <a:spcPts val="2587"/>
                </a:lnSpc>
              </a:pPr>
            </a:p>
            <a:p>
              <a:pPr algn="ctr">
                <a:lnSpc>
                  <a:spcPts val="2587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true" flipV="false" rot="0">
            <a:off x="67611" y="7691656"/>
            <a:ext cx="1410923" cy="2595344"/>
          </a:xfrm>
          <a:custGeom>
            <a:avLst/>
            <a:gdLst/>
            <a:ahLst/>
            <a:cxnLst/>
            <a:rect r="r" b="b" t="t" l="l"/>
            <a:pathLst>
              <a:path h="2595344" w="1410923">
                <a:moveTo>
                  <a:pt x="1410923" y="0"/>
                </a:moveTo>
                <a:lnTo>
                  <a:pt x="0" y="0"/>
                </a:lnTo>
                <a:lnTo>
                  <a:pt x="0" y="2595344"/>
                </a:lnTo>
                <a:lnTo>
                  <a:pt x="1410923" y="2595344"/>
                </a:lnTo>
                <a:lnTo>
                  <a:pt x="141092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7259300" y="8322947"/>
            <a:ext cx="768691" cy="1870707"/>
          </a:xfrm>
          <a:custGeom>
            <a:avLst/>
            <a:gdLst/>
            <a:ahLst/>
            <a:cxnLst/>
            <a:rect r="r" b="b" t="t" l="l"/>
            <a:pathLst>
              <a:path h="1870707" w="768691">
                <a:moveTo>
                  <a:pt x="0" y="0"/>
                </a:moveTo>
                <a:lnTo>
                  <a:pt x="768691" y="0"/>
                </a:lnTo>
                <a:lnTo>
                  <a:pt x="768691" y="1870706"/>
                </a:lnTo>
                <a:lnTo>
                  <a:pt x="0" y="18707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-3685912">
            <a:off x="6033609" y="9119429"/>
            <a:ext cx="2176359" cy="2049734"/>
          </a:xfrm>
          <a:custGeom>
            <a:avLst/>
            <a:gdLst/>
            <a:ahLst/>
            <a:cxnLst/>
            <a:rect r="r" b="b" t="t" l="l"/>
            <a:pathLst>
              <a:path h="2049734" w="2176359">
                <a:moveTo>
                  <a:pt x="0" y="0"/>
                </a:moveTo>
                <a:lnTo>
                  <a:pt x="2176359" y="0"/>
                </a:lnTo>
                <a:lnTo>
                  <a:pt x="2176359" y="2049735"/>
                </a:lnTo>
                <a:lnTo>
                  <a:pt x="0" y="20497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7" id="27"/>
          <p:cNvSpPr/>
          <p:nvPr/>
        </p:nvSpPr>
        <p:spPr>
          <a:xfrm flipH="false" flipV="true" rot="2700000">
            <a:off x="14657387" y="-1064942"/>
            <a:ext cx="3743530" cy="3525725"/>
          </a:xfrm>
          <a:custGeom>
            <a:avLst/>
            <a:gdLst/>
            <a:ahLst/>
            <a:cxnLst/>
            <a:rect r="r" b="b" t="t" l="l"/>
            <a:pathLst>
              <a:path h="3525725" w="3743530">
                <a:moveTo>
                  <a:pt x="0" y="3525725"/>
                </a:moveTo>
                <a:lnTo>
                  <a:pt x="3743530" y="3525725"/>
                </a:lnTo>
                <a:lnTo>
                  <a:pt x="3743530" y="0"/>
                </a:lnTo>
                <a:lnTo>
                  <a:pt x="0" y="0"/>
                </a:lnTo>
                <a:lnTo>
                  <a:pt x="0" y="3525725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8" id="28"/>
          <p:cNvGrpSpPr/>
          <p:nvPr/>
        </p:nvGrpSpPr>
        <p:grpSpPr>
          <a:xfrm rot="0">
            <a:off x="9843992" y="3267990"/>
            <a:ext cx="3086100" cy="2235877"/>
            <a:chOff x="0" y="0"/>
            <a:chExt cx="812800" cy="588873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588873"/>
            </a:xfrm>
            <a:custGeom>
              <a:avLst/>
              <a:gdLst/>
              <a:ahLst/>
              <a:cxnLst/>
              <a:rect r="r" b="b" t="t" l="l"/>
              <a:pathLst>
                <a:path h="588873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588873"/>
                  </a:lnTo>
                  <a:lnTo>
                    <a:pt x="0" y="588873"/>
                  </a:lnTo>
                  <a:close/>
                </a:path>
              </a:pathLst>
            </a:custGeom>
            <a:solidFill>
              <a:srgbClr val="D1DD95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171450"/>
              <a:ext cx="812800" cy="7603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620"/>
                </a:lnSpc>
              </a:pPr>
              <a:r>
                <a:rPr lang="en-US" sz="8300">
                  <a:solidFill>
                    <a:srgbClr val="000000"/>
                  </a:solidFill>
                  <a:latin typeface="Chonburi"/>
                </a:rPr>
                <a:t>1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2422383" y="2170444"/>
            <a:ext cx="3033765" cy="3333423"/>
            <a:chOff x="0" y="0"/>
            <a:chExt cx="799016" cy="877939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799016" cy="877939"/>
            </a:xfrm>
            <a:custGeom>
              <a:avLst/>
              <a:gdLst/>
              <a:ahLst/>
              <a:cxnLst/>
              <a:rect r="r" b="b" t="t" l="l"/>
              <a:pathLst>
                <a:path h="877939" w="799016">
                  <a:moveTo>
                    <a:pt x="0" y="0"/>
                  </a:moveTo>
                  <a:lnTo>
                    <a:pt x="799016" y="0"/>
                  </a:lnTo>
                  <a:lnTo>
                    <a:pt x="799016" y="877939"/>
                  </a:lnTo>
                  <a:lnTo>
                    <a:pt x="0" y="877939"/>
                  </a:lnTo>
                  <a:close/>
                </a:path>
              </a:pathLst>
            </a:custGeom>
            <a:solidFill>
              <a:srgbClr val="D1DD95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200025"/>
              <a:ext cx="799016" cy="10779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560"/>
                </a:lnSpc>
              </a:pPr>
              <a:r>
                <a:rPr lang="en-US" sz="10400">
                  <a:solidFill>
                    <a:srgbClr val="000000"/>
                  </a:solidFill>
                  <a:latin typeface="Chonburi"/>
                </a:rPr>
                <a:t>2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3577792" y="3731053"/>
            <a:ext cx="3331562" cy="1772815"/>
            <a:chOff x="0" y="0"/>
            <a:chExt cx="877449" cy="466914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77449" cy="466914"/>
            </a:xfrm>
            <a:custGeom>
              <a:avLst/>
              <a:gdLst/>
              <a:ahLst/>
              <a:cxnLst/>
              <a:rect r="r" b="b" t="t" l="l"/>
              <a:pathLst>
                <a:path h="466914" w="877449">
                  <a:moveTo>
                    <a:pt x="0" y="0"/>
                  </a:moveTo>
                  <a:lnTo>
                    <a:pt x="877449" y="0"/>
                  </a:lnTo>
                  <a:lnTo>
                    <a:pt x="877449" y="466914"/>
                  </a:lnTo>
                  <a:lnTo>
                    <a:pt x="0" y="466914"/>
                  </a:lnTo>
                  <a:close/>
                </a:path>
              </a:pathLst>
            </a:custGeom>
            <a:solidFill>
              <a:srgbClr val="D1DD95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171450"/>
              <a:ext cx="877449" cy="638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200"/>
                </a:lnSpc>
              </a:pPr>
              <a:r>
                <a:rPr lang="en-US" sz="8000">
                  <a:solidFill>
                    <a:srgbClr val="000000"/>
                  </a:solidFill>
                  <a:latin typeface="Chonburi"/>
                </a:rPr>
                <a:t>3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6107020" y="2750628"/>
            <a:ext cx="3086100" cy="2753239"/>
            <a:chOff x="0" y="0"/>
            <a:chExt cx="812800" cy="725133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12800" cy="725133"/>
            </a:xfrm>
            <a:custGeom>
              <a:avLst/>
              <a:gdLst/>
              <a:ahLst/>
              <a:cxnLst/>
              <a:rect r="r" b="b" t="t" l="l"/>
              <a:pathLst>
                <a:path h="725133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725133"/>
                  </a:lnTo>
                  <a:lnTo>
                    <a:pt x="0" y="725133"/>
                  </a:lnTo>
                  <a:close/>
                </a:path>
              </a:pathLst>
            </a:custGeom>
            <a:solidFill>
              <a:srgbClr val="D1DD95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200025"/>
              <a:ext cx="812800" cy="9251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560"/>
                </a:lnSpc>
              </a:pPr>
              <a:r>
                <a:rPr lang="en-US" sz="10400">
                  <a:solidFill>
                    <a:srgbClr val="000000"/>
                  </a:solidFill>
                  <a:latin typeface="Chonburi"/>
                </a:rPr>
                <a:t>4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5456149" y="697920"/>
            <a:ext cx="7325906" cy="1300918"/>
            <a:chOff x="0" y="0"/>
            <a:chExt cx="1929457" cy="342629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1929457" cy="342629"/>
            </a:xfrm>
            <a:custGeom>
              <a:avLst/>
              <a:gdLst/>
              <a:ahLst/>
              <a:cxnLst/>
              <a:rect r="r" b="b" t="t" l="l"/>
              <a:pathLst>
                <a:path h="342629" w="1929457">
                  <a:moveTo>
                    <a:pt x="53896" y="0"/>
                  </a:moveTo>
                  <a:lnTo>
                    <a:pt x="1875561" y="0"/>
                  </a:lnTo>
                  <a:cubicBezTo>
                    <a:pt x="1889855" y="0"/>
                    <a:pt x="1903563" y="5678"/>
                    <a:pt x="1913671" y="15786"/>
                  </a:cubicBezTo>
                  <a:cubicBezTo>
                    <a:pt x="1923779" y="25893"/>
                    <a:pt x="1929457" y="39602"/>
                    <a:pt x="1929457" y="53896"/>
                  </a:cubicBezTo>
                  <a:lnTo>
                    <a:pt x="1929457" y="288733"/>
                  </a:lnTo>
                  <a:cubicBezTo>
                    <a:pt x="1929457" y="303027"/>
                    <a:pt x="1923779" y="316735"/>
                    <a:pt x="1913671" y="326843"/>
                  </a:cubicBezTo>
                  <a:cubicBezTo>
                    <a:pt x="1903563" y="336950"/>
                    <a:pt x="1889855" y="342629"/>
                    <a:pt x="1875561" y="342629"/>
                  </a:cubicBezTo>
                  <a:lnTo>
                    <a:pt x="53896" y="342629"/>
                  </a:lnTo>
                  <a:cubicBezTo>
                    <a:pt x="39602" y="342629"/>
                    <a:pt x="25893" y="336950"/>
                    <a:pt x="15786" y="326843"/>
                  </a:cubicBezTo>
                  <a:cubicBezTo>
                    <a:pt x="5678" y="316735"/>
                    <a:pt x="0" y="303027"/>
                    <a:pt x="0" y="288733"/>
                  </a:cubicBezTo>
                  <a:lnTo>
                    <a:pt x="0" y="53896"/>
                  </a:lnTo>
                  <a:cubicBezTo>
                    <a:pt x="0" y="39602"/>
                    <a:pt x="5678" y="25893"/>
                    <a:pt x="15786" y="15786"/>
                  </a:cubicBezTo>
                  <a:cubicBezTo>
                    <a:pt x="25893" y="5678"/>
                    <a:pt x="39602" y="0"/>
                    <a:pt x="53896" y="0"/>
                  </a:cubicBezTo>
                  <a:close/>
                </a:path>
              </a:pathLst>
            </a:custGeom>
            <a:solidFill>
              <a:srgbClr val="C7E1F0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38100"/>
              <a:ext cx="1929457" cy="3807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87"/>
                </a:lnSpc>
              </a:pPr>
            </a:p>
          </p:txBody>
        </p:sp>
      </p:grpSp>
      <p:sp>
        <p:nvSpPr>
          <p:cNvPr name="TextBox 43" id="43"/>
          <p:cNvSpPr txBox="true"/>
          <p:nvPr/>
        </p:nvSpPr>
        <p:spPr>
          <a:xfrm rot="0">
            <a:off x="5577642" y="885825"/>
            <a:ext cx="7028047" cy="934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cs typeface="Earth TH"/>
              </a:rPr>
              <a:t>จงเรียงลำดับจากสูงไปเตี้ย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4238416" y="6845441"/>
            <a:ext cx="9811169" cy="1853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109"/>
              </a:lnSpc>
              <a:spcBef>
                <a:spcPct val="0"/>
              </a:spcBef>
            </a:pPr>
            <a:r>
              <a:rPr lang="en-US" sz="10792">
                <a:solidFill>
                  <a:srgbClr val="A3111F"/>
                </a:solidFill>
                <a:latin typeface="Fahkwang Bold"/>
                <a:cs typeface="Fahkwang Bold"/>
              </a:rPr>
              <a:t>เฉลย 2 4 1 3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407660" y="-232023"/>
            <a:ext cx="21103319" cy="10751046"/>
            <a:chOff x="0" y="0"/>
            <a:chExt cx="28137759" cy="143347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549049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056831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4549049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9056831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4549049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9056831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3617341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8166389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2674171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3617341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8166389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22674171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3617341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8166389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2674171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21" id="21"/>
          <p:cNvGrpSpPr/>
          <p:nvPr/>
        </p:nvGrpSpPr>
        <p:grpSpPr>
          <a:xfrm rot="0">
            <a:off x="689864" y="0"/>
            <a:ext cx="16803603" cy="9882382"/>
            <a:chOff x="0" y="0"/>
            <a:chExt cx="1985887" cy="116792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985887" cy="1167922"/>
            </a:xfrm>
            <a:custGeom>
              <a:avLst/>
              <a:gdLst/>
              <a:ahLst/>
              <a:cxnLst/>
              <a:rect r="r" b="b" t="t" l="l"/>
              <a:pathLst>
                <a:path h="1167922" w="1985887">
                  <a:moveTo>
                    <a:pt x="662320" y="19070"/>
                  </a:moveTo>
                  <a:cubicBezTo>
                    <a:pt x="763803" y="7556"/>
                    <a:pt x="879878" y="0"/>
                    <a:pt x="993478" y="0"/>
                  </a:cubicBezTo>
                  <a:cubicBezTo>
                    <a:pt x="1107082" y="0"/>
                    <a:pt x="1216398" y="6476"/>
                    <a:pt x="1317136" y="17990"/>
                  </a:cubicBezTo>
                  <a:cubicBezTo>
                    <a:pt x="1319282" y="18350"/>
                    <a:pt x="1321425" y="18350"/>
                    <a:pt x="1323567" y="18710"/>
                  </a:cubicBezTo>
                  <a:cubicBezTo>
                    <a:pt x="1701882" y="64765"/>
                    <a:pt x="1980529" y="186379"/>
                    <a:pt x="1985887" y="336390"/>
                  </a:cubicBezTo>
                  <a:lnTo>
                    <a:pt x="1985887" y="1153322"/>
                  </a:lnTo>
                  <a:cubicBezTo>
                    <a:pt x="1985887" y="1161386"/>
                    <a:pt x="1979351" y="1167922"/>
                    <a:pt x="1971288" y="1167922"/>
                  </a:cubicBezTo>
                  <a:lnTo>
                    <a:pt x="14599" y="1167922"/>
                  </a:lnTo>
                  <a:cubicBezTo>
                    <a:pt x="6536" y="1167922"/>
                    <a:pt x="0" y="1161386"/>
                    <a:pt x="0" y="1153322"/>
                  </a:cubicBezTo>
                  <a:lnTo>
                    <a:pt x="0" y="337007"/>
                  </a:lnTo>
                  <a:cubicBezTo>
                    <a:pt x="5359" y="185660"/>
                    <a:pt x="279718" y="64045"/>
                    <a:pt x="662320" y="19070"/>
                  </a:cubicBezTo>
                  <a:lnTo>
                    <a:pt x="662320" y="19070"/>
                  </a:ln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4897C8"/>
              </a:solidFill>
              <a:prstDash val="dash"/>
              <a:round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88900"/>
              <a:ext cx="1985887" cy="1079022"/>
            </a:xfrm>
            <a:prstGeom prst="rect">
              <a:avLst/>
            </a:prstGeom>
          </p:spPr>
          <p:txBody>
            <a:bodyPr anchor="ctr" rtlCol="false" tIns="49416" lIns="49416" bIns="49416" rIns="49416"/>
            <a:lstStyle/>
            <a:p>
              <a:pPr algn="ctr">
                <a:lnSpc>
                  <a:spcPts val="2587"/>
                </a:lnSpc>
              </a:pPr>
            </a:p>
            <a:p>
              <a:pPr algn="ctr">
                <a:lnSpc>
                  <a:spcPts val="2587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true" flipV="false" rot="0">
            <a:off x="67611" y="7691656"/>
            <a:ext cx="1410923" cy="2595344"/>
          </a:xfrm>
          <a:custGeom>
            <a:avLst/>
            <a:gdLst/>
            <a:ahLst/>
            <a:cxnLst/>
            <a:rect r="r" b="b" t="t" l="l"/>
            <a:pathLst>
              <a:path h="2595344" w="1410923">
                <a:moveTo>
                  <a:pt x="1410923" y="0"/>
                </a:moveTo>
                <a:lnTo>
                  <a:pt x="0" y="0"/>
                </a:lnTo>
                <a:lnTo>
                  <a:pt x="0" y="2595344"/>
                </a:lnTo>
                <a:lnTo>
                  <a:pt x="1410923" y="2595344"/>
                </a:lnTo>
                <a:lnTo>
                  <a:pt x="141092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7259300" y="8322947"/>
            <a:ext cx="768691" cy="1870707"/>
          </a:xfrm>
          <a:custGeom>
            <a:avLst/>
            <a:gdLst/>
            <a:ahLst/>
            <a:cxnLst/>
            <a:rect r="r" b="b" t="t" l="l"/>
            <a:pathLst>
              <a:path h="1870707" w="768691">
                <a:moveTo>
                  <a:pt x="0" y="0"/>
                </a:moveTo>
                <a:lnTo>
                  <a:pt x="768691" y="0"/>
                </a:lnTo>
                <a:lnTo>
                  <a:pt x="768691" y="1870706"/>
                </a:lnTo>
                <a:lnTo>
                  <a:pt x="0" y="18707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-3685912">
            <a:off x="6033609" y="9119429"/>
            <a:ext cx="2176359" cy="2049734"/>
          </a:xfrm>
          <a:custGeom>
            <a:avLst/>
            <a:gdLst/>
            <a:ahLst/>
            <a:cxnLst/>
            <a:rect r="r" b="b" t="t" l="l"/>
            <a:pathLst>
              <a:path h="2049734" w="2176359">
                <a:moveTo>
                  <a:pt x="0" y="0"/>
                </a:moveTo>
                <a:lnTo>
                  <a:pt x="2176359" y="0"/>
                </a:lnTo>
                <a:lnTo>
                  <a:pt x="2176359" y="2049735"/>
                </a:lnTo>
                <a:lnTo>
                  <a:pt x="0" y="20497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7" id="27"/>
          <p:cNvSpPr/>
          <p:nvPr/>
        </p:nvSpPr>
        <p:spPr>
          <a:xfrm flipH="false" flipV="true" rot="2700000">
            <a:off x="14657387" y="-1064942"/>
            <a:ext cx="3743530" cy="3525725"/>
          </a:xfrm>
          <a:custGeom>
            <a:avLst/>
            <a:gdLst/>
            <a:ahLst/>
            <a:cxnLst/>
            <a:rect r="r" b="b" t="t" l="l"/>
            <a:pathLst>
              <a:path h="3525725" w="3743530">
                <a:moveTo>
                  <a:pt x="0" y="3525725"/>
                </a:moveTo>
                <a:lnTo>
                  <a:pt x="3743530" y="3525725"/>
                </a:lnTo>
                <a:lnTo>
                  <a:pt x="3743530" y="0"/>
                </a:lnTo>
                <a:lnTo>
                  <a:pt x="0" y="0"/>
                </a:lnTo>
                <a:lnTo>
                  <a:pt x="0" y="3525725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8" id="28"/>
          <p:cNvGrpSpPr/>
          <p:nvPr/>
        </p:nvGrpSpPr>
        <p:grpSpPr>
          <a:xfrm rot="0">
            <a:off x="1932998" y="4539099"/>
            <a:ext cx="3086100" cy="1830838"/>
            <a:chOff x="0" y="0"/>
            <a:chExt cx="812800" cy="482196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482196"/>
            </a:xfrm>
            <a:custGeom>
              <a:avLst/>
              <a:gdLst/>
              <a:ahLst/>
              <a:cxnLst/>
              <a:rect r="r" b="b" t="t" l="l"/>
              <a:pathLst>
                <a:path h="482196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482196"/>
                  </a:lnTo>
                  <a:lnTo>
                    <a:pt x="0" y="482196"/>
                  </a:lnTo>
                  <a:close/>
                </a:path>
              </a:pathLst>
            </a:custGeom>
            <a:solidFill>
              <a:srgbClr val="FF9872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171450"/>
              <a:ext cx="812800" cy="6536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620"/>
                </a:lnSpc>
              </a:pPr>
              <a:r>
                <a:rPr lang="en-US" sz="8300">
                  <a:solidFill>
                    <a:srgbClr val="000000"/>
                  </a:solidFill>
                  <a:latin typeface="Chonburi"/>
                </a:rPr>
                <a:t>1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853297" y="5405169"/>
            <a:ext cx="3033765" cy="964768"/>
            <a:chOff x="0" y="0"/>
            <a:chExt cx="799016" cy="254095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799016" cy="254095"/>
            </a:xfrm>
            <a:custGeom>
              <a:avLst/>
              <a:gdLst/>
              <a:ahLst/>
              <a:cxnLst/>
              <a:rect r="r" b="b" t="t" l="l"/>
              <a:pathLst>
                <a:path h="254095" w="799016">
                  <a:moveTo>
                    <a:pt x="0" y="0"/>
                  </a:moveTo>
                  <a:lnTo>
                    <a:pt x="799016" y="0"/>
                  </a:lnTo>
                  <a:lnTo>
                    <a:pt x="799016" y="254095"/>
                  </a:lnTo>
                  <a:lnTo>
                    <a:pt x="0" y="254095"/>
                  </a:lnTo>
                  <a:close/>
                </a:path>
              </a:pathLst>
            </a:custGeom>
            <a:solidFill>
              <a:srgbClr val="FF9872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85725"/>
              <a:ext cx="799016" cy="3398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Chonburi"/>
                </a:rPr>
                <a:t>2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9725262" y="3883050"/>
            <a:ext cx="3331562" cy="2486887"/>
            <a:chOff x="0" y="0"/>
            <a:chExt cx="877449" cy="65498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77449" cy="654983"/>
            </a:xfrm>
            <a:custGeom>
              <a:avLst/>
              <a:gdLst/>
              <a:ahLst/>
              <a:cxnLst/>
              <a:rect r="r" b="b" t="t" l="l"/>
              <a:pathLst>
                <a:path h="654983" w="877449">
                  <a:moveTo>
                    <a:pt x="0" y="0"/>
                  </a:moveTo>
                  <a:lnTo>
                    <a:pt x="877449" y="0"/>
                  </a:lnTo>
                  <a:lnTo>
                    <a:pt x="877449" y="654983"/>
                  </a:lnTo>
                  <a:lnTo>
                    <a:pt x="0" y="654983"/>
                  </a:lnTo>
                  <a:close/>
                </a:path>
              </a:pathLst>
            </a:custGeom>
            <a:solidFill>
              <a:srgbClr val="FF9872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171450"/>
              <a:ext cx="877449" cy="826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200"/>
                </a:lnSpc>
              </a:pPr>
              <a:r>
                <a:rPr lang="en-US" sz="8000">
                  <a:solidFill>
                    <a:srgbClr val="000000"/>
                  </a:solidFill>
                  <a:latin typeface="Chonburi"/>
                </a:rPr>
                <a:t>3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3681473" y="3021112"/>
            <a:ext cx="3086100" cy="3348825"/>
            <a:chOff x="0" y="0"/>
            <a:chExt cx="812800" cy="881995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12800" cy="881995"/>
            </a:xfrm>
            <a:custGeom>
              <a:avLst/>
              <a:gdLst/>
              <a:ahLst/>
              <a:cxnLst/>
              <a:rect r="r" b="b" t="t" l="l"/>
              <a:pathLst>
                <a:path h="88199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81995"/>
                  </a:lnTo>
                  <a:lnTo>
                    <a:pt x="0" y="881995"/>
                  </a:lnTo>
                  <a:close/>
                </a:path>
              </a:pathLst>
            </a:custGeom>
            <a:solidFill>
              <a:srgbClr val="FF9872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200025"/>
              <a:ext cx="812800" cy="10820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560"/>
                </a:lnSpc>
              </a:pPr>
              <a:r>
                <a:rPr lang="en-US" sz="10400">
                  <a:solidFill>
                    <a:srgbClr val="000000"/>
                  </a:solidFill>
                  <a:latin typeface="Chonburi"/>
                </a:rPr>
                <a:t>4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5456149" y="697920"/>
            <a:ext cx="7325906" cy="1300918"/>
            <a:chOff x="0" y="0"/>
            <a:chExt cx="1929457" cy="342629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1929457" cy="342629"/>
            </a:xfrm>
            <a:custGeom>
              <a:avLst/>
              <a:gdLst/>
              <a:ahLst/>
              <a:cxnLst/>
              <a:rect r="r" b="b" t="t" l="l"/>
              <a:pathLst>
                <a:path h="342629" w="1929457">
                  <a:moveTo>
                    <a:pt x="53896" y="0"/>
                  </a:moveTo>
                  <a:lnTo>
                    <a:pt x="1875561" y="0"/>
                  </a:lnTo>
                  <a:cubicBezTo>
                    <a:pt x="1889855" y="0"/>
                    <a:pt x="1903563" y="5678"/>
                    <a:pt x="1913671" y="15786"/>
                  </a:cubicBezTo>
                  <a:cubicBezTo>
                    <a:pt x="1923779" y="25893"/>
                    <a:pt x="1929457" y="39602"/>
                    <a:pt x="1929457" y="53896"/>
                  </a:cubicBezTo>
                  <a:lnTo>
                    <a:pt x="1929457" y="288733"/>
                  </a:lnTo>
                  <a:cubicBezTo>
                    <a:pt x="1929457" y="303027"/>
                    <a:pt x="1923779" y="316735"/>
                    <a:pt x="1913671" y="326843"/>
                  </a:cubicBezTo>
                  <a:cubicBezTo>
                    <a:pt x="1903563" y="336950"/>
                    <a:pt x="1889855" y="342629"/>
                    <a:pt x="1875561" y="342629"/>
                  </a:cubicBezTo>
                  <a:lnTo>
                    <a:pt x="53896" y="342629"/>
                  </a:lnTo>
                  <a:cubicBezTo>
                    <a:pt x="39602" y="342629"/>
                    <a:pt x="25893" y="336950"/>
                    <a:pt x="15786" y="326843"/>
                  </a:cubicBezTo>
                  <a:cubicBezTo>
                    <a:pt x="5678" y="316735"/>
                    <a:pt x="0" y="303027"/>
                    <a:pt x="0" y="288733"/>
                  </a:cubicBezTo>
                  <a:lnTo>
                    <a:pt x="0" y="53896"/>
                  </a:lnTo>
                  <a:cubicBezTo>
                    <a:pt x="0" y="39602"/>
                    <a:pt x="5678" y="25893"/>
                    <a:pt x="15786" y="15786"/>
                  </a:cubicBezTo>
                  <a:cubicBezTo>
                    <a:pt x="25893" y="5678"/>
                    <a:pt x="39602" y="0"/>
                    <a:pt x="53896" y="0"/>
                  </a:cubicBezTo>
                  <a:close/>
                </a:path>
              </a:pathLst>
            </a:custGeom>
            <a:solidFill>
              <a:srgbClr val="C7E1F0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38100"/>
              <a:ext cx="1929457" cy="3807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87"/>
                </a:lnSpc>
              </a:pPr>
            </a:p>
          </p:txBody>
        </p:sp>
      </p:grpSp>
      <p:sp>
        <p:nvSpPr>
          <p:cNvPr name="TextBox 43" id="43"/>
          <p:cNvSpPr txBox="true"/>
          <p:nvPr/>
        </p:nvSpPr>
        <p:spPr>
          <a:xfrm rot="0">
            <a:off x="5577642" y="885825"/>
            <a:ext cx="7028047" cy="934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cs typeface="Earth TH"/>
              </a:rPr>
              <a:t>จงเรียงลำดับจากสูงไปเตี้ย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407660" y="-232023"/>
            <a:ext cx="21103319" cy="10751046"/>
            <a:chOff x="0" y="0"/>
            <a:chExt cx="28137759" cy="143347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549049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056831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4549049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9056831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4549049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9056831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3617341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8166389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2674171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3617341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8166389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22674171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3617341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8166389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2674171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21" id="21"/>
          <p:cNvGrpSpPr/>
          <p:nvPr/>
        </p:nvGrpSpPr>
        <p:grpSpPr>
          <a:xfrm rot="0">
            <a:off x="689864" y="0"/>
            <a:ext cx="16803603" cy="9882382"/>
            <a:chOff x="0" y="0"/>
            <a:chExt cx="1985887" cy="116792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985887" cy="1167922"/>
            </a:xfrm>
            <a:custGeom>
              <a:avLst/>
              <a:gdLst/>
              <a:ahLst/>
              <a:cxnLst/>
              <a:rect r="r" b="b" t="t" l="l"/>
              <a:pathLst>
                <a:path h="1167922" w="1985887">
                  <a:moveTo>
                    <a:pt x="662320" y="19070"/>
                  </a:moveTo>
                  <a:cubicBezTo>
                    <a:pt x="763803" y="7556"/>
                    <a:pt x="879878" y="0"/>
                    <a:pt x="993478" y="0"/>
                  </a:cubicBezTo>
                  <a:cubicBezTo>
                    <a:pt x="1107082" y="0"/>
                    <a:pt x="1216398" y="6476"/>
                    <a:pt x="1317136" y="17990"/>
                  </a:cubicBezTo>
                  <a:cubicBezTo>
                    <a:pt x="1319282" y="18350"/>
                    <a:pt x="1321425" y="18350"/>
                    <a:pt x="1323567" y="18710"/>
                  </a:cubicBezTo>
                  <a:cubicBezTo>
                    <a:pt x="1701882" y="64765"/>
                    <a:pt x="1980529" y="186379"/>
                    <a:pt x="1985887" y="336390"/>
                  </a:cubicBezTo>
                  <a:lnTo>
                    <a:pt x="1985887" y="1153322"/>
                  </a:lnTo>
                  <a:cubicBezTo>
                    <a:pt x="1985887" y="1161386"/>
                    <a:pt x="1979351" y="1167922"/>
                    <a:pt x="1971288" y="1167922"/>
                  </a:cubicBezTo>
                  <a:lnTo>
                    <a:pt x="14599" y="1167922"/>
                  </a:lnTo>
                  <a:cubicBezTo>
                    <a:pt x="6536" y="1167922"/>
                    <a:pt x="0" y="1161386"/>
                    <a:pt x="0" y="1153322"/>
                  </a:cubicBezTo>
                  <a:lnTo>
                    <a:pt x="0" y="337007"/>
                  </a:lnTo>
                  <a:cubicBezTo>
                    <a:pt x="5359" y="185660"/>
                    <a:pt x="279718" y="64045"/>
                    <a:pt x="662320" y="19070"/>
                  </a:cubicBezTo>
                  <a:lnTo>
                    <a:pt x="662320" y="19070"/>
                  </a:ln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4897C8"/>
              </a:solidFill>
              <a:prstDash val="dash"/>
              <a:round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88900"/>
              <a:ext cx="1985887" cy="1079022"/>
            </a:xfrm>
            <a:prstGeom prst="rect">
              <a:avLst/>
            </a:prstGeom>
          </p:spPr>
          <p:txBody>
            <a:bodyPr anchor="ctr" rtlCol="false" tIns="49416" lIns="49416" bIns="49416" rIns="49416"/>
            <a:lstStyle/>
            <a:p>
              <a:pPr algn="ctr">
                <a:lnSpc>
                  <a:spcPts val="2587"/>
                </a:lnSpc>
              </a:pPr>
            </a:p>
            <a:p>
              <a:pPr algn="ctr">
                <a:lnSpc>
                  <a:spcPts val="2587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true" flipV="false" rot="0">
            <a:off x="67611" y="7691656"/>
            <a:ext cx="1410923" cy="2595344"/>
          </a:xfrm>
          <a:custGeom>
            <a:avLst/>
            <a:gdLst/>
            <a:ahLst/>
            <a:cxnLst/>
            <a:rect r="r" b="b" t="t" l="l"/>
            <a:pathLst>
              <a:path h="2595344" w="1410923">
                <a:moveTo>
                  <a:pt x="1410923" y="0"/>
                </a:moveTo>
                <a:lnTo>
                  <a:pt x="0" y="0"/>
                </a:lnTo>
                <a:lnTo>
                  <a:pt x="0" y="2595344"/>
                </a:lnTo>
                <a:lnTo>
                  <a:pt x="1410923" y="2595344"/>
                </a:lnTo>
                <a:lnTo>
                  <a:pt x="141092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7259300" y="8322947"/>
            <a:ext cx="768691" cy="1870707"/>
          </a:xfrm>
          <a:custGeom>
            <a:avLst/>
            <a:gdLst/>
            <a:ahLst/>
            <a:cxnLst/>
            <a:rect r="r" b="b" t="t" l="l"/>
            <a:pathLst>
              <a:path h="1870707" w="768691">
                <a:moveTo>
                  <a:pt x="0" y="0"/>
                </a:moveTo>
                <a:lnTo>
                  <a:pt x="768691" y="0"/>
                </a:lnTo>
                <a:lnTo>
                  <a:pt x="768691" y="1870706"/>
                </a:lnTo>
                <a:lnTo>
                  <a:pt x="0" y="18707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-3685912">
            <a:off x="6033609" y="9119429"/>
            <a:ext cx="2176359" cy="2049734"/>
          </a:xfrm>
          <a:custGeom>
            <a:avLst/>
            <a:gdLst/>
            <a:ahLst/>
            <a:cxnLst/>
            <a:rect r="r" b="b" t="t" l="l"/>
            <a:pathLst>
              <a:path h="2049734" w="2176359">
                <a:moveTo>
                  <a:pt x="0" y="0"/>
                </a:moveTo>
                <a:lnTo>
                  <a:pt x="2176359" y="0"/>
                </a:lnTo>
                <a:lnTo>
                  <a:pt x="2176359" y="2049735"/>
                </a:lnTo>
                <a:lnTo>
                  <a:pt x="0" y="20497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7" id="27"/>
          <p:cNvSpPr/>
          <p:nvPr/>
        </p:nvSpPr>
        <p:spPr>
          <a:xfrm flipH="false" flipV="true" rot="2700000">
            <a:off x="14657387" y="-1064942"/>
            <a:ext cx="3743530" cy="3525725"/>
          </a:xfrm>
          <a:custGeom>
            <a:avLst/>
            <a:gdLst/>
            <a:ahLst/>
            <a:cxnLst/>
            <a:rect r="r" b="b" t="t" l="l"/>
            <a:pathLst>
              <a:path h="3525725" w="3743530">
                <a:moveTo>
                  <a:pt x="0" y="3525725"/>
                </a:moveTo>
                <a:lnTo>
                  <a:pt x="3743530" y="3525725"/>
                </a:lnTo>
                <a:lnTo>
                  <a:pt x="3743530" y="0"/>
                </a:lnTo>
                <a:lnTo>
                  <a:pt x="0" y="0"/>
                </a:lnTo>
                <a:lnTo>
                  <a:pt x="0" y="3525725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8" id="28"/>
          <p:cNvGrpSpPr/>
          <p:nvPr/>
        </p:nvGrpSpPr>
        <p:grpSpPr>
          <a:xfrm rot="0">
            <a:off x="10004441" y="3882403"/>
            <a:ext cx="3086100" cy="1830838"/>
            <a:chOff x="0" y="0"/>
            <a:chExt cx="812800" cy="482196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482196"/>
            </a:xfrm>
            <a:custGeom>
              <a:avLst/>
              <a:gdLst/>
              <a:ahLst/>
              <a:cxnLst/>
              <a:rect r="r" b="b" t="t" l="l"/>
              <a:pathLst>
                <a:path h="482196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482196"/>
                  </a:lnTo>
                  <a:lnTo>
                    <a:pt x="0" y="482196"/>
                  </a:lnTo>
                  <a:close/>
                </a:path>
              </a:pathLst>
            </a:custGeom>
            <a:solidFill>
              <a:srgbClr val="FF9872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171450"/>
              <a:ext cx="812800" cy="6536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620"/>
                </a:lnSpc>
              </a:pPr>
              <a:r>
                <a:rPr lang="en-US" sz="8300">
                  <a:solidFill>
                    <a:srgbClr val="000000"/>
                  </a:solidFill>
                  <a:latin typeface="Chonburi"/>
                </a:rPr>
                <a:t>1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3700473" y="4748473"/>
            <a:ext cx="3033765" cy="964768"/>
            <a:chOff x="0" y="0"/>
            <a:chExt cx="799016" cy="254095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799016" cy="254095"/>
            </a:xfrm>
            <a:custGeom>
              <a:avLst/>
              <a:gdLst/>
              <a:ahLst/>
              <a:cxnLst/>
              <a:rect r="r" b="b" t="t" l="l"/>
              <a:pathLst>
                <a:path h="254095" w="799016">
                  <a:moveTo>
                    <a:pt x="0" y="0"/>
                  </a:moveTo>
                  <a:lnTo>
                    <a:pt x="799016" y="0"/>
                  </a:lnTo>
                  <a:lnTo>
                    <a:pt x="799016" y="254095"/>
                  </a:lnTo>
                  <a:lnTo>
                    <a:pt x="0" y="254095"/>
                  </a:lnTo>
                  <a:close/>
                </a:path>
              </a:pathLst>
            </a:custGeom>
            <a:solidFill>
              <a:srgbClr val="FF9872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85725"/>
              <a:ext cx="799016" cy="3398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Chonburi"/>
                </a:rPr>
                <a:t>2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5701329" y="3226354"/>
            <a:ext cx="3331562" cy="2486887"/>
            <a:chOff x="0" y="0"/>
            <a:chExt cx="877449" cy="65498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77449" cy="654983"/>
            </a:xfrm>
            <a:custGeom>
              <a:avLst/>
              <a:gdLst/>
              <a:ahLst/>
              <a:cxnLst/>
              <a:rect r="r" b="b" t="t" l="l"/>
              <a:pathLst>
                <a:path h="654983" w="877449">
                  <a:moveTo>
                    <a:pt x="0" y="0"/>
                  </a:moveTo>
                  <a:lnTo>
                    <a:pt x="877449" y="0"/>
                  </a:lnTo>
                  <a:lnTo>
                    <a:pt x="877449" y="654983"/>
                  </a:lnTo>
                  <a:lnTo>
                    <a:pt x="0" y="654983"/>
                  </a:lnTo>
                  <a:close/>
                </a:path>
              </a:pathLst>
            </a:custGeom>
            <a:solidFill>
              <a:srgbClr val="FF9872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171450"/>
              <a:ext cx="877449" cy="826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200"/>
                </a:lnSpc>
              </a:pPr>
              <a:r>
                <a:rPr lang="en-US" sz="8000">
                  <a:solidFill>
                    <a:srgbClr val="000000"/>
                  </a:solidFill>
                  <a:latin typeface="Chonburi"/>
                </a:rPr>
                <a:t>3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639437" y="2364416"/>
            <a:ext cx="3086100" cy="3348825"/>
            <a:chOff x="0" y="0"/>
            <a:chExt cx="812800" cy="881995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12800" cy="881995"/>
            </a:xfrm>
            <a:custGeom>
              <a:avLst/>
              <a:gdLst/>
              <a:ahLst/>
              <a:cxnLst/>
              <a:rect r="r" b="b" t="t" l="l"/>
              <a:pathLst>
                <a:path h="88199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81995"/>
                  </a:lnTo>
                  <a:lnTo>
                    <a:pt x="0" y="881995"/>
                  </a:lnTo>
                  <a:close/>
                </a:path>
              </a:pathLst>
            </a:custGeom>
            <a:solidFill>
              <a:srgbClr val="FF9872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200025"/>
              <a:ext cx="812800" cy="10820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560"/>
                </a:lnSpc>
              </a:pPr>
              <a:r>
                <a:rPr lang="en-US" sz="10400">
                  <a:solidFill>
                    <a:srgbClr val="000000"/>
                  </a:solidFill>
                  <a:latin typeface="Chonburi"/>
                </a:rPr>
                <a:t>4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5456149" y="697920"/>
            <a:ext cx="7325906" cy="1300918"/>
            <a:chOff x="0" y="0"/>
            <a:chExt cx="1929457" cy="342629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1929457" cy="342629"/>
            </a:xfrm>
            <a:custGeom>
              <a:avLst/>
              <a:gdLst/>
              <a:ahLst/>
              <a:cxnLst/>
              <a:rect r="r" b="b" t="t" l="l"/>
              <a:pathLst>
                <a:path h="342629" w="1929457">
                  <a:moveTo>
                    <a:pt x="53896" y="0"/>
                  </a:moveTo>
                  <a:lnTo>
                    <a:pt x="1875561" y="0"/>
                  </a:lnTo>
                  <a:cubicBezTo>
                    <a:pt x="1889855" y="0"/>
                    <a:pt x="1903563" y="5678"/>
                    <a:pt x="1913671" y="15786"/>
                  </a:cubicBezTo>
                  <a:cubicBezTo>
                    <a:pt x="1923779" y="25893"/>
                    <a:pt x="1929457" y="39602"/>
                    <a:pt x="1929457" y="53896"/>
                  </a:cubicBezTo>
                  <a:lnTo>
                    <a:pt x="1929457" y="288733"/>
                  </a:lnTo>
                  <a:cubicBezTo>
                    <a:pt x="1929457" y="303027"/>
                    <a:pt x="1923779" y="316735"/>
                    <a:pt x="1913671" y="326843"/>
                  </a:cubicBezTo>
                  <a:cubicBezTo>
                    <a:pt x="1903563" y="336950"/>
                    <a:pt x="1889855" y="342629"/>
                    <a:pt x="1875561" y="342629"/>
                  </a:cubicBezTo>
                  <a:lnTo>
                    <a:pt x="53896" y="342629"/>
                  </a:lnTo>
                  <a:cubicBezTo>
                    <a:pt x="39602" y="342629"/>
                    <a:pt x="25893" y="336950"/>
                    <a:pt x="15786" y="326843"/>
                  </a:cubicBezTo>
                  <a:cubicBezTo>
                    <a:pt x="5678" y="316735"/>
                    <a:pt x="0" y="303027"/>
                    <a:pt x="0" y="288733"/>
                  </a:cubicBezTo>
                  <a:lnTo>
                    <a:pt x="0" y="53896"/>
                  </a:lnTo>
                  <a:cubicBezTo>
                    <a:pt x="0" y="39602"/>
                    <a:pt x="5678" y="25893"/>
                    <a:pt x="15786" y="15786"/>
                  </a:cubicBezTo>
                  <a:cubicBezTo>
                    <a:pt x="25893" y="5678"/>
                    <a:pt x="39602" y="0"/>
                    <a:pt x="53896" y="0"/>
                  </a:cubicBezTo>
                  <a:close/>
                </a:path>
              </a:pathLst>
            </a:custGeom>
            <a:solidFill>
              <a:srgbClr val="C7E1F0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38100"/>
              <a:ext cx="1929457" cy="3807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87"/>
                </a:lnSpc>
              </a:pPr>
            </a:p>
          </p:txBody>
        </p:sp>
      </p:grpSp>
      <p:sp>
        <p:nvSpPr>
          <p:cNvPr name="TextBox 43" id="43"/>
          <p:cNvSpPr txBox="true"/>
          <p:nvPr/>
        </p:nvSpPr>
        <p:spPr>
          <a:xfrm rot="0">
            <a:off x="5577642" y="885825"/>
            <a:ext cx="7028047" cy="934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cs typeface="Earth TH"/>
              </a:rPr>
              <a:t>จงเรียงลำดับจากสูงไปเตี้ย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4390816" y="6997841"/>
            <a:ext cx="9811169" cy="1853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109"/>
              </a:lnSpc>
              <a:spcBef>
                <a:spcPct val="0"/>
              </a:spcBef>
            </a:pPr>
            <a:r>
              <a:rPr lang="en-US" sz="10792">
                <a:solidFill>
                  <a:srgbClr val="A3111F"/>
                </a:solidFill>
                <a:latin typeface="Fahkwang Bold"/>
                <a:cs typeface="Fahkwang Bold"/>
              </a:rPr>
              <a:t>เฉลย 4 3 1 2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407660" y="-232023"/>
            <a:ext cx="21103319" cy="10751046"/>
            <a:chOff x="0" y="0"/>
            <a:chExt cx="28137759" cy="143347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549049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056831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4549049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9056831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4549049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9056831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3617341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8166389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2674171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3617341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8166389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22674171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3617341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8166389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2674171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21" id="21"/>
          <p:cNvGrpSpPr/>
          <p:nvPr/>
        </p:nvGrpSpPr>
        <p:grpSpPr>
          <a:xfrm rot="0">
            <a:off x="689864" y="0"/>
            <a:ext cx="16803603" cy="9882382"/>
            <a:chOff x="0" y="0"/>
            <a:chExt cx="1985887" cy="116792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985887" cy="1167922"/>
            </a:xfrm>
            <a:custGeom>
              <a:avLst/>
              <a:gdLst/>
              <a:ahLst/>
              <a:cxnLst/>
              <a:rect r="r" b="b" t="t" l="l"/>
              <a:pathLst>
                <a:path h="1167922" w="1985887">
                  <a:moveTo>
                    <a:pt x="662320" y="19070"/>
                  </a:moveTo>
                  <a:cubicBezTo>
                    <a:pt x="763803" y="7556"/>
                    <a:pt x="879878" y="0"/>
                    <a:pt x="993478" y="0"/>
                  </a:cubicBezTo>
                  <a:cubicBezTo>
                    <a:pt x="1107082" y="0"/>
                    <a:pt x="1216398" y="6476"/>
                    <a:pt x="1317136" y="17990"/>
                  </a:cubicBezTo>
                  <a:cubicBezTo>
                    <a:pt x="1319282" y="18350"/>
                    <a:pt x="1321425" y="18350"/>
                    <a:pt x="1323567" y="18710"/>
                  </a:cubicBezTo>
                  <a:cubicBezTo>
                    <a:pt x="1701882" y="64765"/>
                    <a:pt x="1980529" y="186379"/>
                    <a:pt x="1985887" y="336390"/>
                  </a:cubicBezTo>
                  <a:lnTo>
                    <a:pt x="1985887" y="1153322"/>
                  </a:lnTo>
                  <a:cubicBezTo>
                    <a:pt x="1985887" y="1161386"/>
                    <a:pt x="1979351" y="1167922"/>
                    <a:pt x="1971288" y="1167922"/>
                  </a:cubicBezTo>
                  <a:lnTo>
                    <a:pt x="14599" y="1167922"/>
                  </a:lnTo>
                  <a:cubicBezTo>
                    <a:pt x="6536" y="1167922"/>
                    <a:pt x="0" y="1161386"/>
                    <a:pt x="0" y="1153322"/>
                  </a:cubicBezTo>
                  <a:lnTo>
                    <a:pt x="0" y="337007"/>
                  </a:lnTo>
                  <a:cubicBezTo>
                    <a:pt x="5359" y="185660"/>
                    <a:pt x="279718" y="64045"/>
                    <a:pt x="662320" y="19070"/>
                  </a:cubicBezTo>
                  <a:lnTo>
                    <a:pt x="662320" y="19070"/>
                  </a:ln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4897C8"/>
              </a:solidFill>
              <a:prstDash val="dash"/>
              <a:round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88900"/>
              <a:ext cx="1985887" cy="1079022"/>
            </a:xfrm>
            <a:prstGeom prst="rect">
              <a:avLst/>
            </a:prstGeom>
          </p:spPr>
          <p:txBody>
            <a:bodyPr anchor="ctr" rtlCol="false" tIns="49416" lIns="49416" bIns="49416" rIns="49416"/>
            <a:lstStyle/>
            <a:p>
              <a:pPr algn="ctr">
                <a:lnSpc>
                  <a:spcPts val="2587"/>
                </a:lnSpc>
              </a:pPr>
            </a:p>
            <a:p>
              <a:pPr algn="ctr">
                <a:lnSpc>
                  <a:spcPts val="2587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true" flipV="false" rot="0">
            <a:off x="67611" y="7691656"/>
            <a:ext cx="1410923" cy="2595344"/>
          </a:xfrm>
          <a:custGeom>
            <a:avLst/>
            <a:gdLst/>
            <a:ahLst/>
            <a:cxnLst/>
            <a:rect r="r" b="b" t="t" l="l"/>
            <a:pathLst>
              <a:path h="2595344" w="1410923">
                <a:moveTo>
                  <a:pt x="1410923" y="0"/>
                </a:moveTo>
                <a:lnTo>
                  <a:pt x="0" y="0"/>
                </a:lnTo>
                <a:lnTo>
                  <a:pt x="0" y="2595344"/>
                </a:lnTo>
                <a:lnTo>
                  <a:pt x="1410923" y="2595344"/>
                </a:lnTo>
                <a:lnTo>
                  <a:pt x="141092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7259300" y="8322947"/>
            <a:ext cx="768691" cy="1870707"/>
          </a:xfrm>
          <a:custGeom>
            <a:avLst/>
            <a:gdLst/>
            <a:ahLst/>
            <a:cxnLst/>
            <a:rect r="r" b="b" t="t" l="l"/>
            <a:pathLst>
              <a:path h="1870707" w="768691">
                <a:moveTo>
                  <a:pt x="0" y="0"/>
                </a:moveTo>
                <a:lnTo>
                  <a:pt x="768691" y="0"/>
                </a:lnTo>
                <a:lnTo>
                  <a:pt x="768691" y="1870706"/>
                </a:lnTo>
                <a:lnTo>
                  <a:pt x="0" y="18707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-3685912">
            <a:off x="6033609" y="9119429"/>
            <a:ext cx="2176359" cy="2049734"/>
          </a:xfrm>
          <a:custGeom>
            <a:avLst/>
            <a:gdLst/>
            <a:ahLst/>
            <a:cxnLst/>
            <a:rect r="r" b="b" t="t" l="l"/>
            <a:pathLst>
              <a:path h="2049734" w="2176359">
                <a:moveTo>
                  <a:pt x="0" y="0"/>
                </a:moveTo>
                <a:lnTo>
                  <a:pt x="2176359" y="0"/>
                </a:lnTo>
                <a:lnTo>
                  <a:pt x="2176359" y="2049735"/>
                </a:lnTo>
                <a:lnTo>
                  <a:pt x="0" y="20497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7" id="27"/>
          <p:cNvSpPr/>
          <p:nvPr/>
        </p:nvSpPr>
        <p:spPr>
          <a:xfrm flipH="false" flipV="true" rot="2700000">
            <a:off x="14657387" y="-1064942"/>
            <a:ext cx="3743530" cy="3525725"/>
          </a:xfrm>
          <a:custGeom>
            <a:avLst/>
            <a:gdLst/>
            <a:ahLst/>
            <a:cxnLst/>
            <a:rect r="r" b="b" t="t" l="l"/>
            <a:pathLst>
              <a:path h="3525725" w="3743530">
                <a:moveTo>
                  <a:pt x="0" y="3525725"/>
                </a:moveTo>
                <a:lnTo>
                  <a:pt x="3743530" y="3525725"/>
                </a:lnTo>
                <a:lnTo>
                  <a:pt x="3743530" y="0"/>
                </a:lnTo>
                <a:lnTo>
                  <a:pt x="0" y="0"/>
                </a:lnTo>
                <a:lnTo>
                  <a:pt x="0" y="3525725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8" id="28"/>
          <p:cNvGrpSpPr/>
          <p:nvPr/>
        </p:nvGrpSpPr>
        <p:grpSpPr>
          <a:xfrm rot="0">
            <a:off x="2086755" y="4309402"/>
            <a:ext cx="3086100" cy="2031671"/>
            <a:chOff x="0" y="0"/>
            <a:chExt cx="812800" cy="53509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535090"/>
            </a:xfrm>
            <a:custGeom>
              <a:avLst/>
              <a:gdLst/>
              <a:ahLst/>
              <a:cxnLst/>
              <a:rect r="r" b="b" t="t" l="l"/>
              <a:pathLst>
                <a:path h="53509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535090"/>
                  </a:lnTo>
                  <a:lnTo>
                    <a:pt x="0" y="535090"/>
                  </a:lnTo>
                  <a:close/>
                </a:path>
              </a:pathLst>
            </a:custGeom>
            <a:solidFill>
              <a:srgbClr val="7CC5E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171450"/>
              <a:ext cx="812800" cy="7065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620"/>
                </a:lnSpc>
              </a:pPr>
              <a:r>
                <a:rPr lang="en-US" sz="8300">
                  <a:solidFill>
                    <a:srgbClr val="000000"/>
                  </a:solidFill>
                  <a:latin typeface="Chonburi"/>
                </a:rPr>
                <a:t>1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929939" y="4666661"/>
            <a:ext cx="3033765" cy="1674413"/>
            <a:chOff x="0" y="0"/>
            <a:chExt cx="799016" cy="440998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799016" cy="440998"/>
            </a:xfrm>
            <a:custGeom>
              <a:avLst/>
              <a:gdLst/>
              <a:ahLst/>
              <a:cxnLst/>
              <a:rect r="r" b="b" t="t" l="l"/>
              <a:pathLst>
                <a:path h="440998" w="799016">
                  <a:moveTo>
                    <a:pt x="0" y="0"/>
                  </a:moveTo>
                  <a:lnTo>
                    <a:pt x="799016" y="0"/>
                  </a:lnTo>
                  <a:lnTo>
                    <a:pt x="799016" y="440998"/>
                  </a:lnTo>
                  <a:lnTo>
                    <a:pt x="0" y="440998"/>
                  </a:lnTo>
                  <a:close/>
                </a:path>
              </a:pathLst>
            </a:custGeom>
            <a:solidFill>
              <a:srgbClr val="7CC5EF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85725"/>
              <a:ext cx="799016" cy="5267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Chonburi"/>
                </a:rPr>
                <a:t>2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9720788" y="2590582"/>
            <a:ext cx="3331562" cy="3750491"/>
            <a:chOff x="0" y="0"/>
            <a:chExt cx="877449" cy="987784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77449" cy="987784"/>
            </a:xfrm>
            <a:custGeom>
              <a:avLst/>
              <a:gdLst/>
              <a:ahLst/>
              <a:cxnLst/>
              <a:rect r="r" b="b" t="t" l="l"/>
              <a:pathLst>
                <a:path h="987784" w="877449">
                  <a:moveTo>
                    <a:pt x="0" y="0"/>
                  </a:moveTo>
                  <a:lnTo>
                    <a:pt x="877449" y="0"/>
                  </a:lnTo>
                  <a:lnTo>
                    <a:pt x="877449" y="987784"/>
                  </a:lnTo>
                  <a:lnTo>
                    <a:pt x="0" y="987784"/>
                  </a:lnTo>
                  <a:close/>
                </a:path>
              </a:pathLst>
            </a:custGeom>
            <a:solidFill>
              <a:srgbClr val="7CC5EF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171450"/>
              <a:ext cx="877449" cy="11592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200"/>
                </a:lnSpc>
              </a:pPr>
              <a:r>
                <a:rPr lang="en-US" sz="8000">
                  <a:solidFill>
                    <a:srgbClr val="000000"/>
                  </a:solidFill>
                  <a:latin typeface="Chonburi"/>
                </a:rPr>
                <a:t>3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3652426" y="3617062"/>
            <a:ext cx="3086100" cy="2724012"/>
            <a:chOff x="0" y="0"/>
            <a:chExt cx="812800" cy="717435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12800" cy="717435"/>
            </a:xfrm>
            <a:custGeom>
              <a:avLst/>
              <a:gdLst/>
              <a:ahLst/>
              <a:cxnLst/>
              <a:rect r="r" b="b" t="t" l="l"/>
              <a:pathLst>
                <a:path h="71743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717435"/>
                  </a:lnTo>
                  <a:lnTo>
                    <a:pt x="0" y="717435"/>
                  </a:lnTo>
                  <a:close/>
                </a:path>
              </a:pathLst>
            </a:custGeom>
            <a:solidFill>
              <a:srgbClr val="7CC5EF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200025"/>
              <a:ext cx="812800" cy="9174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560"/>
                </a:lnSpc>
              </a:pPr>
              <a:r>
                <a:rPr lang="en-US" sz="10400">
                  <a:solidFill>
                    <a:srgbClr val="000000"/>
                  </a:solidFill>
                  <a:latin typeface="Chonburi"/>
                </a:rPr>
                <a:t>4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5456149" y="697920"/>
            <a:ext cx="7325906" cy="1300918"/>
            <a:chOff x="0" y="0"/>
            <a:chExt cx="1929457" cy="342629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1929457" cy="342629"/>
            </a:xfrm>
            <a:custGeom>
              <a:avLst/>
              <a:gdLst/>
              <a:ahLst/>
              <a:cxnLst/>
              <a:rect r="r" b="b" t="t" l="l"/>
              <a:pathLst>
                <a:path h="342629" w="1929457">
                  <a:moveTo>
                    <a:pt x="53896" y="0"/>
                  </a:moveTo>
                  <a:lnTo>
                    <a:pt x="1875561" y="0"/>
                  </a:lnTo>
                  <a:cubicBezTo>
                    <a:pt x="1889855" y="0"/>
                    <a:pt x="1903563" y="5678"/>
                    <a:pt x="1913671" y="15786"/>
                  </a:cubicBezTo>
                  <a:cubicBezTo>
                    <a:pt x="1923779" y="25893"/>
                    <a:pt x="1929457" y="39602"/>
                    <a:pt x="1929457" y="53896"/>
                  </a:cubicBezTo>
                  <a:lnTo>
                    <a:pt x="1929457" y="288733"/>
                  </a:lnTo>
                  <a:cubicBezTo>
                    <a:pt x="1929457" y="303027"/>
                    <a:pt x="1923779" y="316735"/>
                    <a:pt x="1913671" y="326843"/>
                  </a:cubicBezTo>
                  <a:cubicBezTo>
                    <a:pt x="1903563" y="336950"/>
                    <a:pt x="1889855" y="342629"/>
                    <a:pt x="1875561" y="342629"/>
                  </a:cubicBezTo>
                  <a:lnTo>
                    <a:pt x="53896" y="342629"/>
                  </a:lnTo>
                  <a:cubicBezTo>
                    <a:pt x="39602" y="342629"/>
                    <a:pt x="25893" y="336950"/>
                    <a:pt x="15786" y="326843"/>
                  </a:cubicBezTo>
                  <a:cubicBezTo>
                    <a:pt x="5678" y="316735"/>
                    <a:pt x="0" y="303027"/>
                    <a:pt x="0" y="288733"/>
                  </a:cubicBezTo>
                  <a:lnTo>
                    <a:pt x="0" y="53896"/>
                  </a:lnTo>
                  <a:cubicBezTo>
                    <a:pt x="0" y="39602"/>
                    <a:pt x="5678" y="25893"/>
                    <a:pt x="15786" y="15786"/>
                  </a:cubicBezTo>
                  <a:cubicBezTo>
                    <a:pt x="25893" y="5678"/>
                    <a:pt x="39602" y="0"/>
                    <a:pt x="53896" y="0"/>
                  </a:cubicBezTo>
                  <a:close/>
                </a:path>
              </a:pathLst>
            </a:custGeom>
            <a:solidFill>
              <a:srgbClr val="C7E1F0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38100"/>
              <a:ext cx="1929457" cy="3807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87"/>
                </a:lnSpc>
              </a:pPr>
            </a:p>
          </p:txBody>
        </p:sp>
      </p:grpSp>
      <p:sp>
        <p:nvSpPr>
          <p:cNvPr name="TextBox 43" id="43"/>
          <p:cNvSpPr txBox="true"/>
          <p:nvPr/>
        </p:nvSpPr>
        <p:spPr>
          <a:xfrm rot="0">
            <a:off x="5577642" y="885825"/>
            <a:ext cx="7028047" cy="934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cs typeface="Earth TH"/>
              </a:rPr>
              <a:t>จงเรียงลำดับจากสูงไปเตี้ย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407660" y="-232023"/>
            <a:ext cx="21103319" cy="10751046"/>
            <a:chOff x="0" y="0"/>
            <a:chExt cx="28137759" cy="143347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549049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056831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4549049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9056831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4549049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9056831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3617341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8166389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2674171" y="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8"/>
                  </a:lnTo>
                  <a:lnTo>
                    <a:pt x="0" y="5463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3617341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8166389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22674171" y="4519826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3617341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7" y="0"/>
                  </a:lnTo>
                  <a:lnTo>
                    <a:pt x="5463587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8166389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2674171" y="8871140"/>
              <a:ext cx="5463588" cy="5463588"/>
            </a:xfrm>
            <a:custGeom>
              <a:avLst/>
              <a:gdLst/>
              <a:ahLst/>
              <a:cxnLst/>
              <a:rect r="r" b="b" t="t" l="l"/>
              <a:pathLst>
                <a:path h="5463588" w="5463588">
                  <a:moveTo>
                    <a:pt x="0" y="0"/>
                  </a:moveTo>
                  <a:lnTo>
                    <a:pt x="5463588" y="0"/>
                  </a:lnTo>
                  <a:lnTo>
                    <a:pt x="5463588" y="5463587"/>
                  </a:lnTo>
                  <a:lnTo>
                    <a:pt x="0" y="5463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21" id="21"/>
          <p:cNvGrpSpPr/>
          <p:nvPr/>
        </p:nvGrpSpPr>
        <p:grpSpPr>
          <a:xfrm rot="0">
            <a:off x="689864" y="0"/>
            <a:ext cx="16803603" cy="9882382"/>
            <a:chOff x="0" y="0"/>
            <a:chExt cx="1985887" cy="116792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985887" cy="1167922"/>
            </a:xfrm>
            <a:custGeom>
              <a:avLst/>
              <a:gdLst/>
              <a:ahLst/>
              <a:cxnLst/>
              <a:rect r="r" b="b" t="t" l="l"/>
              <a:pathLst>
                <a:path h="1167922" w="1985887">
                  <a:moveTo>
                    <a:pt x="662320" y="19070"/>
                  </a:moveTo>
                  <a:cubicBezTo>
                    <a:pt x="763803" y="7556"/>
                    <a:pt x="879878" y="0"/>
                    <a:pt x="993478" y="0"/>
                  </a:cubicBezTo>
                  <a:cubicBezTo>
                    <a:pt x="1107082" y="0"/>
                    <a:pt x="1216398" y="6476"/>
                    <a:pt x="1317136" y="17990"/>
                  </a:cubicBezTo>
                  <a:cubicBezTo>
                    <a:pt x="1319282" y="18350"/>
                    <a:pt x="1321425" y="18350"/>
                    <a:pt x="1323567" y="18710"/>
                  </a:cubicBezTo>
                  <a:cubicBezTo>
                    <a:pt x="1701882" y="64765"/>
                    <a:pt x="1980529" y="186379"/>
                    <a:pt x="1985887" y="336390"/>
                  </a:cubicBezTo>
                  <a:lnTo>
                    <a:pt x="1985887" y="1153322"/>
                  </a:lnTo>
                  <a:cubicBezTo>
                    <a:pt x="1985887" y="1161386"/>
                    <a:pt x="1979351" y="1167922"/>
                    <a:pt x="1971288" y="1167922"/>
                  </a:cubicBezTo>
                  <a:lnTo>
                    <a:pt x="14599" y="1167922"/>
                  </a:lnTo>
                  <a:cubicBezTo>
                    <a:pt x="6536" y="1167922"/>
                    <a:pt x="0" y="1161386"/>
                    <a:pt x="0" y="1153322"/>
                  </a:cubicBezTo>
                  <a:lnTo>
                    <a:pt x="0" y="337007"/>
                  </a:lnTo>
                  <a:cubicBezTo>
                    <a:pt x="5359" y="185660"/>
                    <a:pt x="279718" y="64045"/>
                    <a:pt x="662320" y="19070"/>
                  </a:cubicBezTo>
                  <a:lnTo>
                    <a:pt x="662320" y="19070"/>
                  </a:ln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4897C8"/>
              </a:solidFill>
              <a:prstDash val="dash"/>
              <a:round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88900"/>
              <a:ext cx="1985887" cy="1079022"/>
            </a:xfrm>
            <a:prstGeom prst="rect">
              <a:avLst/>
            </a:prstGeom>
          </p:spPr>
          <p:txBody>
            <a:bodyPr anchor="ctr" rtlCol="false" tIns="49416" lIns="49416" bIns="49416" rIns="49416"/>
            <a:lstStyle/>
            <a:p>
              <a:pPr algn="ctr">
                <a:lnSpc>
                  <a:spcPts val="2587"/>
                </a:lnSpc>
              </a:pPr>
            </a:p>
            <a:p>
              <a:pPr algn="ctr">
                <a:lnSpc>
                  <a:spcPts val="2587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true" flipV="false" rot="0">
            <a:off x="67611" y="7691656"/>
            <a:ext cx="1410923" cy="2595344"/>
          </a:xfrm>
          <a:custGeom>
            <a:avLst/>
            <a:gdLst/>
            <a:ahLst/>
            <a:cxnLst/>
            <a:rect r="r" b="b" t="t" l="l"/>
            <a:pathLst>
              <a:path h="2595344" w="1410923">
                <a:moveTo>
                  <a:pt x="1410923" y="0"/>
                </a:moveTo>
                <a:lnTo>
                  <a:pt x="0" y="0"/>
                </a:lnTo>
                <a:lnTo>
                  <a:pt x="0" y="2595344"/>
                </a:lnTo>
                <a:lnTo>
                  <a:pt x="1410923" y="2595344"/>
                </a:lnTo>
                <a:lnTo>
                  <a:pt x="141092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7259300" y="8322947"/>
            <a:ext cx="768691" cy="1870707"/>
          </a:xfrm>
          <a:custGeom>
            <a:avLst/>
            <a:gdLst/>
            <a:ahLst/>
            <a:cxnLst/>
            <a:rect r="r" b="b" t="t" l="l"/>
            <a:pathLst>
              <a:path h="1870707" w="768691">
                <a:moveTo>
                  <a:pt x="0" y="0"/>
                </a:moveTo>
                <a:lnTo>
                  <a:pt x="768691" y="0"/>
                </a:lnTo>
                <a:lnTo>
                  <a:pt x="768691" y="1870706"/>
                </a:lnTo>
                <a:lnTo>
                  <a:pt x="0" y="18707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-3685912">
            <a:off x="6033609" y="9119429"/>
            <a:ext cx="2176359" cy="2049734"/>
          </a:xfrm>
          <a:custGeom>
            <a:avLst/>
            <a:gdLst/>
            <a:ahLst/>
            <a:cxnLst/>
            <a:rect r="r" b="b" t="t" l="l"/>
            <a:pathLst>
              <a:path h="2049734" w="2176359">
                <a:moveTo>
                  <a:pt x="0" y="0"/>
                </a:moveTo>
                <a:lnTo>
                  <a:pt x="2176359" y="0"/>
                </a:lnTo>
                <a:lnTo>
                  <a:pt x="2176359" y="2049735"/>
                </a:lnTo>
                <a:lnTo>
                  <a:pt x="0" y="20497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7" id="27"/>
          <p:cNvSpPr/>
          <p:nvPr/>
        </p:nvSpPr>
        <p:spPr>
          <a:xfrm flipH="false" flipV="true" rot="2700000">
            <a:off x="14657387" y="-1064942"/>
            <a:ext cx="3743530" cy="3525725"/>
          </a:xfrm>
          <a:custGeom>
            <a:avLst/>
            <a:gdLst/>
            <a:ahLst/>
            <a:cxnLst/>
            <a:rect r="r" b="b" t="t" l="l"/>
            <a:pathLst>
              <a:path h="3525725" w="3743530">
                <a:moveTo>
                  <a:pt x="0" y="3525725"/>
                </a:moveTo>
                <a:lnTo>
                  <a:pt x="3743530" y="3525725"/>
                </a:lnTo>
                <a:lnTo>
                  <a:pt x="3743530" y="0"/>
                </a:lnTo>
                <a:lnTo>
                  <a:pt x="0" y="0"/>
                </a:lnTo>
                <a:lnTo>
                  <a:pt x="0" y="3525725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8" id="28"/>
          <p:cNvGrpSpPr/>
          <p:nvPr/>
        </p:nvGrpSpPr>
        <p:grpSpPr>
          <a:xfrm rot="0">
            <a:off x="9695955" y="4271526"/>
            <a:ext cx="3086100" cy="2031671"/>
            <a:chOff x="0" y="0"/>
            <a:chExt cx="812800" cy="53509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535090"/>
            </a:xfrm>
            <a:custGeom>
              <a:avLst/>
              <a:gdLst/>
              <a:ahLst/>
              <a:cxnLst/>
              <a:rect r="r" b="b" t="t" l="l"/>
              <a:pathLst>
                <a:path h="53509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535090"/>
                  </a:lnTo>
                  <a:lnTo>
                    <a:pt x="0" y="535090"/>
                  </a:lnTo>
                  <a:close/>
                </a:path>
              </a:pathLst>
            </a:custGeom>
            <a:solidFill>
              <a:srgbClr val="7CC5E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171450"/>
              <a:ext cx="812800" cy="7065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620"/>
                </a:lnSpc>
              </a:pPr>
              <a:r>
                <a:rPr lang="en-US" sz="8300">
                  <a:solidFill>
                    <a:srgbClr val="000000"/>
                  </a:solidFill>
                  <a:latin typeface="Chonburi"/>
                </a:rPr>
                <a:t>1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3800318" y="4628784"/>
            <a:ext cx="3033765" cy="1674413"/>
            <a:chOff x="0" y="0"/>
            <a:chExt cx="799016" cy="440998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799016" cy="440998"/>
            </a:xfrm>
            <a:custGeom>
              <a:avLst/>
              <a:gdLst/>
              <a:ahLst/>
              <a:cxnLst/>
              <a:rect r="r" b="b" t="t" l="l"/>
              <a:pathLst>
                <a:path h="440998" w="799016">
                  <a:moveTo>
                    <a:pt x="0" y="0"/>
                  </a:moveTo>
                  <a:lnTo>
                    <a:pt x="799016" y="0"/>
                  </a:lnTo>
                  <a:lnTo>
                    <a:pt x="799016" y="440998"/>
                  </a:lnTo>
                  <a:lnTo>
                    <a:pt x="0" y="440998"/>
                  </a:lnTo>
                  <a:close/>
                </a:path>
              </a:pathLst>
            </a:custGeom>
            <a:solidFill>
              <a:srgbClr val="7CC5EF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85725"/>
              <a:ext cx="799016" cy="5267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Chonburi"/>
                </a:rPr>
                <a:t>2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862585" y="2552706"/>
            <a:ext cx="3331562" cy="3750491"/>
            <a:chOff x="0" y="0"/>
            <a:chExt cx="877449" cy="987784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77449" cy="987784"/>
            </a:xfrm>
            <a:custGeom>
              <a:avLst/>
              <a:gdLst/>
              <a:ahLst/>
              <a:cxnLst/>
              <a:rect r="r" b="b" t="t" l="l"/>
              <a:pathLst>
                <a:path h="987784" w="877449">
                  <a:moveTo>
                    <a:pt x="0" y="0"/>
                  </a:moveTo>
                  <a:lnTo>
                    <a:pt x="877449" y="0"/>
                  </a:lnTo>
                  <a:lnTo>
                    <a:pt x="877449" y="987784"/>
                  </a:lnTo>
                  <a:lnTo>
                    <a:pt x="0" y="987784"/>
                  </a:lnTo>
                  <a:close/>
                </a:path>
              </a:pathLst>
            </a:custGeom>
            <a:solidFill>
              <a:srgbClr val="7CC5EF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171450"/>
              <a:ext cx="877449" cy="11592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200"/>
                </a:lnSpc>
              </a:pPr>
              <a:r>
                <a:rPr lang="en-US" sz="8000">
                  <a:solidFill>
                    <a:srgbClr val="000000"/>
                  </a:solidFill>
                  <a:latin typeface="Chonburi"/>
                </a:rPr>
                <a:t>3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6005565" y="3579185"/>
            <a:ext cx="3086100" cy="2724012"/>
            <a:chOff x="0" y="0"/>
            <a:chExt cx="812800" cy="717435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12800" cy="717435"/>
            </a:xfrm>
            <a:custGeom>
              <a:avLst/>
              <a:gdLst/>
              <a:ahLst/>
              <a:cxnLst/>
              <a:rect r="r" b="b" t="t" l="l"/>
              <a:pathLst>
                <a:path h="71743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717435"/>
                  </a:lnTo>
                  <a:lnTo>
                    <a:pt x="0" y="717435"/>
                  </a:lnTo>
                  <a:close/>
                </a:path>
              </a:pathLst>
            </a:custGeom>
            <a:solidFill>
              <a:srgbClr val="7CC5EF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200025"/>
              <a:ext cx="812800" cy="9174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560"/>
                </a:lnSpc>
              </a:pPr>
              <a:r>
                <a:rPr lang="en-US" sz="10400">
                  <a:solidFill>
                    <a:srgbClr val="000000"/>
                  </a:solidFill>
                  <a:latin typeface="Chonburi"/>
                </a:rPr>
                <a:t>4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5456149" y="697920"/>
            <a:ext cx="7325906" cy="1300918"/>
            <a:chOff x="0" y="0"/>
            <a:chExt cx="1929457" cy="342629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1929457" cy="342629"/>
            </a:xfrm>
            <a:custGeom>
              <a:avLst/>
              <a:gdLst/>
              <a:ahLst/>
              <a:cxnLst/>
              <a:rect r="r" b="b" t="t" l="l"/>
              <a:pathLst>
                <a:path h="342629" w="1929457">
                  <a:moveTo>
                    <a:pt x="53896" y="0"/>
                  </a:moveTo>
                  <a:lnTo>
                    <a:pt x="1875561" y="0"/>
                  </a:lnTo>
                  <a:cubicBezTo>
                    <a:pt x="1889855" y="0"/>
                    <a:pt x="1903563" y="5678"/>
                    <a:pt x="1913671" y="15786"/>
                  </a:cubicBezTo>
                  <a:cubicBezTo>
                    <a:pt x="1923779" y="25893"/>
                    <a:pt x="1929457" y="39602"/>
                    <a:pt x="1929457" y="53896"/>
                  </a:cubicBezTo>
                  <a:lnTo>
                    <a:pt x="1929457" y="288733"/>
                  </a:lnTo>
                  <a:cubicBezTo>
                    <a:pt x="1929457" y="303027"/>
                    <a:pt x="1923779" y="316735"/>
                    <a:pt x="1913671" y="326843"/>
                  </a:cubicBezTo>
                  <a:cubicBezTo>
                    <a:pt x="1903563" y="336950"/>
                    <a:pt x="1889855" y="342629"/>
                    <a:pt x="1875561" y="342629"/>
                  </a:cubicBezTo>
                  <a:lnTo>
                    <a:pt x="53896" y="342629"/>
                  </a:lnTo>
                  <a:cubicBezTo>
                    <a:pt x="39602" y="342629"/>
                    <a:pt x="25893" y="336950"/>
                    <a:pt x="15786" y="326843"/>
                  </a:cubicBezTo>
                  <a:cubicBezTo>
                    <a:pt x="5678" y="316735"/>
                    <a:pt x="0" y="303027"/>
                    <a:pt x="0" y="288733"/>
                  </a:cubicBezTo>
                  <a:lnTo>
                    <a:pt x="0" y="53896"/>
                  </a:lnTo>
                  <a:cubicBezTo>
                    <a:pt x="0" y="39602"/>
                    <a:pt x="5678" y="25893"/>
                    <a:pt x="15786" y="15786"/>
                  </a:cubicBezTo>
                  <a:cubicBezTo>
                    <a:pt x="25893" y="5678"/>
                    <a:pt x="39602" y="0"/>
                    <a:pt x="53896" y="0"/>
                  </a:cubicBezTo>
                  <a:close/>
                </a:path>
              </a:pathLst>
            </a:custGeom>
            <a:solidFill>
              <a:srgbClr val="C7E1F0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38100"/>
              <a:ext cx="1929457" cy="3807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87"/>
                </a:lnSpc>
              </a:pPr>
            </a:p>
          </p:txBody>
        </p:sp>
      </p:grpSp>
      <p:sp>
        <p:nvSpPr>
          <p:cNvPr name="TextBox 43" id="43"/>
          <p:cNvSpPr txBox="true"/>
          <p:nvPr/>
        </p:nvSpPr>
        <p:spPr>
          <a:xfrm rot="0">
            <a:off x="5577642" y="885825"/>
            <a:ext cx="7028047" cy="934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cs typeface="Earth TH"/>
              </a:rPr>
              <a:t>จงเรียงลำดับจากสูงไปเตี้ย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4390816" y="6997841"/>
            <a:ext cx="9811169" cy="1853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109"/>
              </a:lnSpc>
              <a:spcBef>
                <a:spcPct val="0"/>
              </a:spcBef>
            </a:pPr>
            <a:r>
              <a:rPr lang="en-US" sz="10792">
                <a:solidFill>
                  <a:srgbClr val="A3111F"/>
                </a:solidFill>
                <a:latin typeface="Fahkwang Bold"/>
                <a:cs typeface="Fahkwang Bold"/>
              </a:rPr>
              <a:t>เฉลย 3 4 1 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DAF6sIxhucw</dc:identifier>
  <dcterms:modified xsi:type="dcterms:W3CDTF">2011-08-01T06:04:30Z</dcterms:modified>
  <cp:revision>1</cp:revision>
  <dc:title>02 เกมเรียงลำดับอนุกรมจากสูงไปเตี้ย</dc:title>
</cp:coreProperties>
</file>