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video/mp4" Extension="mp4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</p:sldIdLst>
  <p:sldSz cx="18288000" cy="10287000"/>
  <p:notesSz cx="6858000" cy="9144000"/>
  <p:embeddedFontLst>
    <p:embeddedFont>
      <p:font typeface="Arimo" charset="1" panose="020B0604020202020204"/>
      <p:regular r:id="rId6"/>
    </p:embeddedFont>
    <p:embeddedFont>
      <p:font typeface="Arimo Bold" charset="1" panose="020B0704020202020204"/>
      <p:regular r:id="rId7"/>
    </p:embeddedFont>
    <p:embeddedFont>
      <p:font typeface="Arimo Italics" charset="1" panose="020B0604020202090204"/>
      <p:regular r:id="rId8"/>
    </p:embeddedFont>
    <p:embeddedFont>
      <p:font typeface="Arimo Bold Italics" charset="1" panose="020B0704020202090204"/>
      <p:regular r:id="rId9"/>
    </p:embeddedFont>
    <p:embeddedFont>
      <p:font typeface="Finger Paint" charset="1" panose="020B0506040000020004"/>
      <p:regular r:id="rId10"/>
    </p:embeddedFont>
    <p:embeddedFont>
      <p:font typeface="More Sugar" charset="1" panose="00000000000000000000"/>
      <p:regular r:id="rId11"/>
    </p:embeddedFont>
    <p:embeddedFont>
      <p:font typeface="More Sugar Thin" charset="1" panose="00000000000000000000"/>
      <p:regular r:id="rId12"/>
    </p:embeddedFont>
    <p:embeddedFont>
      <p:font typeface="Open Sans" charset="1" panose="020B0606030504020204"/>
      <p:regular r:id="rId13"/>
    </p:embeddedFont>
    <p:embeddedFont>
      <p:font typeface="Open Sans Bold" charset="1" panose="020B0806030504020204"/>
      <p:regular r:id="rId14"/>
    </p:embeddedFont>
    <p:embeddedFont>
      <p:font typeface="Open Sans Italics" charset="1" panose="020B0606030504020204"/>
      <p:regular r:id="rId15"/>
    </p:embeddedFont>
    <p:embeddedFont>
      <p:font typeface="Open Sans Bold Italics" charset="1" panose="020B0806030504020204"/>
      <p:regular r:id="rId16"/>
    </p:embeddedFont>
    <p:embeddedFont>
      <p:font typeface="Open Sans Light" charset="1" panose="020B0306030504020204"/>
      <p:regular r:id="rId17"/>
    </p:embeddedFont>
    <p:embeddedFont>
      <p:font typeface="Open Sans Light Italics" charset="1" panose="020B0306030504020204"/>
      <p:regular r:id="rId18"/>
    </p:embeddedFont>
    <p:embeddedFont>
      <p:font typeface="Open Sans Ultra-Bold" charset="1" panose="00000000000000000000"/>
      <p:regular r:id="rId19"/>
    </p:embeddedFont>
    <p:embeddedFont>
      <p:font typeface="Open Sans Ultra-Bold Italics" charset="1" panose="0000000000000000000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slides/slide1.xml" Type="http://schemas.openxmlformats.org/officeDocument/2006/relationships/slide"/><Relationship Id="rId22" Target="slides/slide2.xml" Type="http://schemas.openxmlformats.org/officeDocument/2006/relationships/slide"/><Relationship Id="rId23" Target="slides/slide3.xml" Type="http://schemas.openxmlformats.org/officeDocument/2006/relationships/slide"/><Relationship Id="rId24" Target="slides/slide4.xml" Type="http://schemas.openxmlformats.org/officeDocument/2006/relationships/slide"/><Relationship Id="rId25" Target="slides/slide5.xml" Type="http://schemas.openxmlformats.org/officeDocument/2006/relationships/slide"/><Relationship Id="rId26" Target="slides/slide6.xml" Type="http://schemas.openxmlformats.org/officeDocument/2006/relationships/slide"/><Relationship Id="rId27" Target="slides/slide7.xml" Type="http://schemas.openxmlformats.org/officeDocument/2006/relationships/slide"/><Relationship Id="rId28" Target="slides/slide8.xml" Type="http://schemas.openxmlformats.org/officeDocument/2006/relationships/slide"/><Relationship Id="rId29" Target="slides/slide9.xml" Type="http://schemas.openxmlformats.org/officeDocument/2006/relationships/slide"/><Relationship Id="rId3" Target="viewProps.xml" Type="http://schemas.openxmlformats.org/officeDocument/2006/relationships/viewProps"/><Relationship Id="rId30" Target="slides/slide10.xml" Type="http://schemas.openxmlformats.org/officeDocument/2006/relationships/slide"/><Relationship Id="rId31" Target="slides/slide11.xml" Type="http://schemas.openxmlformats.org/officeDocument/2006/relationships/slide"/><Relationship Id="rId4" Target="theme/theme1.xml" Type="http://schemas.openxmlformats.org/officeDocument/2006/relationships/theme"/><Relationship Id="rId5" Target="tableStyles.xml" Type="http://schemas.openxmlformats.org/officeDocument/2006/relationships/tableStyles"/><Relationship Id="rId6" Target="fonts/font6.fntdata" Type="http://schemas.openxmlformats.org/officeDocument/2006/relationships/font"/><Relationship Id="rId7" Target="fonts/font7.fntdata" Type="http://schemas.openxmlformats.org/officeDocument/2006/relationships/font"/><Relationship Id="rId8" Target="fonts/font8.fntdata" Type="http://schemas.openxmlformats.org/officeDocument/2006/relationships/font"/><Relationship Id="rId9" Target="fonts/font9.fntdata" Type="http://schemas.openxmlformats.org/officeDocument/2006/relationships/font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9.png" Type="http://schemas.openxmlformats.org/officeDocument/2006/relationships/image"/><Relationship Id="rId11" Target="../media/image10.svg" Type="http://schemas.openxmlformats.org/officeDocument/2006/relationships/image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png" Type="http://schemas.openxmlformats.org/officeDocument/2006/relationships/image"/><Relationship Id="rId5" Target="../media/image4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7.png" Type="http://schemas.openxmlformats.org/officeDocument/2006/relationships/image"/><Relationship Id="rId9" Target="../media/image8.sv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3.jpe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4.jpeg" Type="http://schemas.openxmlformats.org/officeDocument/2006/relationships/image"/><Relationship Id="rId8" Target="../media/image25.jpe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.png" Type="http://schemas.openxmlformats.org/officeDocument/2006/relationships/image"/><Relationship Id="rId11" Target="../media/image6.svg" Type="http://schemas.openxmlformats.org/officeDocument/2006/relationships/image"/><Relationship Id="rId12" Target="../media/image7.png" Type="http://schemas.openxmlformats.org/officeDocument/2006/relationships/image"/><Relationship Id="rId13" Target="../media/image8.svg" Type="http://schemas.openxmlformats.org/officeDocument/2006/relationships/image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9.png" Type="http://schemas.openxmlformats.org/officeDocument/2006/relationships/image"/><Relationship Id="rId5" Target="../media/image10.svg" Type="http://schemas.openxmlformats.org/officeDocument/2006/relationships/image"/><Relationship Id="rId6" Target="../media/image1.png" Type="http://schemas.openxmlformats.org/officeDocument/2006/relationships/image"/><Relationship Id="rId7" Target="../media/image2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VAF6rmcdEPY.mp4" Type="http://schemas.microsoft.com/office/2007/relationships/media"/><Relationship Id="rId2" Target="../media/image11.png" Type="http://schemas.openxmlformats.org/officeDocument/2006/relationships/image"/><Relationship Id="rId3" Target="../media/image12.svg" Type="http://schemas.openxmlformats.org/officeDocument/2006/relationships/image"/><Relationship Id="rId4" Target="../media/image13.png" Type="http://schemas.openxmlformats.org/officeDocument/2006/relationships/image"/><Relationship Id="rId5" Target="../media/image14.svg" Type="http://schemas.openxmlformats.org/officeDocument/2006/relationships/image"/><Relationship Id="rId6" Target="../media/image7.png" Type="http://schemas.openxmlformats.org/officeDocument/2006/relationships/image"/><Relationship Id="rId7" Target="../media/image8.svg" Type="http://schemas.openxmlformats.org/officeDocument/2006/relationships/image"/><Relationship Id="rId8" Target="../media/image15.jpeg" Type="http://schemas.openxmlformats.org/officeDocument/2006/relationships/image"/><Relationship Id="rId9" Target="../media/VAF6rmcdEPY.mp4" Type="http://schemas.openxmlformats.org/officeDocument/2006/relationships/video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3.png" Type="http://schemas.openxmlformats.org/officeDocument/2006/relationships/image"/><Relationship Id="rId7" Target="../media/image4.svg" Type="http://schemas.openxmlformats.org/officeDocument/2006/relationships/image"/><Relationship Id="rId8" Target="../media/image5.png" Type="http://schemas.openxmlformats.org/officeDocument/2006/relationships/image"/><Relationship Id="rId9" Target="../media/image6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8.png" Type="http://schemas.openxmlformats.org/officeDocument/2006/relationships/image"/><Relationship Id="rId3" Target="../media/image19.svg" Type="http://schemas.openxmlformats.org/officeDocument/2006/relationships/image"/><Relationship Id="rId4" Target="../media/image20.jpeg" Type="http://schemas.openxmlformats.org/officeDocument/2006/relationships/image"/><Relationship Id="rId5" Target="../media/image16.png" Type="http://schemas.openxmlformats.org/officeDocument/2006/relationships/image"/><Relationship Id="rId6" Target="../media/image17.svg" Type="http://schemas.openxmlformats.org/officeDocument/2006/relationships/image"/><Relationship Id="rId7" Target="../media/image21.jpeg" Type="http://schemas.openxmlformats.org/officeDocument/2006/relationships/image"/><Relationship Id="rId8" Target="../media/image22.jpe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6.png" Type="http://schemas.openxmlformats.org/officeDocument/2006/relationships/image"/><Relationship Id="rId3" Target="../media/image17.svg" Type="http://schemas.openxmlformats.org/officeDocument/2006/relationships/image"/><Relationship Id="rId4" Target="../media/image1.png" Type="http://schemas.openxmlformats.org/officeDocument/2006/relationships/image"/><Relationship Id="rId5" Target="../media/image2.svg" Type="http://schemas.openxmlformats.org/officeDocument/2006/relationships/image"/><Relationship Id="rId6" Target="../media/image5.png" Type="http://schemas.openxmlformats.org/officeDocument/2006/relationships/image"/><Relationship Id="rId7" Target="../media/image6.svg" Type="http://schemas.openxmlformats.org/officeDocument/2006/relationships/image"/><Relationship Id="rId8" Target="../media/image3.png" Type="http://schemas.openxmlformats.org/officeDocument/2006/relationships/image"/><Relationship Id="rId9" Target="../media/image4.sv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2832433">
            <a:off x="15381820" y="3788199"/>
            <a:ext cx="988020" cy="974509"/>
          </a:xfrm>
          <a:custGeom>
            <a:avLst/>
            <a:gdLst/>
            <a:ahLst/>
            <a:cxnLst/>
            <a:rect r="r" b="b" t="t" l="l"/>
            <a:pathLst>
              <a:path h="974509" w="988020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1661043">
            <a:off x="2451655" y="3251829"/>
            <a:ext cx="744588" cy="734406"/>
          </a:xfrm>
          <a:custGeom>
            <a:avLst/>
            <a:gdLst/>
            <a:ahLst/>
            <a:cxnLst/>
            <a:rect r="r" b="b" t="t" l="l"/>
            <a:pathLst>
              <a:path h="734406" w="744588">
                <a:moveTo>
                  <a:pt x="0" y="0"/>
                </a:moveTo>
                <a:lnTo>
                  <a:pt x="744588" y="0"/>
                </a:lnTo>
                <a:lnTo>
                  <a:pt x="744588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2827985">
            <a:off x="14008251" y="8045760"/>
            <a:ext cx="1108076" cy="1092922"/>
          </a:xfrm>
          <a:custGeom>
            <a:avLst/>
            <a:gdLst/>
            <a:ahLst/>
            <a:cxnLst/>
            <a:rect r="r" b="b" t="t" l="l"/>
            <a:pathLst>
              <a:path h="1092922" w="1108076">
                <a:moveTo>
                  <a:pt x="0" y="0"/>
                </a:moveTo>
                <a:lnTo>
                  <a:pt x="1108076" y="0"/>
                </a:lnTo>
                <a:lnTo>
                  <a:pt x="1108076" y="1092923"/>
                </a:lnTo>
                <a:lnTo>
                  <a:pt x="0" y="10929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726058">
            <a:off x="4470813" y="981339"/>
            <a:ext cx="1192835" cy="1176523"/>
          </a:xfrm>
          <a:custGeom>
            <a:avLst/>
            <a:gdLst/>
            <a:ahLst/>
            <a:cxnLst/>
            <a:rect r="r" b="b" t="t" l="l"/>
            <a:pathLst>
              <a:path h="1176523" w="1192835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714928">
            <a:off x="12149152" y="391998"/>
            <a:ext cx="1317310" cy="1317310"/>
          </a:xfrm>
          <a:custGeom>
            <a:avLst/>
            <a:gdLst/>
            <a:ahLst/>
            <a:cxnLst/>
            <a:rect r="r" b="b" t="t" l="l"/>
            <a:pathLst>
              <a:path h="1317310" w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162297">
            <a:off x="2778944" y="8126290"/>
            <a:ext cx="2363783" cy="2045746"/>
          </a:xfrm>
          <a:custGeom>
            <a:avLst/>
            <a:gdLst/>
            <a:ahLst/>
            <a:cxnLst/>
            <a:rect r="r" b="b" t="t" l="l"/>
            <a:pathLst>
              <a:path h="2045746" w="2363783">
                <a:moveTo>
                  <a:pt x="0" y="0"/>
                </a:moveTo>
                <a:lnTo>
                  <a:pt x="2363783" y="0"/>
                </a:lnTo>
                <a:lnTo>
                  <a:pt x="2363783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8456361" y="1477160"/>
            <a:ext cx="1375279" cy="792661"/>
          </a:xfrm>
          <a:custGeom>
            <a:avLst/>
            <a:gdLst/>
            <a:ahLst/>
            <a:cxnLst/>
            <a:rect r="r" b="b" t="t" l="l"/>
            <a:pathLst>
              <a:path h="792661" w="1375279">
                <a:moveTo>
                  <a:pt x="0" y="0"/>
                </a:moveTo>
                <a:lnTo>
                  <a:pt x="1375278" y="0"/>
                </a:lnTo>
                <a:lnTo>
                  <a:pt x="1375278" y="792660"/>
                </a:lnTo>
                <a:lnTo>
                  <a:pt x="0" y="79266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6502207" y="2668487"/>
            <a:ext cx="5283586" cy="10382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6000">
                <a:solidFill>
                  <a:srgbClr val="F95C47"/>
                </a:solidFill>
                <a:latin typeface="More Sugar"/>
              </a:rPr>
              <a:t>Let's Play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2325618" y="4764020"/>
            <a:ext cx="13636764" cy="167060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2521">
                <a:solidFill>
                  <a:srgbClr val="182C45"/>
                </a:solidFill>
                <a:cs typeface="More Sugar"/>
              </a:rPr>
              <a:t>หน่วย สนุกกับตัวเลข</a:t>
            </a:r>
          </a:p>
        </p:txBody>
      </p:sp>
      <p:sp>
        <p:nvSpPr>
          <p:cNvPr name="TextBox 20" id="20"/>
          <p:cNvSpPr txBox="true"/>
          <p:nvPr/>
        </p:nvSpPr>
        <p:spPr>
          <a:xfrm rot="0">
            <a:off x="5480193" y="7177573"/>
            <a:ext cx="7327614" cy="14319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3C2E3D"/>
                </a:solidFill>
                <a:latin typeface="More Sugar Thin"/>
                <a:cs typeface="More Sugar Thin"/>
              </a:rPr>
              <a:t>เรื่องเกมอนุกรมเลขอารบิก - เลขไทย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980446" y="3341933"/>
            <a:ext cx="4441632" cy="5375639"/>
            <a:chOff x="0" y="0"/>
            <a:chExt cx="1169813" cy="141580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865922" y="3237158"/>
            <a:ext cx="4441682" cy="5360399"/>
            <a:chOff x="0" y="0"/>
            <a:chExt cx="1169826" cy="14117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240384">
            <a:off x="8127452" y="2984934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236027" y="3658952"/>
            <a:ext cx="3701471" cy="3701456"/>
            <a:chOff x="0" y="0"/>
            <a:chExt cx="6350025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0" t="0" r="0" b="0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767465" y="3341933"/>
            <a:ext cx="4441632" cy="5375639"/>
            <a:chOff x="0" y="0"/>
            <a:chExt cx="1169813" cy="141580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652941" y="3237158"/>
            <a:ext cx="4441682" cy="5360399"/>
            <a:chOff x="0" y="0"/>
            <a:chExt cx="1169826" cy="14117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FC7C7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-167141">
            <a:off x="12914472" y="2984934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3" y="0"/>
                </a:lnTo>
                <a:lnTo>
                  <a:pt x="1891683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2137546" y="3658952"/>
            <a:ext cx="3701471" cy="3701456"/>
            <a:chOff x="0" y="0"/>
            <a:chExt cx="6350025" cy="635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7"/>
              <a:stretch>
                <a:fillRect l="0" t="0" r="0" b="0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2193427" y="3341933"/>
            <a:ext cx="4441632" cy="5375639"/>
            <a:chOff x="0" y="0"/>
            <a:chExt cx="1169813" cy="141580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2078902" y="3237158"/>
            <a:ext cx="4441682" cy="5360399"/>
            <a:chOff x="0" y="0"/>
            <a:chExt cx="1169826" cy="141179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-167141">
            <a:off x="3340433" y="2984934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2431026" y="3658952"/>
            <a:ext cx="3701471" cy="3701456"/>
            <a:chOff x="0" y="0"/>
            <a:chExt cx="6350025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8"/>
              <a:stretch>
                <a:fillRect l="-49999" t="0" r="-49999" b="0"/>
              </a:stretch>
            </a:blip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2856680" y="7875513"/>
            <a:ext cx="2886127" cy="56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3350">
                <a:solidFill>
                  <a:srgbClr val="3C2E3D"/>
                </a:solidFill>
                <a:latin typeface="More Sugar"/>
              </a:rPr>
              <a:t>Player 3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623496" y="7875513"/>
            <a:ext cx="2899596" cy="56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3350">
                <a:solidFill>
                  <a:srgbClr val="3C2E3D"/>
                </a:solidFill>
                <a:latin typeface="More Sugar"/>
              </a:rPr>
              <a:t>Player 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2487968" y="7875513"/>
            <a:ext cx="3000627" cy="56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3350">
                <a:solidFill>
                  <a:srgbClr val="3C2E3D"/>
                </a:solidFill>
                <a:latin typeface="More Sugar"/>
              </a:rPr>
              <a:t>Player 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477155" y="7510567"/>
            <a:ext cx="1618239" cy="33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965">
                <a:solidFill>
                  <a:srgbClr val="3C2E3D"/>
                </a:solidFill>
                <a:latin typeface="More Sugar Thin"/>
              </a:rPr>
              <a:t>Round 1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045838" y="7510567"/>
            <a:ext cx="1860232" cy="33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965">
                <a:solidFill>
                  <a:srgbClr val="3C2E3D"/>
                </a:solidFill>
                <a:latin typeface="More Sugar Thin"/>
              </a:rPr>
              <a:t>Round 2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976865" y="7510567"/>
            <a:ext cx="2022833" cy="33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965">
                <a:solidFill>
                  <a:srgbClr val="3C2E3D"/>
                </a:solidFill>
                <a:latin typeface="More Sugar Thin"/>
              </a:rPr>
              <a:t>Round 3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065606" y="1426553"/>
            <a:ext cx="12156787" cy="128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C2E3D"/>
                </a:solidFill>
                <a:latin typeface="More Sugar"/>
              </a:rPr>
              <a:t>And the winners are...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5486400" y="3474720"/>
            <a:ext cx="7315200" cy="3337560"/>
          </a:xfrm>
          <a:custGeom>
            <a:avLst/>
            <a:gdLst/>
            <a:ahLst/>
            <a:cxnLst/>
            <a:rect r="r" b="b" t="t" l="l"/>
            <a:pathLst>
              <a:path h="3337560" w="7315200">
                <a:moveTo>
                  <a:pt x="0" y="0"/>
                </a:moveTo>
                <a:lnTo>
                  <a:pt x="7315200" y="0"/>
                </a:lnTo>
                <a:lnTo>
                  <a:pt x="7315200" y="3337560"/>
                </a:lnTo>
                <a:lnTo>
                  <a:pt x="0" y="33375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8299190" y="2096821"/>
            <a:ext cx="1689620" cy="973835"/>
          </a:xfrm>
          <a:custGeom>
            <a:avLst/>
            <a:gdLst/>
            <a:ahLst/>
            <a:cxnLst/>
            <a:rect r="r" b="b" t="t" l="l"/>
            <a:pathLst>
              <a:path h="973835" w="1689620">
                <a:moveTo>
                  <a:pt x="0" y="0"/>
                </a:moveTo>
                <a:lnTo>
                  <a:pt x="1689620" y="0"/>
                </a:lnTo>
                <a:lnTo>
                  <a:pt x="1689620" y="973835"/>
                </a:lnTo>
                <a:lnTo>
                  <a:pt x="0" y="973835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4429161" y="3817415"/>
            <a:ext cx="9429677" cy="32515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21"/>
              </a:lnSpc>
            </a:pPr>
            <a:r>
              <a:rPr lang="en-US" sz="12521">
                <a:solidFill>
                  <a:srgbClr val="182C45"/>
                </a:solidFill>
                <a:latin typeface="More Sugar"/>
              </a:rPr>
              <a:t>Thank you for playing!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345811" y="7072011"/>
            <a:ext cx="5596379" cy="68890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>
                <a:solidFill>
                  <a:srgbClr val="3C2E3D"/>
                </a:solidFill>
                <a:latin typeface="More Sugar Thin"/>
              </a:rPr>
              <a:t>See you next time!</a:t>
            </a:r>
          </a:p>
        </p:txBody>
      </p:sp>
      <p:sp>
        <p:nvSpPr>
          <p:cNvPr name="Freeform 15" id="15"/>
          <p:cNvSpPr/>
          <p:nvPr/>
        </p:nvSpPr>
        <p:spPr>
          <a:xfrm flipH="false" flipV="false" rot="-7967566">
            <a:off x="2287364" y="5419393"/>
            <a:ext cx="988020" cy="974509"/>
          </a:xfrm>
          <a:custGeom>
            <a:avLst/>
            <a:gdLst/>
            <a:ahLst/>
            <a:cxnLst/>
            <a:rect r="r" b="b" t="t" l="l"/>
            <a:pathLst>
              <a:path h="974509" w="988020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9138956">
            <a:off x="15394088" y="6079868"/>
            <a:ext cx="744588" cy="734406"/>
          </a:xfrm>
          <a:custGeom>
            <a:avLst/>
            <a:gdLst/>
            <a:ahLst/>
            <a:cxnLst/>
            <a:rect r="r" b="b" t="t" l="l"/>
            <a:pathLst>
              <a:path h="734406" w="744588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7972014">
            <a:off x="3697928" y="1051488"/>
            <a:ext cx="1108076" cy="1092922"/>
          </a:xfrm>
          <a:custGeom>
            <a:avLst/>
            <a:gdLst/>
            <a:ahLst/>
            <a:cxnLst/>
            <a:rect r="r" b="b" t="t" l="l"/>
            <a:pathLst>
              <a:path h="1092922" w="1108076">
                <a:moveTo>
                  <a:pt x="0" y="0"/>
                </a:moveTo>
                <a:lnTo>
                  <a:pt x="1108075" y="0"/>
                </a:lnTo>
                <a:lnTo>
                  <a:pt x="1108075" y="1092922"/>
                </a:lnTo>
                <a:lnTo>
                  <a:pt x="0" y="109292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-10073941">
            <a:off x="12709349" y="8003960"/>
            <a:ext cx="1192835" cy="1176523"/>
          </a:xfrm>
          <a:custGeom>
            <a:avLst/>
            <a:gdLst/>
            <a:ahLst/>
            <a:cxnLst/>
            <a:rect r="r" b="b" t="t" l="l"/>
            <a:pathLst>
              <a:path h="1176523" w="1192835">
                <a:moveTo>
                  <a:pt x="0" y="0"/>
                </a:moveTo>
                <a:lnTo>
                  <a:pt x="1192835" y="0"/>
                </a:lnTo>
                <a:lnTo>
                  <a:pt x="1192835" y="1176523"/>
                </a:lnTo>
                <a:lnTo>
                  <a:pt x="0" y="117652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10085071">
            <a:off x="4655764" y="8714021"/>
            <a:ext cx="1317310" cy="1317310"/>
          </a:xfrm>
          <a:custGeom>
            <a:avLst/>
            <a:gdLst/>
            <a:ahLst/>
            <a:cxnLst/>
            <a:rect r="r" b="b" t="t" l="l"/>
            <a:pathLst>
              <a:path h="1317310" w="1317310">
                <a:moveTo>
                  <a:pt x="0" y="0"/>
                </a:moveTo>
                <a:lnTo>
                  <a:pt x="1317310" y="0"/>
                </a:lnTo>
                <a:lnTo>
                  <a:pt x="1317310" y="1317310"/>
                </a:lnTo>
                <a:lnTo>
                  <a:pt x="0" y="131731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1637702">
            <a:off x="13447605" y="-81175"/>
            <a:ext cx="2363783" cy="2045746"/>
          </a:xfrm>
          <a:custGeom>
            <a:avLst/>
            <a:gdLst/>
            <a:ahLst/>
            <a:cxnLst/>
            <a:rect r="r" b="b" t="t" l="l"/>
            <a:pathLst>
              <a:path h="2045746" w="2363783">
                <a:moveTo>
                  <a:pt x="0" y="0"/>
                </a:moveTo>
                <a:lnTo>
                  <a:pt x="2363782" y="0"/>
                </a:lnTo>
                <a:lnTo>
                  <a:pt x="2363782" y="2045746"/>
                </a:lnTo>
                <a:lnTo>
                  <a:pt x="0" y="2045746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3416878" y="844364"/>
            <a:ext cx="2458952" cy="1605025"/>
          </a:xfrm>
          <a:custGeom>
            <a:avLst/>
            <a:gdLst/>
            <a:ahLst/>
            <a:cxnLst/>
            <a:rect r="r" b="b" t="t" l="l"/>
            <a:pathLst>
              <a:path h="1605025" w="2458952">
                <a:moveTo>
                  <a:pt x="0" y="0"/>
                </a:moveTo>
                <a:lnTo>
                  <a:pt x="2458952" y="0"/>
                </a:lnTo>
                <a:lnTo>
                  <a:pt x="2458952" y="1605025"/>
                </a:lnTo>
                <a:lnTo>
                  <a:pt x="0" y="16050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566367">
            <a:off x="14549793" y="6659428"/>
            <a:ext cx="2582597" cy="1760861"/>
          </a:xfrm>
          <a:custGeom>
            <a:avLst/>
            <a:gdLst/>
            <a:ahLst/>
            <a:cxnLst/>
            <a:rect r="r" b="b" t="t" l="l"/>
            <a:pathLst>
              <a:path h="1760861" w="2582597">
                <a:moveTo>
                  <a:pt x="0" y="0"/>
                </a:moveTo>
                <a:lnTo>
                  <a:pt x="2582597" y="0"/>
                </a:lnTo>
                <a:lnTo>
                  <a:pt x="2582597" y="1760861"/>
                </a:lnTo>
                <a:lnTo>
                  <a:pt x="0" y="176086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3" id="13"/>
          <p:cNvSpPr/>
          <p:nvPr/>
        </p:nvSpPr>
        <p:spPr>
          <a:xfrm flipH="false" flipV="false" rot="-1724695">
            <a:off x="2274164" y="2718543"/>
            <a:ext cx="507127" cy="438896"/>
          </a:xfrm>
          <a:custGeom>
            <a:avLst/>
            <a:gdLst/>
            <a:ahLst/>
            <a:cxnLst/>
            <a:rect r="r" b="b" t="t" l="l"/>
            <a:pathLst>
              <a:path h="438896" w="507127">
                <a:moveTo>
                  <a:pt x="0" y="0"/>
                </a:moveTo>
                <a:lnTo>
                  <a:pt x="507128" y="0"/>
                </a:lnTo>
                <a:lnTo>
                  <a:pt x="507128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4" id="14"/>
          <p:cNvSpPr/>
          <p:nvPr/>
        </p:nvSpPr>
        <p:spPr>
          <a:xfrm flipH="false" flipV="false" rot="-1724695">
            <a:off x="15622266" y="5346847"/>
            <a:ext cx="507127" cy="438896"/>
          </a:xfrm>
          <a:custGeom>
            <a:avLst/>
            <a:gdLst/>
            <a:ahLst/>
            <a:cxnLst/>
            <a:rect r="r" b="b" t="t" l="l"/>
            <a:pathLst>
              <a:path h="438896" w="507127">
                <a:moveTo>
                  <a:pt x="0" y="0"/>
                </a:moveTo>
                <a:lnTo>
                  <a:pt x="507128" y="0"/>
                </a:lnTo>
                <a:lnTo>
                  <a:pt x="507128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5" id="15"/>
          <p:cNvSpPr/>
          <p:nvPr/>
        </p:nvSpPr>
        <p:spPr>
          <a:xfrm flipH="false" flipV="false" rot="-1724695">
            <a:off x="11185926" y="2133586"/>
            <a:ext cx="507127" cy="438896"/>
          </a:xfrm>
          <a:custGeom>
            <a:avLst/>
            <a:gdLst/>
            <a:ahLst/>
            <a:cxnLst/>
            <a:rect r="r" b="b" t="t" l="l"/>
            <a:pathLst>
              <a:path h="438896" w="507127">
                <a:moveTo>
                  <a:pt x="0" y="0"/>
                </a:moveTo>
                <a:lnTo>
                  <a:pt x="507127" y="0"/>
                </a:lnTo>
                <a:lnTo>
                  <a:pt x="507127" y="438895"/>
                </a:lnTo>
                <a:lnTo>
                  <a:pt x="0" y="43889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6" id="16"/>
          <p:cNvSpPr/>
          <p:nvPr/>
        </p:nvSpPr>
        <p:spPr>
          <a:xfrm flipH="false" flipV="false" rot="-1724695">
            <a:off x="2407566" y="8235883"/>
            <a:ext cx="507127" cy="438896"/>
          </a:xfrm>
          <a:custGeom>
            <a:avLst/>
            <a:gdLst/>
            <a:ahLst/>
            <a:cxnLst/>
            <a:rect r="r" b="b" t="t" l="l"/>
            <a:pathLst>
              <a:path h="438896" w="507127">
                <a:moveTo>
                  <a:pt x="0" y="0"/>
                </a:moveTo>
                <a:lnTo>
                  <a:pt x="507128" y="0"/>
                </a:lnTo>
                <a:lnTo>
                  <a:pt x="507128" y="438896"/>
                </a:lnTo>
                <a:lnTo>
                  <a:pt x="0" y="43889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pic>
        <p:nvPicPr>
          <p:cNvPr name="Picture 17" id="17">
            <a:hlinkClick action="ppaction://media"/>
          </p:cNvPr>
          <p:cNvPicPr>
            <a:picLocks noChangeAspect="true"/>
          </p:cNvPicPr>
          <p:nvPr>
            <a:videoFile r:link="rId9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8"/>
          <a:srcRect l="0" t="0" r="0" b="0"/>
          <a:stretch>
            <a:fillRect/>
          </a:stretch>
        </p:blipFill>
        <p:spPr>
          <a:xfrm flipH="false" flipV="false" rot="0">
            <a:off x="3376261" y="2553270"/>
            <a:ext cx="11046621" cy="6213724"/>
          </a:xfrm>
          <a:prstGeom prst="rect">
            <a:avLst/>
          </a:prstGeom>
        </p:spPr>
      </p:pic>
      <p:sp>
        <p:nvSpPr>
          <p:cNvPr name="TextBox 18" id="18"/>
          <p:cNvSpPr txBox="true"/>
          <p:nvPr/>
        </p:nvSpPr>
        <p:spPr>
          <a:xfrm rot="0">
            <a:off x="2333278" y="1159233"/>
            <a:ext cx="8587424" cy="119380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9799"/>
              </a:lnSpc>
            </a:pPr>
            <a:r>
              <a:rPr lang="en-US" sz="6999">
                <a:solidFill>
                  <a:srgbClr val="3C2E3D"/>
                </a:solidFill>
                <a:cs typeface="More Sugar"/>
              </a:rPr>
              <a:t>มาสนุกกับตัวเลขกันเถอะ</a:t>
            </a:r>
          </a:p>
        </p:txBody>
      </p:sp>
    </p:spTree>
  </p:cSld>
  <p:clrMapOvr>
    <a:masterClrMapping/>
  </p:clrMapOvr>
  <p:timing>
    <p:tnLst>
      <p:par>
        <p:cTn dur="indefinite" restart="never" nodeType="tmRoot">
          <p:childTnLst>
            <p:video>
              <p:cMediaNode vol="100000">
                <p:cTn fill="hold" display="false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120324">
            <a:off x="7049103" y="1221074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5678353" y="2573154"/>
            <a:ext cx="7263973" cy="43417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>
                <a:solidFill>
                  <a:srgbClr val="3C2E3D"/>
                </a:solidFill>
                <a:cs typeface="More Sugar"/>
              </a:rPr>
              <a:t>อ่านตัวเลขกันเถอะ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7306735" y="6926738"/>
            <a:ext cx="3994424" cy="7714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3C2E3D"/>
                </a:solidFill>
                <a:latin typeface="More Sugar Thin"/>
              </a:rPr>
              <a:t>Let's Go!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734499">
            <a:off x="15381820" y="5413957"/>
            <a:ext cx="988020" cy="974509"/>
          </a:xfrm>
          <a:custGeom>
            <a:avLst/>
            <a:gdLst/>
            <a:ahLst/>
            <a:cxnLst/>
            <a:rect r="r" b="b" t="t" l="l"/>
            <a:pathLst>
              <a:path h="974509" w="988020">
                <a:moveTo>
                  <a:pt x="0" y="0"/>
                </a:moveTo>
                <a:lnTo>
                  <a:pt x="988020" y="0"/>
                </a:lnTo>
                <a:lnTo>
                  <a:pt x="988020" y="974509"/>
                </a:lnTo>
                <a:lnTo>
                  <a:pt x="0" y="97450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-999576">
            <a:off x="4387790" y="3992865"/>
            <a:ext cx="951462" cy="938451"/>
          </a:xfrm>
          <a:custGeom>
            <a:avLst/>
            <a:gdLst/>
            <a:ahLst/>
            <a:cxnLst/>
            <a:rect r="r" b="b" t="t" l="l"/>
            <a:pathLst>
              <a:path h="938451" w="951462">
                <a:moveTo>
                  <a:pt x="0" y="0"/>
                </a:moveTo>
                <a:lnTo>
                  <a:pt x="951462" y="0"/>
                </a:lnTo>
                <a:lnTo>
                  <a:pt x="951462" y="938451"/>
                </a:lnTo>
                <a:lnTo>
                  <a:pt x="0" y="93845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-2869965">
            <a:off x="13212401" y="8682972"/>
            <a:ext cx="1342491" cy="1324132"/>
          </a:xfrm>
          <a:custGeom>
            <a:avLst/>
            <a:gdLst/>
            <a:ahLst/>
            <a:cxnLst/>
            <a:rect r="r" b="b" t="t" l="l"/>
            <a:pathLst>
              <a:path h="1324132" w="1342491">
                <a:moveTo>
                  <a:pt x="0" y="0"/>
                </a:moveTo>
                <a:lnTo>
                  <a:pt x="1342491" y="0"/>
                </a:lnTo>
                <a:lnTo>
                  <a:pt x="1342491" y="1324132"/>
                </a:lnTo>
                <a:lnTo>
                  <a:pt x="0" y="132413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1063743">
            <a:off x="2599734" y="-131425"/>
            <a:ext cx="1697838" cy="1674620"/>
          </a:xfrm>
          <a:custGeom>
            <a:avLst/>
            <a:gdLst/>
            <a:ahLst/>
            <a:cxnLst/>
            <a:rect r="r" b="b" t="t" l="l"/>
            <a:pathLst>
              <a:path h="1674620" w="1697838">
                <a:moveTo>
                  <a:pt x="0" y="0"/>
                </a:moveTo>
                <a:lnTo>
                  <a:pt x="1697838" y="0"/>
                </a:lnTo>
                <a:lnTo>
                  <a:pt x="1697838" y="1674620"/>
                </a:lnTo>
                <a:lnTo>
                  <a:pt x="0" y="16746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1063743">
            <a:off x="2705124" y="8608947"/>
            <a:ext cx="660076" cy="651049"/>
          </a:xfrm>
          <a:custGeom>
            <a:avLst/>
            <a:gdLst/>
            <a:ahLst/>
            <a:cxnLst/>
            <a:rect r="r" b="b" t="t" l="l"/>
            <a:pathLst>
              <a:path h="651049" w="660076">
                <a:moveTo>
                  <a:pt x="0" y="0"/>
                </a:moveTo>
                <a:lnTo>
                  <a:pt x="660076" y="0"/>
                </a:lnTo>
                <a:lnTo>
                  <a:pt x="660076" y="651049"/>
                </a:lnTo>
                <a:lnTo>
                  <a:pt x="0" y="65104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1292469">
            <a:off x="12908572" y="1246487"/>
            <a:ext cx="1317310" cy="1317310"/>
          </a:xfrm>
          <a:custGeom>
            <a:avLst/>
            <a:gdLst/>
            <a:ahLst/>
            <a:cxnLst/>
            <a:rect r="r" b="b" t="t" l="l"/>
            <a:pathLst>
              <a:path h="1317310" w="1317310">
                <a:moveTo>
                  <a:pt x="0" y="0"/>
                </a:moveTo>
                <a:lnTo>
                  <a:pt x="1317310" y="0"/>
                </a:lnTo>
                <a:lnTo>
                  <a:pt x="1317310" y="1317309"/>
                </a:lnTo>
                <a:lnTo>
                  <a:pt x="0" y="131730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381561" y="1862970"/>
            <a:ext cx="3086100" cy="308610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328221" y="1813627"/>
            <a:ext cx="3086100" cy="308610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124645">
            <a:off x="2925429" y="156773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2367604" y="5662452"/>
            <a:ext cx="3086100" cy="3086100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328221" y="5637780"/>
            <a:ext cx="3086100" cy="308610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2925429" y="5391890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5903982" y="1862970"/>
            <a:ext cx="3086100" cy="3086100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844229" y="1844388"/>
            <a:ext cx="3086100" cy="3086100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-162000">
            <a:off x="6441437" y="156773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5894678" y="5662452"/>
            <a:ext cx="3086100" cy="3086100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5844229" y="5668541"/>
            <a:ext cx="3086100" cy="308610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98768">
            <a:off x="6441437" y="5391890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9426404" y="1862970"/>
            <a:ext cx="3086100" cy="3086100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9358954" y="1813627"/>
            <a:ext cx="3086100" cy="3086100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120324">
            <a:off x="9956162" y="156773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9421751" y="5662452"/>
            <a:ext cx="3086100" cy="3086100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9358954" y="5637780"/>
            <a:ext cx="3086100" cy="3086100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2" id="52"/>
          <p:cNvSpPr/>
          <p:nvPr/>
        </p:nvSpPr>
        <p:spPr>
          <a:xfrm flipH="false" flipV="false" rot="0">
            <a:off x="9956162" y="5391890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3" id="53"/>
          <p:cNvGrpSpPr/>
          <p:nvPr/>
        </p:nvGrpSpPr>
        <p:grpSpPr>
          <a:xfrm rot="0">
            <a:off x="12948825" y="1862970"/>
            <a:ext cx="3086100" cy="3086100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2873679" y="1862970"/>
            <a:ext cx="3086100" cy="3086100"/>
            <a:chOff x="0" y="0"/>
            <a:chExt cx="812800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58" id="5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9" id="59"/>
          <p:cNvSpPr/>
          <p:nvPr/>
        </p:nvSpPr>
        <p:spPr>
          <a:xfrm flipH="false" flipV="false" rot="-197697">
            <a:off x="13470887" y="156773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0" id="60"/>
          <p:cNvGrpSpPr/>
          <p:nvPr/>
        </p:nvGrpSpPr>
        <p:grpSpPr>
          <a:xfrm rot="0">
            <a:off x="12948825" y="5662452"/>
            <a:ext cx="3086100" cy="3086100"/>
            <a:chOff x="0" y="0"/>
            <a:chExt cx="812800" cy="81280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62" id="6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2873679" y="5687123"/>
            <a:ext cx="3086100" cy="3086100"/>
            <a:chOff x="0" y="0"/>
            <a:chExt cx="812800" cy="81280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5" id="6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6" id="66"/>
          <p:cNvSpPr/>
          <p:nvPr/>
        </p:nvSpPr>
        <p:spPr>
          <a:xfrm flipH="false" flipV="false" rot="101924">
            <a:off x="13470887" y="5391890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2991783" y="2499427"/>
            <a:ext cx="181231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E303F"/>
                </a:solidFill>
                <a:latin typeface="Finger Paint"/>
              </a:rPr>
              <a:t>1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2984804" y="6323580"/>
            <a:ext cx="181231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๑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6568377" y="2384745"/>
            <a:ext cx="1697558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latin typeface="Finger Paint"/>
              </a:rPr>
              <a:t>2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6500801" y="6323580"/>
            <a:ext cx="1823405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๒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0309227" y="2499427"/>
            <a:ext cx="125300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latin typeface="Finger Paint"/>
              </a:rPr>
              <a:t>3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9929799" y="6323580"/>
            <a:ext cx="2007207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๓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3771246" y="2499427"/>
            <a:ext cx="136611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latin typeface="Finger Paint"/>
              </a:rPr>
              <a:t>4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3487719" y="6323580"/>
            <a:ext cx="1933167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๔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2381561" y="1862970"/>
            <a:ext cx="3086100" cy="308610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2328221" y="1813627"/>
            <a:ext cx="3086100" cy="308610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124645">
            <a:off x="2925429" y="156773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2367604" y="5662452"/>
            <a:ext cx="3086100" cy="3086100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2328221" y="5637780"/>
            <a:ext cx="3086100" cy="308610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2925429" y="5391890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5903982" y="1862970"/>
            <a:ext cx="3086100" cy="3086100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5844229" y="1844388"/>
            <a:ext cx="3086100" cy="3086100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-162000">
            <a:off x="6441437" y="156773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5894678" y="5662452"/>
            <a:ext cx="3086100" cy="3086100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5844229" y="5668541"/>
            <a:ext cx="3086100" cy="308610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98768">
            <a:off x="6441437" y="5391890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9" id="39"/>
          <p:cNvGrpSpPr/>
          <p:nvPr/>
        </p:nvGrpSpPr>
        <p:grpSpPr>
          <a:xfrm rot="0">
            <a:off x="9426404" y="1862970"/>
            <a:ext cx="3086100" cy="3086100"/>
            <a:chOff x="0" y="0"/>
            <a:chExt cx="812800" cy="812800"/>
          </a:xfrm>
        </p:grpSpPr>
        <p:sp>
          <p:nvSpPr>
            <p:cNvPr name="Freeform 40" id="4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1" id="4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2" id="42"/>
          <p:cNvGrpSpPr/>
          <p:nvPr/>
        </p:nvGrpSpPr>
        <p:grpSpPr>
          <a:xfrm rot="0">
            <a:off x="9358954" y="1813627"/>
            <a:ext cx="3086100" cy="3086100"/>
            <a:chOff x="0" y="0"/>
            <a:chExt cx="812800" cy="812800"/>
          </a:xfrm>
        </p:grpSpPr>
        <p:sp>
          <p:nvSpPr>
            <p:cNvPr name="Freeform 43" id="4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44" id="4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45" id="45"/>
          <p:cNvSpPr/>
          <p:nvPr/>
        </p:nvSpPr>
        <p:spPr>
          <a:xfrm flipH="false" flipV="false" rot="120324">
            <a:off x="9956162" y="156773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6" id="46"/>
          <p:cNvGrpSpPr/>
          <p:nvPr/>
        </p:nvGrpSpPr>
        <p:grpSpPr>
          <a:xfrm rot="0">
            <a:off x="9421751" y="5662452"/>
            <a:ext cx="3086100" cy="3086100"/>
            <a:chOff x="0" y="0"/>
            <a:chExt cx="812800" cy="812800"/>
          </a:xfrm>
        </p:grpSpPr>
        <p:sp>
          <p:nvSpPr>
            <p:cNvPr name="Freeform 47" id="4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48" id="4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49" id="49"/>
          <p:cNvGrpSpPr/>
          <p:nvPr/>
        </p:nvGrpSpPr>
        <p:grpSpPr>
          <a:xfrm rot="0">
            <a:off x="9358954" y="5637780"/>
            <a:ext cx="3086100" cy="3086100"/>
            <a:chOff x="0" y="0"/>
            <a:chExt cx="812800" cy="812800"/>
          </a:xfrm>
        </p:grpSpPr>
        <p:sp>
          <p:nvSpPr>
            <p:cNvPr name="Freeform 50" id="50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51" id="51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2" id="52"/>
          <p:cNvSpPr/>
          <p:nvPr/>
        </p:nvSpPr>
        <p:spPr>
          <a:xfrm flipH="false" flipV="false" rot="0">
            <a:off x="9956162" y="5391890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53" id="53"/>
          <p:cNvGrpSpPr/>
          <p:nvPr/>
        </p:nvGrpSpPr>
        <p:grpSpPr>
          <a:xfrm rot="0">
            <a:off x="12948825" y="1862970"/>
            <a:ext cx="3086100" cy="3086100"/>
            <a:chOff x="0" y="0"/>
            <a:chExt cx="812800" cy="812800"/>
          </a:xfrm>
        </p:grpSpPr>
        <p:sp>
          <p:nvSpPr>
            <p:cNvPr name="Freeform 54" id="5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55" id="5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6" id="56"/>
          <p:cNvGrpSpPr/>
          <p:nvPr/>
        </p:nvGrpSpPr>
        <p:grpSpPr>
          <a:xfrm rot="0">
            <a:off x="12873679" y="1862970"/>
            <a:ext cx="3086100" cy="3086100"/>
            <a:chOff x="0" y="0"/>
            <a:chExt cx="812800" cy="812800"/>
          </a:xfrm>
        </p:grpSpPr>
        <p:sp>
          <p:nvSpPr>
            <p:cNvPr name="Freeform 57" id="57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58" id="58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59" id="59"/>
          <p:cNvSpPr/>
          <p:nvPr/>
        </p:nvSpPr>
        <p:spPr>
          <a:xfrm flipH="false" flipV="false" rot="-197697">
            <a:off x="13470887" y="156773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60" id="60"/>
          <p:cNvGrpSpPr/>
          <p:nvPr/>
        </p:nvGrpSpPr>
        <p:grpSpPr>
          <a:xfrm rot="0">
            <a:off x="12948825" y="5662452"/>
            <a:ext cx="3086100" cy="3086100"/>
            <a:chOff x="0" y="0"/>
            <a:chExt cx="812800" cy="812800"/>
          </a:xfrm>
        </p:grpSpPr>
        <p:sp>
          <p:nvSpPr>
            <p:cNvPr name="Freeform 61" id="61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62" id="62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63" id="63"/>
          <p:cNvGrpSpPr/>
          <p:nvPr/>
        </p:nvGrpSpPr>
        <p:grpSpPr>
          <a:xfrm rot="0">
            <a:off x="12873679" y="5687123"/>
            <a:ext cx="3086100" cy="3086100"/>
            <a:chOff x="0" y="0"/>
            <a:chExt cx="812800" cy="812800"/>
          </a:xfrm>
        </p:grpSpPr>
        <p:sp>
          <p:nvSpPr>
            <p:cNvPr name="Freeform 64" id="6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65" id="65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6" id="66"/>
          <p:cNvSpPr/>
          <p:nvPr/>
        </p:nvSpPr>
        <p:spPr>
          <a:xfrm flipH="false" flipV="false" rot="101924">
            <a:off x="13470887" y="5391890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7" id="67"/>
          <p:cNvSpPr txBox="true"/>
          <p:nvPr/>
        </p:nvSpPr>
        <p:spPr>
          <a:xfrm rot="0">
            <a:off x="2991783" y="2499427"/>
            <a:ext cx="181231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E303F"/>
                </a:solidFill>
                <a:latin typeface="Finger Paint"/>
              </a:rPr>
              <a:t>5</a:t>
            </a:r>
          </a:p>
        </p:txBody>
      </p:sp>
      <p:sp>
        <p:nvSpPr>
          <p:cNvPr name="TextBox 68" id="68"/>
          <p:cNvSpPr txBox="true"/>
          <p:nvPr/>
        </p:nvSpPr>
        <p:spPr>
          <a:xfrm rot="0">
            <a:off x="2984804" y="6323580"/>
            <a:ext cx="181231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๕</a:t>
            </a:r>
          </a:p>
        </p:txBody>
      </p:sp>
      <p:sp>
        <p:nvSpPr>
          <p:cNvPr name="TextBox 69" id="69"/>
          <p:cNvSpPr txBox="true"/>
          <p:nvPr/>
        </p:nvSpPr>
        <p:spPr>
          <a:xfrm rot="0">
            <a:off x="6568377" y="2384745"/>
            <a:ext cx="1697558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latin typeface="Finger Paint"/>
              </a:rPr>
              <a:t>6</a:t>
            </a:r>
          </a:p>
        </p:txBody>
      </p:sp>
      <p:sp>
        <p:nvSpPr>
          <p:cNvPr name="TextBox 70" id="70"/>
          <p:cNvSpPr txBox="true"/>
          <p:nvPr/>
        </p:nvSpPr>
        <p:spPr>
          <a:xfrm rot="0">
            <a:off x="6500801" y="6323580"/>
            <a:ext cx="1823405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๖</a:t>
            </a:r>
          </a:p>
        </p:txBody>
      </p:sp>
      <p:sp>
        <p:nvSpPr>
          <p:cNvPr name="TextBox 71" id="71"/>
          <p:cNvSpPr txBox="true"/>
          <p:nvPr/>
        </p:nvSpPr>
        <p:spPr>
          <a:xfrm rot="0">
            <a:off x="10309227" y="2499427"/>
            <a:ext cx="125300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latin typeface="Finger Paint"/>
              </a:rPr>
              <a:t>7</a:t>
            </a:r>
          </a:p>
        </p:txBody>
      </p:sp>
      <p:sp>
        <p:nvSpPr>
          <p:cNvPr name="TextBox 72" id="72"/>
          <p:cNvSpPr txBox="true"/>
          <p:nvPr/>
        </p:nvSpPr>
        <p:spPr>
          <a:xfrm rot="0">
            <a:off x="9929799" y="6323580"/>
            <a:ext cx="2007207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๗</a:t>
            </a:r>
          </a:p>
        </p:txBody>
      </p:sp>
      <p:sp>
        <p:nvSpPr>
          <p:cNvPr name="TextBox 73" id="73"/>
          <p:cNvSpPr txBox="true"/>
          <p:nvPr/>
        </p:nvSpPr>
        <p:spPr>
          <a:xfrm rot="0">
            <a:off x="13771246" y="2499427"/>
            <a:ext cx="1366113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latin typeface="Finger Paint"/>
              </a:rPr>
              <a:t>8</a:t>
            </a:r>
          </a:p>
        </p:txBody>
      </p:sp>
      <p:sp>
        <p:nvSpPr>
          <p:cNvPr name="TextBox 74" id="74"/>
          <p:cNvSpPr txBox="true"/>
          <p:nvPr/>
        </p:nvSpPr>
        <p:spPr>
          <a:xfrm rot="0">
            <a:off x="13487719" y="6323580"/>
            <a:ext cx="1933167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๘</a:t>
            </a: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453704" y="1974618"/>
            <a:ext cx="3086100" cy="3086100"/>
            <a:chOff x="0" y="0"/>
            <a:chExt cx="812800" cy="8128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5453704" y="1974618"/>
            <a:ext cx="3086100" cy="3086100"/>
            <a:chOff x="0" y="0"/>
            <a:chExt cx="812800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124645">
            <a:off x="6050912" y="1588767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5501618" y="5819014"/>
            <a:ext cx="3086100" cy="3086100"/>
            <a:chOff x="0" y="0"/>
            <a:chExt cx="812800" cy="8128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0" id="2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1" id="21"/>
          <p:cNvGrpSpPr/>
          <p:nvPr/>
        </p:nvGrpSpPr>
        <p:grpSpPr>
          <a:xfrm rot="0">
            <a:off x="5501618" y="5819014"/>
            <a:ext cx="3086100" cy="3086100"/>
            <a:chOff x="0" y="0"/>
            <a:chExt cx="812800" cy="8128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23" id="23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4" id="24"/>
          <p:cNvSpPr/>
          <p:nvPr/>
        </p:nvSpPr>
        <p:spPr>
          <a:xfrm flipH="false" flipV="false" rot="0">
            <a:off x="6138510" y="5518366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5" id="25"/>
          <p:cNvGrpSpPr/>
          <p:nvPr/>
        </p:nvGrpSpPr>
        <p:grpSpPr>
          <a:xfrm rot="0">
            <a:off x="10889906" y="1974618"/>
            <a:ext cx="3086100" cy="3086100"/>
            <a:chOff x="0" y="0"/>
            <a:chExt cx="812800" cy="81280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7" id="2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10889906" y="1928767"/>
            <a:ext cx="3086100" cy="3086100"/>
            <a:chOff x="0" y="0"/>
            <a:chExt cx="812800" cy="812800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30" id="30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1" id="31"/>
          <p:cNvSpPr/>
          <p:nvPr/>
        </p:nvSpPr>
        <p:spPr>
          <a:xfrm flipH="false" flipV="false" rot="-162000">
            <a:off x="11531707" y="1578609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2" id="32"/>
          <p:cNvGrpSpPr/>
          <p:nvPr/>
        </p:nvGrpSpPr>
        <p:grpSpPr>
          <a:xfrm rot="0">
            <a:off x="10889906" y="5819014"/>
            <a:ext cx="3086100" cy="3086100"/>
            <a:chOff x="0" y="0"/>
            <a:chExt cx="812800" cy="812800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5" id="35"/>
          <p:cNvGrpSpPr/>
          <p:nvPr/>
        </p:nvGrpSpPr>
        <p:grpSpPr>
          <a:xfrm rot="0">
            <a:off x="10889906" y="5880288"/>
            <a:ext cx="3086100" cy="3086100"/>
            <a:chOff x="0" y="0"/>
            <a:chExt cx="812800" cy="812800"/>
          </a:xfrm>
        </p:grpSpPr>
        <p:sp>
          <p:nvSpPr>
            <p:cNvPr name="Freeform 36" id="36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FFDCD9"/>
            </a:solidFill>
            <a:ln cap="sq">
              <a:noFill/>
              <a:prstDash val="solid"/>
              <a:miter/>
            </a:ln>
          </p:spPr>
        </p:sp>
        <p:sp>
          <p:nvSpPr>
            <p:cNvPr name="TextBox 37" id="37"/>
            <p:cNvSpPr txBox="true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8" id="38"/>
          <p:cNvSpPr/>
          <p:nvPr/>
        </p:nvSpPr>
        <p:spPr>
          <a:xfrm flipH="false" flipV="false" rot="98768">
            <a:off x="11487114" y="5574815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9" id="39"/>
          <p:cNvSpPr txBox="true"/>
          <p:nvPr/>
        </p:nvSpPr>
        <p:spPr>
          <a:xfrm rot="0">
            <a:off x="6138510" y="2553558"/>
            <a:ext cx="181231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E303F"/>
                </a:solidFill>
                <a:latin typeface="Finger Paint"/>
              </a:rPr>
              <a:t>9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6138510" y="6504814"/>
            <a:ext cx="1812316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cs typeface="Finger Paint"/>
              </a:rPr>
              <a:t>๙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11687865" y="2614567"/>
            <a:ext cx="1697558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latin typeface="Finger Paint"/>
              </a:rPr>
              <a:t>10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11521254" y="6504814"/>
            <a:ext cx="1823405" cy="15430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3C2E3D"/>
                </a:solidFill>
                <a:latin typeface="Finger Paint"/>
                <a:cs typeface="Finger Paint"/>
              </a:rPr>
              <a:t>๑0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120324">
            <a:off x="7049103" y="1221074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866276" y="2536151"/>
            <a:ext cx="8700951" cy="432330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>
                <a:solidFill>
                  <a:srgbClr val="3C2E3D"/>
                </a:solidFill>
                <a:cs typeface="More Sugar"/>
              </a:rPr>
              <a:t>ตัวอย่างใบงาน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436788" y="7172227"/>
            <a:ext cx="5498814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3C2E3D"/>
                </a:solidFill>
                <a:latin typeface="More Sugar Thin"/>
              </a:rPr>
              <a:t>You got this!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1302675">
            <a:off x="12633811" y="7765288"/>
            <a:ext cx="1721329" cy="1697790"/>
          </a:xfrm>
          <a:custGeom>
            <a:avLst/>
            <a:gdLst/>
            <a:ahLst/>
            <a:cxnLst/>
            <a:rect r="r" b="b" t="t" l="l"/>
            <a:pathLst>
              <a:path h="1697790" w="1721329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493762">
            <a:off x="15082515" y="4048873"/>
            <a:ext cx="744588" cy="734406"/>
          </a:xfrm>
          <a:custGeom>
            <a:avLst/>
            <a:gdLst/>
            <a:ahLst/>
            <a:cxnLst/>
            <a:rect r="r" b="b" t="t" l="l"/>
            <a:pathLst>
              <a:path h="734406" w="744588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772170">
            <a:off x="14017668" y="323287"/>
            <a:ext cx="1461114" cy="1461114"/>
          </a:xfrm>
          <a:custGeom>
            <a:avLst/>
            <a:gdLst/>
            <a:ahLst/>
            <a:cxnLst/>
            <a:rect r="r" b="b" t="t" l="l"/>
            <a:pathLst>
              <a:path h="1461114" w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6294146">
            <a:off x="4121941" y="1150165"/>
            <a:ext cx="1427557" cy="1408035"/>
          </a:xfrm>
          <a:custGeom>
            <a:avLst/>
            <a:gdLst/>
            <a:ahLst/>
            <a:cxnLst/>
            <a:rect r="r" b="b" t="t" l="l"/>
            <a:pathLst>
              <a:path h="1408035" w="1427557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483876">
            <a:off x="3639475" y="8179166"/>
            <a:ext cx="837565" cy="826111"/>
          </a:xfrm>
          <a:custGeom>
            <a:avLst/>
            <a:gdLst/>
            <a:ahLst/>
            <a:cxnLst/>
            <a:rect r="r" b="b" t="t" l="l"/>
            <a:pathLst>
              <a:path h="826111" w="837565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6459985">
            <a:off x="2480568" y="4803929"/>
            <a:ext cx="896038" cy="896038"/>
          </a:xfrm>
          <a:custGeom>
            <a:avLst/>
            <a:gdLst/>
            <a:ahLst/>
            <a:cxnLst/>
            <a:rect r="r" b="b" t="t" l="l"/>
            <a:pathLst>
              <a:path h="896038" w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6980446" y="3341933"/>
            <a:ext cx="4441632" cy="5375639"/>
            <a:chOff x="0" y="0"/>
            <a:chExt cx="1169813" cy="1415806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6865922" y="3237158"/>
            <a:ext cx="4441682" cy="5360399"/>
            <a:chOff x="0" y="0"/>
            <a:chExt cx="1169826" cy="1411792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CF2D3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240384">
            <a:off x="8127452" y="2984934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18" id="18"/>
          <p:cNvGrpSpPr/>
          <p:nvPr/>
        </p:nvGrpSpPr>
        <p:grpSpPr>
          <a:xfrm rot="0">
            <a:off x="7293265" y="3658952"/>
            <a:ext cx="3701471" cy="3701456"/>
            <a:chOff x="0" y="0"/>
            <a:chExt cx="6350025" cy="6350000"/>
          </a:xfrm>
        </p:grpSpPr>
        <p:sp>
          <p:nvSpPr>
            <p:cNvPr name="Freeform 19" id="19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4"/>
              <a:stretch>
                <a:fillRect l="0" t="-19341" r="0" b="-19341"/>
              </a:stretch>
            </a:blipFill>
          </p:spPr>
        </p:sp>
      </p:grpSp>
      <p:grpSp>
        <p:nvGrpSpPr>
          <p:cNvPr name="Group 20" id="20"/>
          <p:cNvGrpSpPr/>
          <p:nvPr/>
        </p:nvGrpSpPr>
        <p:grpSpPr>
          <a:xfrm rot="0">
            <a:off x="11767465" y="3341933"/>
            <a:ext cx="4441632" cy="5375639"/>
            <a:chOff x="0" y="0"/>
            <a:chExt cx="1169813" cy="1415806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22" id="22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23" id="23"/>
          <p:cNvGrpSpPr/>
          <p:nvPr/>
        </p:nvGrpSpPr>
        <p:grpSpPr>
          <a:xfrm rot="0">
            <a:off x="11652941" y="3237158"/>
            <a:ext cx="4441682" cy="5360399"/>
            <a:chOff x="0" y="0"/>
            <a:chExt cx="1169826" cy="1411792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FFC7C7"/>
            </a:solidFill>
            <a:ln cap="sq">
              <a:noFill/>
              <a:prstDash val="solid"/>
              <a:miter/>
            </a:ln>
          </p:spPr>
        </p:sp>
        <p:sp>
          <p:nvSpPr>
            <p:cNvPr name="TextBox 25" id="25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26" id="26"/>
          <p:cNvSpPr/>
          <p:nvPr/>
        </p:nvSpPr>
        <p:spPr>
          <a:xfrm flipH="false" flipV="false" rot="-167141">
            <a:off x="12914472" y="2984934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3" y="0"/>
                </a:lnTo>
                <a:lnTo>
                  <a:pt x="1891683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27" id="27"/>
          <p:cNvGrpSpPr/>
          <p:nvPr/>
        </p:nvGrpSpPr>
        <p:grpSpPr>
          <a:xfrm rot="0">
            <a:off x="12137546" y="3658952"/>
            <a:ext cx="3701471" cy="3701456"/>
            <a:chOff x="0" y="0"/>
            <a:chExt cx="6350025" cy="6350000"/>
          </a:xfrm>
        </p:grpSpPr>
        <p:sp>
          <p:nvSpPr>
            <p:cNvPr name="Freeform 28" id="28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7"/>
              <a:stretch>
                <a:fillRect l="0" t="-19341" r="0" b="-19341"/>
              </a:stretch>
            </a:blipFill>
          </p:spPr>
        </p:sp>
      </p:grpSp>
      <p:grpSp>
        <p:nvGrpSpPr>
          <p:cNvPr name="Group 29" id="29"/>
          <p:cNvGrpSpPr/>
          <p:nvPr/>
        </p:nvGrpSpPr>
        <p:grpSpPr>
          <a:xfrm rot="0">
            <a:off x="2193427" y="3341933"/>
            <a:ext cx="4441632" cy="5375639"/>
            <a:chOff x="0" y="0"/>
            <a:chExt cx="1169813" cy="1415806"/>
          </a:xfrm>
        </p:grpSpPr>
        <p:sp>
          <p:nvSpPr>
            <p:cNvPr name="Freeform 30" id="30"/>
            <p:cNvSpPr/>
            <p:nvPr/>
          </p:nvSpPr>
          <p:spPr>
            <a:xfrm flipH="false" flipV="false" rot="0">
              <a:off x="0" y="0"/>
              <a:ext cx="1169813" cy="1415806"/>
            </a:xfrm>
            <a:custGeom>
              <a:avLst/>
              <a:gdLst/>
              <a:ahLst/>
              <a:cxnLst/>
              <a:rect r="r" b="b" t="t" l="l"/>
              <a:pathLst>
                <a:path h="1415806" w="1169813">
                  <a:moveTo>
                    <a:pt x="0" y="0"/>
                  </a:moveTo>
                  <a:lnTo>
                    <a:pt x="1169813" y="0"/>
                  </a:lnTo>
                  <a:lnTo>
                    <a:pt x="1169813" y="1415806"/>
                  </a:lnTo>
                  <a:lnTo>
                    <a:pt x="0" y="1415806"/>
                  </a:lnTo>
                  <a:close/>
                </a:path>
              </a:pathLst>
            </a:custGeom>
            <a:solidFill>
              <a:srgbClr val="3E303F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31" id="31"/>
            <p:cNvSpPr txBox="true"/>
            <p:nvPr/>
          </p:nvSpPr>
          <p:spPr>
            <a:xfrm>
              <a:off x="0" y="-38100"/>
              <a:ext cx="1169813" cy="1453906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2078902" y="3237158"/>
            <a:ext cx="4441682" cy="5360399"/>
            <a:chOff x="0" y="0"/>
            <a:chExt cx="1169826" cy="1411792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0"/>
              <a:ext cx="1169826" cy="1411792"/>
            </a:xfrm>
            <a:custGeom>
              <a:avLst/>
              <a:gdLst/>
              <a:ahLst/>
              <a:cxnLst/>
              <a:rect r="r" b="b" t="t" l="l"/>
              <a:pathLst>
                <a:path h="1411792" w="1169826">
                  <a:moveTo>
                    <a:pt x="0" y="0"/>
                  </a:moveTo>
                  <a:lnTo>
                    <a:pt x="1169826" y="0"/>
                  </a:lnTo>
                  <a:lnTo>
                    <a:pt x="1169826" y="1411792"/>
                  </a:lnTo>
                  <a:lnTo>
                    <a:pt x="0" y="1411792"/>
                  </a:lnTo>
                  <a:close/>
                </a:path>
              </a:pathLst>
            </a:custGeom>
            <a:solidFill>
              <a:srgbClr val="A1D4EF"/>
            </a:solidFill>
            <a:ln cap="sq">
              <a:noFill/>
              <a:prstDash val="solid"/>
              <a:miter/>
            </a:ln>
          </p:spPr>
        </p:sp>
        <p:sp>
          <p:nvSpPr>
            <p:cNvPr name="TextBox 34" id="34"/>
            <p:cNvSpPr txBox="true"/>
            <p:nvPr/>
          </p:nvSpPr>
          <p:spPr>
            <a:xfrm>
              <a:off x="0" y="-38100"/>
              <a:ext cx="1169826" cy="144989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35" id="35"/>
          <p:cNvSpPr/>
          <p:nvPr/>
        </p:nvSpPr>
        <p:spPr>
          <a:xfrm flipH="false" flipV="false" rot="-167141">
            <a:off x="3340433" y="2984934"/>
            <a:ext cx="1891684" cy="488398"/>
          </a:xfrm>
          <a:custGeom>
            <a:avLst/>
            <a:gdLst/>
            <a:ahLst/>
            <a:cxnLst/>
            <a:rect r="r" b="b" t="t" l="l"/>
            <a:pathLst>
              <a:path h="488398" w="1891684">
                <a:moveTo>
                  <a:pt x="0" y="0"/>
                </a:moveTo>
                <a:lnTo>
                  <a:pt x="1891684" y="0"/>
                </a:lnTo>
                <a:lnTo>
                  <a:pt x="1891684" y="488398"/>
                </a:lnTo>
                <a:lnTo>
                  <a:pt x="0" y="4883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6" id="36"/>
          <p:cNvGrpSpPr/>
          <p:nvPr/>
        </p:nvGrpSpPr>
        <p:grpSpPr>
          <a:xfrm rot="0">
            <a:off x="2411900" y="3761486"/>
            <a:ext cx="3701471" cy="3701456"/>
            <a:chOff x="0" y="0"/>
            <a:chExt cx="6350025" cy="6350000"/>
          </a:xfrm>
        </p:grpSpPr>
        <p:sp>
          <p:nvSpPr>
            <p:cNvPr name="Freeform 37" id="37"/>
            <p:cNvSpPr/>
            <p:nvPr/>
          </p:nvSpPr>
          <p:spPr>
            <a:xfrm flipH="false" flipV="false" rot="0">
              <a:off x="0" y="0"/>
              <a:ext cx="6350026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26">
                  <a:moveTo>
                    <a:pt x="0" y="0"/>
                  </a:moveTo>
                  <a:lnTo>
                    <a:pt x="6350026" y="0"/>
                  </a:lnTo>
                  <a:lnTo>
                    <a:pt x="6350026" y="6350000"/>
                  </a:lnTo>
                  <a:lnTo>
                    <a:pt x="0" y="6350000"/>
                  </a:lnTo>
                  <a:close/>
                </a:path>
              </a:pathLst>
            </a:custGeom>
            <a:blipFill>
              <a:blip r:embed="rId8"/>
              <a:stretch>
                <a:fillRect l="0" t="-20650" r="0" b="-20650"/>
              </a:stretch>
            </a:blipFill>
          </p:spPr>
        </p:sp>
      </p:grpSp>
      <p:sp>
        <p:nvSpPr>
          <p:cNvPr name="TextBox 38" id="38"/>
          <p:cNvSpPr txBox="true"/>
          <p:nvPr/>
        </p:nvSpPr>
        <p:spPr>
          <a:xfrm rot="0">
            <a:off x="2856680" y="7875513"/>
            <a:ext cx="2886127" cy="56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3350">
                <a:solidFill>
                  <a:srgbClr val="3C2E3D"/>
                </a:solidFill>
                <a:latin typeface="More Sugar"/>
              </a:rPr>
              <a:t>Player 3</a:t>
            </a:r>
          </a:p>
        </p:txBody>
      </p:sp>
      <p:sp>
        <p:nvSpPr>
          <p:cNvPr name="TextBox 39" id="39"/>
          <p:cNvSpPr txBox="true"/>
          <p:nvPr/>
        </p:nvSpPr>
        <p:spPr>
          <a:xfrm rot="0">
            <a:off x="7623496" y="7875513"/>
            <a:ext cx="2899596" cy="56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3350">
                <a:solidFill>
                  <a:srgbClr val="3C2E3D"/>
                </a:solidFill>
                <a:latin typeface="More Sugar"/>
              </a:rPr>
              <a:t>Player 1</a:t>
            </a:r>
          </a:p>
        </p:txBody>
      </p:sp>
      <p:sp>
        <p:nvSpPr>
          <p:cNvPr name="TextBox 40" id="40"/>
          <p:cNvSpPr txBox="true"/>
          <p:nvPr/>
        </p:nvSpPr>
        <p:spPr>
          <a:xfrm rot="0">
            <a:off x="12487968" y="7875513"/>
            <a:ext cx="3000627" cy="5625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690"/>
              </a:lnSpc>
            </a:pPr>
            <a:r>
              <a:rPr lang="en-US" sz="3350">
                <a:solidFill>
                  <a:srgbClr val="3C2E3D"/>
                </a:solidFill>
                <a:latin typeface="More Sugar"/>
              </a:rPr>
              <a:t>Player 2</a:t>
            </a:r>
          </a:p>
        </p:txBody>
      </p:sp>
      <p:sp>
        <p:nvSpPr>
          <p:cNvPr name="TextBox 41" id="41"/>
          <p:cNvSpPr txBox="true"/>
          <p:nvPr/>
        </p:nvSpPr>
        <p:spPr>
          <a:xfrm rot="0">
            <a:off x="3477155" y="7510567"/>
            <a:ext cx="1618239" cy="33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965">
                <a:solidFill>
                  <a:srgbClr val="3C2E3D"/>
                </a:solidFill>
                <a:latin typeface="More Sugar Thin"/>
              </a:rPr>
              <a:t>Round 1</a:t>
            </a:r>
          </a:p>
        </p:txBody>
      </p:sp>
      <p:sp>
        <p:nvSpPr>
          <p:cNvPr name="TextBox 42" id="42"/>
          <p:cNvSpPr txBox="true"/>
          <p:nvPr/>
        </p:nvSpPr>
        <p:spPr>
          <a:xfrm rot="0">
            <a:off x="8045838" y="7510567"/>
            <a:ext cx="1860232" cy="33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965">
                <a:solidFill>
                  <a:srgbClr val="3C2E3D"/>
                </a:solidFill>
                <a:latin typeface="More Sugar Thin"/>
              </a:rPr>
              <a:t>Round 2</a:t>
            </a:r>
          </a:p>
        </p:txBody>
      </p:sp>
      <p:sp>
        <p:nvSpPr>
          <p:cNvPr name="TextBox 43" id="43"/>
          <p:cNvSpPr txBox="true"/>
          <p:nvPr/>
        </p:nvSpPr>
        <p:spPr>
          <a:xfrm rot="0">
            <a:off x="12976865" y="7510567"/>
            <a:ext cx="2022833" cy="33531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752"/>
              </a:lnSpc>
            </a:pPr>
            <a:r>
              <a:rPr lang="en-US" sz="1965">
                <a:solidFill>
                  <a:srgbClr val="3C2E3D"/>
                </a:solidFill>
                <a:latin typeface="More Sugar Thin"/>
              </a:rPr>
              <a:t>Round 3</a:t>
            </a:r>
          </a:p>
        </p:txBody>
      </p:sp>
      <p:sp>
        <p:nvSpPr>
          <p:cNvPr name="TextBox 44" id="44"/>
          <p:cNvSpPr txBox="true"/>
          <p:nvPr/>
        </p:nvSpPr>
        <p:spPr>
          <a:xfrm rot="0">
            <a:off x="3065606" y="1426553"/>
            <a:ext cx="12156787" cy="12858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7500">
                <a:solidFill>
                  <a:srgbClr val="3C2E3D"/>
                </a:solidFill>
                <a:latin typeface="More Sugar"/>
              </a:rPr>
              <a:t>And the winners are...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AE0BA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525999" y="693190"/>
            <a:ext cx="15917348" cy="9117517"/>
            <a:chOff x="0" y="0"/>
            <a:chExt cx="3764577" cy="2156364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764577" cy="2156364"/>
            </a:xfrm>
            <a:custGeom>
              <a:avLst/>
              <a:gdLst/>
              <a:ahLst/>
              <a:cxnLst/>
              <a:rect r="r" b="b" t="t" l="l"/>
              <a:pathLst>
                <a:path h="2156364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31558"/>
                  </a:lnTo>
                  <a:cubicBezTo>
                    <a:pt x="3764577" y="2145258"/>
                    <a:pt x="3753471" y="2156364"/>
                    <a:pt x="3739771" y="2156364"/>
                  </a:cubicBezTo>
                  <a:lnTo>
                    <a:pt x="24806" y="2156364"/>
                  </a:lnTo>
                  <a:cubicBezTo>
                    <a:pt x="18227" y="2156364"/>
                    <a:pt x="11917" y="2153751"/>
                    <a:pt x="7265" y="2149098"/>
                  </a:cubicBezTo>
                  <a:cubicBezTo>
                    <a:pt x="2613" y="2144447"/>
                    <a:pt x="0" y="2138137"/>
                    <a:pt x="0" y="2131558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182C45">
                <a:alpha val="25882"/>
              </a:srgbClr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38100"/>
              <a:ext cx="3764577" cy="219446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1525999" y="561269"/>
            <a:ext cx="15917348" cy="9164462"/>
            <a:chOff x="0" y="0"/>
            <a:chExt cx="3764577" cy="2167467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B1CFEC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185326" y="561269"/>
            <a:ext cx="15917348" cy="9164462"/>
            <a:chOff x="0" y="0"/>
            <a:chExt cx="3764577" cy="2167467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3764577" cy="2167467"/>
            </a:xfrm>
            <a:custGeom>
              <a:avLst/>
              <a:gdLst/>
              <a:ahLst/>
              <a:cxnLst/>
              <a:rect r="r" b="b" t="t" l="l"/>
              <a:pathLst>
                <a:path h="2167467" w="3764577">
                  <a:moveTo>
                    <a:pt x="24806" y="0"/>
                  </a:moveTo>
                  <a:lnTo>
                    <a:pt x="3739771" y="0"/>
                  </a:lnTo>
                  <a:cubicBezTo>
                    <a:pt x="3753471" y="0"/>
                    <a:pt x="3764577" y="11106"/>
                    <a:pt x="3764577" y="24806"/>
                  </a:cubicBezTo>
                  <a:lnTo>
                    <a:pt x="3764577" y="2142661"/>
                  </a:lnTo>
                  <a:cubicBezTo>
                    <a:pt x="3764577" y="2156361"/>
                    <a:pt x="3753471" y="2167467"/>
                    <a:pt x="3739771" y="2167467"/>
                  </a:cubicBezTo>
                  <a:lnTo>
                    <a:pt x="24806" y="2167467"/>
                  </a:lnTo>
                  <a:cubicBezTo>
                    <a:pt x="18227" y="2167467"/>
                    <a:pt x="11917" y="2164853"/>
                    <a:pt x="7265" y="2160201"/>
                  </a:cubicBezTo>
                  <a:cubicBezTo>
                    <a:pt x="2613" y="2155549"/>
                    <a:pt x="0" y="2149240"/>
                    <a:pt x="0" y="2142661"/>
                  </a:cubicBezTo>
                  <a:lnTo>
                    <a:pt x="0" y="24806"/>
                  </a:lnTo>
                  <a:cubicBezTo>
                    <a:pt x="0" y="18227"/>
                    <a:pt x="2613" y="11917"/>
                    <a:pt x="7265" y="7265"/>
                  </a:cubicBezTo>
                  <a:cubicBezTo>
                    <a:pt x="11917" y="2613"/>
                    <a:pt x="18227" y="0"/>
                    <a:pt x="24806" y="0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38100"/>
              <a:ext cx="3764577" cy="2205567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5040668" y="1928767"/>
            <a:ext cx="8526559" cy="6727366"/>
            <a:chOff x="0" y="0"/>
            <a:chExt cx="1013919" cy="799972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1013919" cy="799972"/>
            </a:xfrm>
            <a:custGeom>
              <a:avLst/>
              <a:gdLst/>
              <a:ahLst/>
              <a:cxnLst/>
              <a:rect r="r" b="b" t="t" l="l"/>
              <a:pathLst>
                <a:path h="799972" w="1013919">
                  <a:moveTo>
                    <a:pt x="0" y="0"/>
                  </a:moveTo>
                  <a:lnTo>
                    <a:pt x="1013919" y="0"/>
                  </a:lnTo>
                  <a:lnTo>
                    <a:pt x="1013919" y="799972"/>
                  </a:lnTo>
                  <a:lnTo>
                    <a:pt x="0" y="799972"/>
                  </a:lnTo>
                  <a:close/>
                </a:path>
              </a:pathLst>
            </a:custGeom>
            <a:solidFill>
              <a:srgbClr val="3C2E3D">
                <a:alpha val="24706"/>
              </a:srgbClr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38100"/>
              <a:ext cx="1013919" cy="83807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14" id="14"/>
          <p:cNvGrpSpPr/>
          <p:nvPr/>
        </p:nvGrpSpPr>
        <p:grpSpPr>
          <a:xfrm rot="0">
            <a:off x="4835719" y="1725878"/>
            <a:ext cx="8616561" cy="6835245"/>
            <a:chOff x="0" y="0"/>
            <a:chExt cx="1024622" cy="8128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1024622" cy="812800"/>
            </a:xfrm>
            <a:custGeom>
              <a:avLst/>
              <a:gdLst/>
              <a:ahLst/>
              <a:cxnLst/>
              <a:rect r="r" b="b" t="t" l="l"/>
              <a:pathLst>
                <a:path h="812800" w="1024622">
                  <a:moveTo>
                    <a:pt x="0" y="0"/>
                  </a:moveTo>
                  <a:lnTo>
                    <a:pt x="1024622" y="0"/>
                  </a:lnTo>
                  <a:lnTo>
                    <a:pt x="102462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BEEDE1"/>
            </a:solidFill>
            <a:ln cap="sq">
              <a:noFill/>
              <a:prstDash val="solid"/>
              <a:miter/>
            </a:ln>
          </p:spPr>
        </p:sp>
        <p:sp>
          <p:nvSpPr>
            <p:cNvPr name="TextBox 16" id="16"/>
            <p:cNvSpPr txBox="true"/>
            <p:nvPr/>
          </p:nvSpPr>
          <p:spPr>
            <a:xfrm>
              <a:off x="0" y="-38100"/>
              <a:ext cx="1024622" cy="85090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6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7" id="17"/>
          <p:cNvSpPr/>
          <p:nvPr/>
        </p:nvSpPr>
        <p:spPr>
          <a:xfrm flipH="false" flipV="false" rot="120324">
            <a:off x="7049103" y="1221074"/>
            <a:ext cx="4189793" cy="1081728"/>
          </a:xfrm>
          <a:custGeom>
            <a:avLst/>
            <a:gdLst/>
            <a:ahLst/>
            <a:cxnLst/>
            <a:rect r="r" b="b" t="t" l="l"/>
            <a:pathLst>
              <a:path h="1081728" w="4189793">
                <a:moveTo>
                  <a:pt x="0" y="0"/>
                </a:moveTo>
                <a:lnTo>
                  <a:pt x="4189794" y="0"/>
                </a:lnTo>
                <a:lnTo>
                  <a:pt x="4189794" y="1081729"/>
                </a:lnTo>
                <a:lnTo>
                  <a:pt x="0" y="10817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4793525" y="3716683"/>
            <a:ext cx="8700951" cy="21227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7416"/>
              </a:lnSpc>
            </a:pPr>
            <a:r>
              <a:rPr lang="en-US" sz="12440">
                <a:solidFill>
                  <a:srgbClr val="3C2E3D"/>
                </a:solidFill>
                <a:cs typeface="More Sugar"/>
              </a:rPr>
              <a:t>ตัวอย่างสื่อ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6394593" y="6021419"/>
            <a:ext cx="5498814" cy="77152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299"/>
              </a:lnSpc>
            </a:pPr>
            <a:r>
              <a:rPr lang="en-US" sz="4500">
                <a:solidFill>
                  <a:srgbClr val="3C2E3D"/>
                </a:solidFill>
                <a:latin typeface="More Sugar Thin"/>
              </a:rPr>
              <a:t>You got this!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1302675">
            <a:off x="12633811" y="7765288"/>
            <a:ext cx="1721329" cy="1697790"/>
          </a:xfrm>
          <a:custGeom>
            <a:avLst/>
            <a:gdLst/>
            <a:ahLst/>
            <a:cxnLst/>
            <a:rect r="r" b="b" t="t" l="l"/>
            <a:pathLst>
              <a:path h="1697790" w="1721329">
                <a:moveTo>
                  <a:pt x="0" y="0"/>
                </a:moveTo>
                <a:lnTo>
                  <a:pt x="1721329" y="0"/>
                </a:lnTo>
                <a:lnTo>
                  <a:pt x="1721329" y="1697789"/>
                </a:lnTo>
                <a:lnTo>
                  <a:pt x="0" y="169778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493762">
            <a:off x="15082515" y="4048873"/>
            <a:ext cx="744588" cy="734406"/>
          </a:xfrm>
          <a:custGeom>
            <a:avLst/>
            <a:gdLst/>
            <a:ahLst/>
            <a:cxnLst/>
            <a:rect r="r" b="b" t="t" l="l"/>
            <a:pathLst>
              <a:path h="734406" w="744588">
                <a:moveTo>
                  <a:pt x="0" y="0"/>
                </a:moveTo>
                <a:lnTo>
                  <a:pt x="744589" y="0"/>
                </a:lnTo>
                <a:lnTo>
                  <a:pt x="744589" y="734406"/>
                </a:lnTo>
                <a:lnTo>
                  <a:pt x="0" y="73440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772170">
            <a:off x="14017668" y="323287"/>
            <a:ext cx="1461114" cy="1461114"/>
          </a:xfrm>
          <a:custGeom>
            <a:avLst/>
            <a:gdLst/>
            <a:ahLst/>
            <a:cxnLst/>
            <a:rect r="r" b="b" t="t" l="l"/>
            <a:pathLst>
              <a:path h="1461114" w="1461114">
                <a:moveTo>
                  <a:pt x="0" y="0"/>
                </a:moveTo>
                <a:lnTo>
                  <a:pt x="1461114" y="0"/>
                </a:lnTo>
                <a:lnTo>
                  <a:pt x="1461114" y="1461114"/>
                </a:lnTo>
                <a:lnTo>
                  <a:pt x="0" y="14611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3" id="23"/>
          <p:cNvSpPr/>
          <p:nvPr/>
        </p:nvSpPr>
        <p:spPr>
          <a:xfrm flipH="false" flipV="false" rot="-6294146">
            <a:off x="4121941" y="1150165"/>
            <a:ext cx="1427557" cy="1408035"/>
          </a:xfrm>
          <a:custGeom>
            <a:avLst/>
            <a:gdLst/>
            <a:ahLst/>
            <a:cxnLst/>
            <a:rect r="r" b="b" t="t" l="l"/>
            <a:pathLst>
              <a:path h="1408035" w="1427557">
                <a:moveTo>
                  <a:pt x="0" y="0"/>
                </a:moveTo>
                <a:lnTo>
                  <a:pt x="1427557" y="0"/>
                </a:lnTo>
                <a:lnTo>
                  <a:pt x="1427557" y="1408035"/>
                </a:lnTo>
                <a:lnTo>
                  <a:pt x="0" y="140803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4" id="24"/>
          <p:cNvSpPr/>
          <p:nvPr/>
        </p:nvSpPr>
        <p:spPr>
          <a:xfrm flipH="false" flipV="false" rot="-1483876">
            <a:off x="3639475" y="8179166"/>
            <a:ext cx="837565" cy="826111"/>
          </a:xfrm>
          <a:custGeom>
            <a:avLst/>
            <a:gdLst/>
            <a:ahLst/>
            <a:cxnLst/>
            <a:rect r="r" b="b" t="t" l="l"/>
            <a:pathLst>
              <a:path h="826111" w="837565">
                <a:moveTo>
                  <a:pt x="0" y="0"/>
                </a:moveTo>
                <a:lnTo>
                  <a:pt x="837565" y="0"/>
                </a:lnTo>
                <a:lnTo>
                  <a:pt x="837565" y="826111"/>
                </a:lnTo>
                <a:lnTo>
                  <a:pt x="0" y="82611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5" id="25"/>
          <p:cNvSpPr/>
          <p:nvPr/>
        </p:nvSpPr>
        <p:spPr>
          <a:xfrm flipH="false" flipV="false" rot="-6459985">
            <a:off x="2480568" y="4803929"/>
            <a:ext cx="896038" cy="896038"/>
          </a:xfrm>
          <a:custGeom>
            <a:avLst/>
            <a:gdLst/>
            <a:ahLst/>
            <a:cxnLst/>
            <a:rect r="r" b="b" t="t" l="l"/>
            <a:pathLst>
              <a:path h="896038" w="896038">
                <a:moveTo>
                  <a:pt x="0" y="0"/>
                </a:moveTo>
                <a:lnTo>
                  <a:pt x="896038" y="0"/>
                </a:lnTo>
                <a:lnTo>
                  <a:pt x="896038" y="896039"/>
                </a:lnTo>
                <a:lnTo>
                  <a:pt x="0" y="89603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DAF6riLkzso</dc:identifier>
  <dcterms:modified xsi:type="dcterms:W3CDTF">2011-08-01T06:04:30Z</dcterms:modified>
  <cp:revision>1</cp:revision>
  <dc:title>Blue Orange Playful Illustration Memory Game Presentation</dc:title>
</cp:coreProperties>
</file>