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omments/comment1.xml" ContentType="application/vnd.openxmlformats-officedocument.presentationml.comments+xml"/>
  <Override PartName="/ppt/comments/comment2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RU" initials="D" lastIdx="1" clrIdx="0">
    <p:extLst>
      <p:ext uri="{19B8F6BF-5375-455C-9EA6-DF929625EA0E}">
        <p15:presenceInfo xmlns:p15="http://schemas.microsoft.com/office/powerpoint/2012/main" userId="DRU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4-01-23T11:49:04.350" idx="1">
    <p:pos x="10" y="10"/>
    <p:text/>
    <p:extLst>
      <p:ext uri="{C676402C-5697-4E1C-873F-D02D1690AC5C}">
        <p15:threadingInfo xmlns:p15="http://schemas.microsoft.com/office/powerpoint/2012/main" timeZoneBias="-420"/>
      </p:ext>
    </p:extLs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4-01-23T11:49:04.350" idx="1">
    <p:pos x="10" y="10"/>
    <p:text/>
    <p:extLst>
      <p:ext uri="{C676402C-5697-4E1C-873F-D02D1690AC5C}">
        <p15:threadingInfo xmlns:p15="http://schemas.microsoft.com/office/powerpoint/2012/main" timeZoneBias="-42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FE02F-E969-485B-A025-5BA378EADD3B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75F8D-4674-4870-99DE-BD0947D553CB}" type="slidenum">
              <a:rPr lang="en-US" smtClean="0"/>
              <a:t>‹#›</a:t>
            </a:fld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562509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FE02F-E969-485B-A025-5BA378EADD3B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75F8D-4674-4870-99DE-BD0947D553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137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FE02F-E969-485B-A025-5BA378EADD3B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75F8D-4674-4870-99DE-BD0947D553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2110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FE02F-E969-485B-A025-5BA378EADD3B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75F8D-4674-4870-99DE-BD0947D553CB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601872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FE02F-E969-485B-A025-5BA378EADD3B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75F8D-4674-4870-99DE-BD0947D553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8471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FE02F-E969-485B-A025-5BA378EADD3B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75F8D-4674-4870-99DE-BD0947D553CB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899586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FE02F-E969-485B-A025-5BA378EADD3B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75F8D-4674-4870-99DE-BD0947D553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2009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FE02F-E969-485B-A025-5BA378EADD3B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75F8D-4674-4870-99DE-BD0947D553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759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FE02F-E969-485B-A025-5BA378EADD3B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75F8D-4674-4870-99DE-BD0947D553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4211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FE02F-E969-485B-A025-5BA378EADD3B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75F8D-4674-4870-99DE-BD0947D553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6600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FE02F-E969-485B-A025-5BA378EADD3B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75F8D-4674-4870-99DE-BD0947D553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6830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FE02F-E969-485B-A025-5BA378EADD3B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75F8D-4674-4870-99DE-BD0947D553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2676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FE02F-E969-485B-A025-5BA378EADD3B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75F8D-4674-4870-99DE-BD0947D553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8368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FE02F-E969-485B-A025-5BA378EADD3B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75F8D-4674-4870-99DE-BD0947D553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3603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FE02F-E969-485B-A025-5BA378EADD3B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75F8D-4674-4870-99DE-BD0947D553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0682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FE02F-E969-485B-A025-5BA378EADD3B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75F8D-4674-4870-99DE-BD0947D553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0799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FE02F-E969-485B-A025-5BA378EADD3B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75F8D-4674-4870-99DE-BD0947D553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7300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659FE02F-E969-485B-A025-5BA378EADD3B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C5975F8D-4674-4870-99DE-BD0947D553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11176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12" Type="http://schemas.openxmlformats.org/officeDocument/2006/relationships/comments" Target="../comments/comment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11" Type="http://schemas.openxmlformats.org/officeDocument/2006/relationships/image" Target="../media/image10.jpg"/><Relationship Id="rId5" Type="http://schemas.openxmlformats.org/officeDocument/2006/relationships/image" Target="../media/image4.jpeg"/><Relationship Id="rId10" Type="http://schemas.openxmlformats.org/officeDocument/2006/relationships/image" Target="../media/image9.jpg"/><Relationship Id="rId4" Type="http://schemas.openxmlformats.org/officeDocument/2006/relationships/image" Target="../media/image3.jpg"/><Relationship Id="rId9" Type="http://schemas.openxmlformats.org/officeDocument/2006/relationships/image" Target="../media/image8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jpeg"/><Relationship Id="rId3" Type="http://schemas.openxmlformats.org/officeDocument/2006/relationships/image" Target="../media/image12.jpg"/><Relationship Id="rId7" Type="http://schemas.openxmlformats.org/officeDocument/2006/relationships/image" Target="../media/image16.jpeg"/><Relationship Id="rId12" Type="http://schemas.openxmlformats.org/officeDocument/2006/relationships/comments" Target="../comments/comment2.xml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png"/><Relationship Id="rId11" Type="http://schemas.openxmlformats.org/officeDocument/2006/relationships/image" Target="../media/image20.jpg"/><Relationship Id="rId5" Type="http://schemas.openxmlformats.org/officeDocument/2006/relationships/image" Target="../media/image14.jpg"/><Relationship Id="rId10" Type="http://schemas.openxmlformats.org/officeDocument/2006/relationships/image" Target="../media/image19.jpeg"/><Relationship Id="rId4" Type="http://schemas.openxmlformats.org/officeDocument/2006/relationships/image" Target="../media/image13.jpg"/><Relationship Id="rId9" Type="http://schemas.openxmlformats.org/officeDocument/2006/relationships/image" Target="../media/image1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09082" y="1103969"/>
            <a:ext cx="1884557" cy="1516565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559205" y="1103969"/>
            <a:ext cx="1884557" cy="1516565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939990" y="1081667"/>
            <a:ext cx="1884557" cy="1516565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231567" y="1081668"/>
            <a:ext cx="1884557" cy="1516565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813073" y="1081669"/>
            <a:ext cx="1884557" cy="1516565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09082" y="3300757"/>
            <a:ext cx="1884557" cy="1516565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470341" y="3300758"/>
            <a:ext cx="1884557" cy="1516565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4731600" y="3300758"/>
            <a:ext cx="1884557" cy="1516565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179992" y="3300758"/>
            <a:ext cx="1884557" cy="1516565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9813073" y="3300758"/>
            <a:ext cx="1884557" cy="1516565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546" y="1081667"/>
            <a:ext cx="1870619" cy="1529387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8613" y="1094489"/>
            <a:ext cx="1895149" cy="1526045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4250" y="1062709"/>
            <a:ext cx="1890297" cy="1535523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1120" y="1062709"/>
            <a:ext cx="1885004" cy="1535523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3073" y="1062709"/>
            <a:ext cx="1884558" cy="1535523"/>
          </a:xfrm>
          <a:prstGeom prst="rect">
            <a:avLst/>
          </a:prstGeom>
        </p:spPr>
      </p:pic>
      <p:sp>
        <p:nvSpPr>
          <p:cNvPr id="21" name="Rectangle 20"/>
          <p:cNvSpPr/>
          <p:nvPr/>
        </p:nvSpPr>
        <p:spPr>
          <a:xfrm>
            <a:off x="2497709" y="1072187"/>
            <a:ext cx="1946053" cy="154834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177587" y="1062707"/>
            <a:ext cx="1944373" cy="155782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4902755" y="1062708"/>
            <a:ext cx="1921792" cy="1548346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7179992" y="1062708"/>
            <a:ext cx="1967627" cy="1526044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9813072" y="1062707"/>
            <a:ext cx="1884557" cy="155782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" name="Picture 2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2819" y="3310238"/>
            <a:ext cx="1901730" cy="1516570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7709" y="3310238"/>
            <a:ext cx="1874362" cy="1507084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546" y="3310238"/>
            <a:ext cx="1892414" cy="1507084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1599" y="3310238"/>
            <a:ext cx="1884558" cy="1507084"/>
          </a:xfrm>
          <a:prstGeom prst="rect">
            <a:avLst/>
          </a:prstGeom>
        </p:spPr>
      </p:pic>
      <p:sp>
        <p:nvSpPr>
          <p:cNvPr id="37" name="Rectangle 36"/>
          <p:cNvSpPr/>
          <p:nvPr/>
        </p:nvSpPr>
        <p:spPr>
          <a:xfrm>
            <a:off x="2453166" y="3310238"/>
            <a:ext cx="1918905" cy="1516565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4731598" y="3310240"/>
            <a:ext cx="1884557" cy="1516565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226255" y="3310239"/>
            <a:ext cx="1884557" cy="1516565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7150526" y="3291273"/>
            <a:ext cx="1914023" cy="1545015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9" name="Picture 28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3072" y="3300757"/>
            <a:ext cx="1872265" cy="1526051"/>
          </a:xfrm>
          <a:prstGeom prst="rect">
            <a:avLst/>
          </a:prstGeom>
        </p:spPr>
      </p:pic>
      <p:sp>
        <p:nvSpPr>
          <p:cNvPr id="15" name="Rectangle 14"/>
          <p:cNvSpPr/>
          <p:nvPr/>
        </p:nvSpPr>
        <p:spPr>
          <a:xfrm>
            <a:off x="9813072" y="3278455"/>
            <a:ext cx="1884557" cy="153886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197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2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8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24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6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42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48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54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0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</p:childTnLst>
        </p:cTn>
      </p:par>
    </p:tnLst>
    <p:bldLst>
      <p:bldP spid="21" grpId="0" animBg="1"/>
      <p:bldP spid="22" grpId="0" animBg="1"/>
      <p:bldP spid="23" grpId="0" animBg="1"/>
      <p:bldP spid="26" grpId="0" animBg="1"/>
      <p:bldP spid="27" grpId="0" animBg="1"/>
      <p:bldP spid="37" grpId="0" animBg="1"/>
      <p:bldP spid="40" grpId="0" animBg="1"/>
      <p:bldP spid="43" grpId="0" animBg="1"/>
      <p:bldP spid="46" grpId="0" animBg="1"/>
      <p:bldP spid="1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09082" y="1103969"/>
            <a:ext cx="1884557" cy="1516565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559205" y="1103969"/>
            <a:ext cx="1884557" cy="1516565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869922" y="1177058"/>
            <a:ext cx="1884557" cy="1516565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227734" y="1167116"/>
            <a:ext cx="1884557" cy="1516565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762494" y="1167116"/>
            <a:ext cx="1884557" cy="1516565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09082" y="3300757"/>
            <a:ext cx="1884557" cy="1516565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470341" y="3300758"/>
            <a:ext cx="1884557" cy="1516565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4731600" y="3300758"/>
            <a:ext cx="1884557" cy="1516565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179992" y="3300758"/>
            <a:ext cx="1884557" cy="1516565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9813073" y="3300758"/>
            <a:ext cx="1884557" cy="1516565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5" name="Picture 2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1649" y="1167116"/>
            <a:ext cx="1890642" cy="1516565"/>
          </a:xfrm>
          <a:prstGeom prst="rect">
            <a:avLst/>
          </a:prstGeom>
        </p:spPr>
      </p:pic>
      <p:sp>
        <p:nvSpPr>
          <p:cNvPr id="26" name="Rectangle 25"/>
          <p:cNvSpPr/>
          <p:nvPr/>
        </p:nvSpPr>
        <p:spPr>
          <a:xfrm>
            <a:off x="7187061" y="1157631"/>
            <a:ext cx="1967627" cy="1535993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8" name="Picture 2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60413" y="1167116"/>
            <a:ext cx="1886638" cy="1526507"/>
          </a:xfrm>
          <a:prstGeom prst="rect">
            <a:avLst/>
          </a:prstGeom>
        </p:spPr>
      </p:pic>
      <p:sp>
        <p:nvSpPr>
          <p:cNvPr id="27" name="Rectangle 26"/>
          <p:cNvSpPr/>
          <p:nvPr/>
        </p:nvSpPr>
        <p:spPr>
          <a:xfrm>
            <a:off x="9760413" y="1172428"/>
            <a:ext cx="1884557" cy="155782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1" name="Picture 3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5950" y="1157631"/>
            <a:ext cx="1858922" cy="1541938"/>
          </a:xfrm>
          <a:prstGeom prst="rect">
            <a:avLst/>
          </a:prstGeom>
        </p:spPr>
      </p:pic>
      <p:sp>
        <p:nvSpPr>
          <p:cNvPr id="23" name="Rectangle 22"/>
          <p:cNvSpPr/>
          <p:nvPr/>
        </p:nvSpPr>
        <p:spPr>
          <a:xfrm>
            <a:off x="4882549" y="1142715"/>
            <a:ext cx="1859302" cy="1551419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5" name="Picture 3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9204" y="1103969"/>
            <a:ext cx="1878135" cy="1526045"/>
          </a:xfrm>
          <a:prstGeom prst="rect">
            <a:avLst/>
          </a:prstGeom>
        </p:spPr>
      </p:pic>
      <p:sp>
        <p:nvSpPr>
          <p:cNvPr id="21" name="Rectangle 20"/>
          <p:cNvSpPr/>
          <p:nvPr/>
        </p:nvSpPr>
        <p:spPr>
          <a:xfrm>
            <a:off x="2526221" y="1081667"/>
            <a:ext cx="1946053" cy="154834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6" name="Picture 3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553" y="1094486"/>
            <a:ext cx="1881441" cy="1526047"/>
          </a:xfrm>
          <a:prstGeom prst="rect">
            <a:avLst/>
          </a:prstGeom>
        </p:spPr>
      </p:pic>
      <p:sp>
        <p:nvSpPr>
          <p:cNvPr id="22" name="Rectangle 21"/>
          <p:cNvSpPr/>
          <p:nvPr/>
        </p:nvSpPr>
        <p:spPr>
          <a:xfrm>
            <a:off x="226255" y="1062706"/>
            <a:ext cx="1944373" cy="155782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8" name="Picture 3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2458" y="3301269"/>
            <a:ext cx="1903699" cy="1522510"/>
          </a:xfrm>
          <a:prstGeom prst="rect">
            <a:avLst/>
          </a:prstGeom>
        </p:spPr>
      </p:pic>
      <p:sp>
        <p:nvSpPr>
          <p:cNvPr id="40" name="Rectangle 39"/>
          <p:cNvSpPr/>
          <p:nvPr/>
        </p:nvSpPr>
        <p:spPr>
          <a:xfrm>
            <a:off x="4712458" y="3300756"/>
            <a:ext cx="1894127" cy="1516565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9" name="Picture 38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082" y="3300756"/>
            <a:ext cx="1884557" cy="1516565"/>
          </a:xfrm>
          <a:prstGeom prst="rect">
            <a:avLst/>
          </a:prstGeom>
        </p:spPr>
      </p:pic>
      <p:sp>
        <p:nvSpPr>
          <p:cNvPr id="43" name="Rectangle 42"/>
          <p:cNvSpPr/>
          <p:nvPr/>
        </p:nvSpPr>
        <p:spPr>
          <a:xfrm>
            <a:off x="199510" y="3296929"/>
            <a:ext cx="1884557" cy="1516565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1" name="Picture 40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9873" y="3296929"/>
            <a:ext cx="1895025" cy="1516565"/>
          </a:xfrm>
          <a:prstGeom prst="rect">
            <a:avLst/>
          </a:prstGeom>
        </p:spPr>
      </p:pic>
      <p:sp>
        <p:nvSpPr>
          <p:cNvPr id="37" name="Rectangle 36"/>
          <p:cNvSpPr/>
          <p:nvPr/>
        </p:nvSpPr>
        <p:spPr>
          <a:xfrm>
            <a:off x="2435993" y="3287449"/>
            <a:ext cx="1918905" cy="1516565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2" name="Picture 41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2819" y="3296929"/>
            <a:ext cx="1937879" cy="1507085"/>
          </a:xfrm>
          <a:prstGeom prst="rect">
            <a:avLst/>
          </a:prstGeom>
        </p:spPr>
      </p:pic>
      <p:sp>
        <p:nvSpPr>
          <p:cNvPr id="15" name="Rectangle 14"/>
          <p:cNvSpPr/>
          <p:nvPr/>
        </p:nvSpPr>
        <p:spPr>
          <a:xfrm>
            <a:off x="9813072" y="3250355"/>
            <a:ext cx="1947626" cy="1573424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4" name="Picture 43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8386" y="3300756"/>
            <a:ext cx="1916163" cy="1526045"/>
          </a:xfrm>
          <a:prstGeom prst="rect">
            <a:avLst/>
          </a:prstGeom>
        </p:spPr>
      </p:pic>
      <p:sp>
        <p:nvSpPr>
          <p:cNvPr id="46" name="Rectangle 45"/>
          <p:cNvSpPr/>
          <p:nvPr/>
        </p:nvSpPr>
        <p:spPr>
          <a:xfrm>
            <a:off x="7086602" y="3296929"/>
            <a:ext cx="2039730" cy="1545015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860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2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8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24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6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42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48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54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0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</p:childTnLst>
        </p:cTn>
      </p:par>
    </p:tnLst>
    <p:bldLst>
      <p:bldP spid="26" grpId="0" animBg="1"/>
      <p:bldP spid="27" grpId="0" animBg="1"/>
      <p:bldP spid="23" grpId="0" animBg="1"/>
      <p:bldP spid="21" grpId="0" animBg="1"/>
      <p:bldP spid="22" grpId="0" animBg="1"/>
      <p:bldP spid="40" grpId="0" animBg="1"/>
      <p:bldP spid="43" grpId="0" animBg="1"/>
      <p:bldP spid="37" grpId="0" animBg="1"/>
      <p:bldP spid="15" grpId="0" animBg="1"/>
      <p:bldP spid="46" grpId="0" animBg="1"/>
    </p:bldLst>
  </p:timing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42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Century Gothic</vt:lpstr>
      <vt:lpstr>Wingdings 3</vt:lpstr>
      <vt:lpstr>Slice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DRU</dc:creator>
  <cp:lastModifiedBy>DRU</cp:lastModifiedBy>
  <cp:revision>5</cp:revision>
  <dcterms:created xsi:type="dcterms:W3CDTF">2024-01-23T04:28:43Z</dcterms:created>
  <dcterms:modified xsi:type="dcterms:W3CDTF">2024-01-23T05:10:57Z</dcterms:modified>
</cp:coreProperties>
</file>