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56" r:id="rId4"/>
    <p:sldId id="262" r:id="rId5"/>
    <p:sldId id="269" r:id="rId6"/>
    <p:sldId id="268" r:id="rId7"/>
    <p:sldId id="27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906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110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803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47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43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6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1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642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19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874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80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8A16-BC5F-446A-8B2B-0523F193D7CE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F314-1D66-4E82-93E4-2EB9DB00E6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89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264" y="1773741"/>
            <a:ext cx="10389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dirty="0" smtClean="0">
                <a:solidFill>
                  <a:schemeClr val="accent2">
                    <a:lumMod val="75000"/>
                  </a:schemeClr>
                </a:solidFill>
              </a:rPr>
              <a:t>สื่อการสอน</a:t>
            </a:r>
          </a:p>
          <a:p>
            <a:pPr algn="ctr"/>
            <a:r>
              <a:rPr lang="th-TH" sz="8800" dirty="0" smtClean="0">
                <a:solidFill>
                  <a:schemeClr val="accent2">
                    <a:lumMod val="75000"/>
                  </a:schemeClr>
                </a:solidFill>
              </a:rPr>
              <a:t> หน่วย ต้นไม้ที่รัก</a:t>
            </a:r>
            <a:endParaRPr lang="th-TH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48248"/>
            <a:ext cx="3836276" cy="5097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8317" y="6249181"/>
            <a:ext cx="36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</a:rPr>
              <a:t>นางสาวอรพินท์ สวนเพชร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9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489989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/>
              <a:t>8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2853452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55" y="3827209"/>
            <a:ext cx="1889958" cy="2487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66" y="3827211"/>
            <a:ext cx="1889958" cy="2487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66" y="3827210"/>
            <a:ext cx="1889958" cy="2487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08" y="3831441"/>
            <a:ext cx="1889958" cy="2487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55" y="612235"/>
            <a:ext cx="1889958" cy="2487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66" y="612237"/>
            <a:ext cx="1889958" cy="2487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66" y="612236"/>
            <a:ext cx="1889958" cy="2487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08" y="616467"/>
            <a:ext cx="1889958" cy="24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1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088935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/>
              <a:t>9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2409994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04" y="3827209"/>
            <a:ext cx="1889958" cy="2487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96" y="3827209"/>
            <a:ext cx="1889958" cy="2487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50" y="3827209"/>
            <a:ext cx="1889958" cy="2487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42" y="3827209"/>
            <a:ext cx="1889958" cy="2487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02" y="463899"/>
            <a:ext cx="1889958" cy="2487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13" y="463901"/>
            <a:ext cx="1889958" cy="2487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13" y="463900"/>
            <a:ext cx="1889958" cy="2487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55" y="468131"/>
            <a:ext cx="1889958" cy="2487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33" y="3827209"/>
            <a:ext cx="1889958" cy="24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3746" y="704688"/>
            <a:ext cx="5163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dirty="0" smtClean="0">
                <a:solidFill>
                  <a:schemeClr val="accent6">
                    <a:lumMod val="75000"/>
                  </a:schemeClr>
                </a:solidFill>
              </a:rPr>
              <a:t>เพลง ต้นไม้ที่รัก</a:t>
            </a:r>
            <a:endParaRPr lang="th-TH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เพลง _ ต้นไม้  [Official Karaoke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1696" y="1810078"/>
            <a:ext cx="4047303" cy="32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2660" y="1418897"/>
            <a:ext cx="2701159" cy="4235667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/>
              <a:t>1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4162096" y="2744045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92" y="1652048"/>
            <a:ext cx="2513653" cy="33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782729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/>
              <a:t>2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181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8" y="1445160"/>
            <a:ext cx="2592383" cy="3411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27" y="1445160"/>
            <a:ext cx="2592383" cy="34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782729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/>
              <a:t>3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181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27" y="2049517"/>
            <a:ext cx="2214281" cy="2914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81" y="2049514"/>
            <a:ext cx="2214281" cy="2914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5" y="2049515"/>
            <a:ext cx="2214281" cy="2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782729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/>
              <a:t>4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181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0" y="747840"/>
            <a:ext cx="1889958" cy="2487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78" y="653248"/>
            <a:ext cx="1889958" cy="2487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0" y="3891728"/>
            <a:ext cx="1889958" cy="2487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78" y="3891729"/>
            <a:ext cx="1889958" cy="24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7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782729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/>
              <a:t>5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181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27" y="584467"/>
            <a:ext cx="1889958" cy="2487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26" y="584466"/>
            <a:ext cx="1889958" cy="2487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5" y="584466"/>
            <a:ext cx="1889958" cy="2487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00" y="3891730"/>
            <a:ext cx="1889958" cy="2487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99" y="3891730"/>
            <a:ext cx="1889958" cy="24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782729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/>
              <a:t>6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181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27" y="584467"/>
            <a:ext cx="1889958" cy="2487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26" y="584466"/>
            <a:ext cx="1889958" cy="2487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5" y="584466"/>
            <a:ext cx="1889958" cy="2487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00" y="3891730"/>
            <a:ext cx="1889958" cy="2487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99" y="3891730"/>
            <a:ext cx="1889958" cy="2487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83" y="3891730"/>
            <a:ext cx="1889958" cy="24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3851" y="1192108"/>
            <a:ext cx="2782729" cy="4085871"/>
          </a:xfrm>
          <a:prstGeom prst="roundRect">
            <a:avLst/>
          </a:prstGeom>
          <a:solidFill>
            <a:srgbClr val="AAD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/>
              <a:t>7</a:t>
            </a:r>
            <a:endParaRPr lang="th-TH" sz="199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181" y="212704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=</a:t>
            </a:r>
            <a:endParaRPr lang="th-TH" sz="13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27" y="584467"/>
            <a:ext cx="1889958" cy="2487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26" y="584466"/>
            <a:ext cx="1889958" cy="2487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5" y="584466"/>
            <a:ext cx="1889958" cy="2487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55" y="3827209"/>
            <a:ext cx="1889958" cy="2487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66" y="3827211"/>
            <a:ext cx="1889958" cy="2487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66" y="3827210"/>
            <a:ext cx="1889958" cy="2487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08" y="3831441"/>
            <a:ext cx="1889958" cy="24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5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</Words>
  <Application>Microsoft Office PowerPoint</Application>
  <PresentationFormat>Widescreen</PresentationFormat>
  <Paragraphs>22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</dc:creator>
  <cp:lastModifiedBy>DRU</cp:lastModifiedBy>
  <cp:revision>7</cp:revision>
  <dcterms:created xsi:type="dcterms:W3CDTF">2024-01-23T02:25:43Z</dcterms:created>
  <dcterms:modified xsi:type="dcterms:W3CDTF">2024-01-23T03:30:25Z</dcterms:modified>
</cp:coreProperties>
</file>