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96" r:id="rId2"/>
    <p:sldId id="345" r:id="rId3"/>
    <p:sldId id="340" r:id="rId4"/>
    <p:sldId id="346" r:id="rId5"/>
    <p:sldId id="341" r:id="rId6"/>
    <p:sldId id="347" r:id="rId7"/>
    <p:sldId id="342" r:id="rId8"/>
    <p:sldId id="348" r:id="rId9"/>
    <p:sldId id="343" r:id="rId10"/>
    <p:sldId id="349" r:id="rId11"/>
    <p:sldId id="344" r:id="rId12"/>
    <p:sldId id="350" r:id="rId13"/>
  </p:sldIdLst>
  <p:sldSz cx="9144000" cy="5143500" type="screen16x9"/>
  <p:notesSz cx="6858000" cy="9144000"/>
  <p:embeddedFontLst>
    <p:embeddedFont>
      <p:font typeface="AngsanaUPC" panose="02020603050405020304" pitchFamily="18" charset="-34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n_NongAor" panose="020B0604020202020204" charset="0"/>
      <p:regular r:id="rId23"/>
    </p:embeddedFont>
    <p:embeddedFont>
      <p:font typeface="FC Onigiri Outline" panose="020B0604020202020204" charset="-34"/>
      <p:regular r:id="rId24"/>
    </p:embeddedFont>
    <p:embeddedFont>
      <p:font typeface="Cordia New" panose="020B0304020202020204" pitchFamily="34" charset="-34"/>
      <p:regular r:id="rId25"/>
      <p:bold r:id="rId26"/>
      <p:italic r:id="rId27"/>
      <p:boldItalic r:id="rId28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97AD"/>
    <a:srgbClr val="DAA2B6"/>
    <a:srgbClr val="FFD757"/>
    <a:srgbClr val="FFCE33"/>
    <a:srgbClr val="FFD44B"/>
    <a:srgbClr val="FABE00"/>
    <a:srgbClr val="EAB200"/>
    <a:srgbClr val="F2EFF5"/>
    <a:srgbClr val="9C98AE"/>
    <a:srgbClr val="86B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8757" autoAdjust="0"/>
  </p:normalViewPr>
  <p:slideViewPr>
    <p:cSldViewPr>
      <p:cViewPr varScale="1">
        <p:scale>
          <a:sx n="117" d="100"/>
          <a:sy n="117" d="100"/>
        </p:scale>
        <p:origin x="684" y="5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F4F09-6C5A-4EA1-BB9A-A12F0D52B988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C0A88-42D7-47B3-9EDC-99BC3ACFC9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64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39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3441109" y="3939902"/>
            <a:ext cx="2261782" cy="45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7394814" y="-989414"/>
            <a:ext cx="3003978" cy="2299973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250470" y="-989413"/>
            <a:ext cx="3243089" cy="2400978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7650111" y="4284591"/>
            <a:ext cx="3003978" cy="2175586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89144" y="2528846"/>
            <a:ext cx="2270933" cy="2634499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5231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90347" y="634528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19103" y="1418311"/>
            <a:ext cx="4301369" cy="603647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6423330" y="45992"/>
            <a:ext cx="2261782" cy="45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879281" y="1418311"/>
            <a:ext cx="3240838" cy="29926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449834" y="1204288"/>
            <a:ext cx="2099732" cy="470704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063573" y="1620387"/>
            <a:ext cx="2880320" cy="2607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085994" y="-1159289"/>
            <a:ext cx="3003978" cy="2175586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7569120" y="3773128"/>
            <a:ext cx="3003978" cy="2716850"/>
            <a:chOff x="7569120" y="3773128"/>
            <a:chExt cx="3003978" cy="2716850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36510" y="3728240"/>
              <a:ext cx="1336905" cy="1426682"/>
              <a:chOff x="7829880" y="188621"/>
              <a:chExt cx="1086240" cy="1225802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29880" y="490763"/>
                <a:ext cx="1086240" cy="923660"/>
                <a:chOff x="1273574" y="1329063"/>
                <a:chExt cx="1086240" cy="923660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35567" y="1329063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54968" y="1451304"/>
                  <a:ext cx="295916" cy="4495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7994741" y="132523"/>
                <a:ext cx="312922" cy="425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  <a:latin typeface="Calibri" pitchFamily="34" charset="0"/>
                  </a:rPr>
                  <a:t>+</a:t>
                </a:r>
                <a:endParaRPr lang="th-TH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0204" y="4079447"/>
            <a:ext cx="1288651" cy="108459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065284" y="1620386"/>
            <a:ext cx="2878609" cy="26053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4519618" y="2296220"/>
            <a:ext cx="2696358" cy="603647"/>
          </a:xfrm>
        </p:spPr>
        <p:txBody>
          <a:bodyPr/>
          <a:lstStyle>
            <a:lvl1pPr marL="0" indent="0">
              <a:buNone/>
              <a:defRPr sz="16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4513896" y="2925549"/>
            <a:ext cx="4301369" cy="603647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4533717" y="3750867"/>
            <a:ext cx="2696358" cy="603647"/>
          </a:xfrm>
        </p:spPr>
        <p:txBody>
          <a:bodyPr/>
          <a:lstStyle>
            <a:lvl1pPr marL="0" indent="0">
              <a:buNone/>
              <a:defRPr sz="16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395536" y="411510"/>
            <a:ext cx="8044062" cy="432048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18363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2599" y="-92546"/>
            <a:ext cx="8387874" cy="1392181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566776" y="1418311"/>
            <a:ext cx="2938484" cy="603647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1567290" y="2296220"/>
            <a:ext cx="2696358" cy="603647"/>
          </a:xfrm>
        </p:spPr>
        <p:txBody>
          <a:bodyPr/>
          <a:lstStyle>
            <a:lvl1pPr marL="0" indent="0">
              <a:buNone/>
              <a:defRPr sz="16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1561568" y="2925549"/>
            <a:ext cx="2943691" cy="603647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1581389" y="3750867"/>
            <a:ext cx="2696358" cy="603647"/>
          </a:xfrm>
        </p:spPr>
        <p:txBody>
          <a:bodyPr/>
          <a:lstStyle>
            <a:lvl1pPr marL="0" indent="0">
              <a:buNone/>
              <a:defRPr sz="16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395536" y="411510"/>
            <a:ext cx="8044062" cy="432048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324703" y="42494"/>
            <a:ext cx="2261782" cy="45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4924490" y="1260674"/>
            <a:ext cx="3238030" cy="3072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1536299" y="3946425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144543" y="3580048"/>
            <a:ext cx="1356677" cy="132578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7477437" y="-1329528"/>
            <a:ext cx="2723101" cy="3003978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7824094" y="4043896"/>
            <a:ext cx="1288651" cy="108459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39190" y="1461394"/>
            <a:ext cx="2878609" cy="26053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1109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4211" y="489027"/>
            <a:ext cx="8229600" cy="85725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4910365" y="1395882"/>
            <a:ext cx="3240838" cy="29926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5480918" y="1181859"/>
            <a:ext cx="2099732" cy="470704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1110496" y="1410147"/>
            <a:ext cx="3240838" cy="2992679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681049" y="1196124"/>
            <a:ext cx="2099732" cy="470704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981504" y="-1318504"/>
            <a:ext cx="2175586" cy="3003978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8001622" y="35337"/>
            <a:ext cx="1811009" cy="1676220"/>
          </a:xfrm>
          <a:prstGeom prst="rect">
            <a:avLst/>
          </a:prstGeom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910364" y="1779662"/>
            <a:ext cx="3240839" cy="2545556"/>
          </a:xfrm>
        </p:spPr>
        <p:txBody>
          <a:bodyPr>
            <a:normAutofit/>
          </a:bodyPr>
          <a:lstStyle>
            <a:lvl1pPr marL="342900" indent="-342900">
              <a:buFont typeface="Courier New" pitchFamily="49" charset="0"/>
              <a:buChar char="o"/>
              <a:defRPr sz="18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087059" y="1779662"/>
            <a:ext cx="3264276" cy="2545556"/>
          </a:xfrm>
        </p:spPr>
        <p:txBody>
          <a:bodyPr>
            <a:normAutofit/>
          </a:bodyPr>
          <a:lstStyle>
            <a:lvl1pPr marL="342900" indent="-342900">
              <a:buFont typeface="Courier New" pitchFamily="49" charset="0"/>
              <a:buChar char="o"/>
              <a:defRPr sz="18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467544" y="393938"/>
            <a:ext cx="7992888" cy="4266044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384722" y="4941399"/>
            <a:ext cx="67712" cy="6771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3" name="วงรี 92"/>
          <p:cNvSpPr/>
          <p:nvPr userDrawn="1"/>
        </p:nvSpPr>
        <p:spPr>
          <a:xfrm>
            <a:off x="496531" y="4578363"/>
            <a:ext cx="101569" cy="1015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4" name="วงรี 93"/>
          <p:cNvSpPr/>
          <p:nvPr userDrawn="1"/>
        </p:nvSpPr>
        <p:spPr>
          <a:xfrm>
            <a:off x="523721" y="4805959"/>
            <a:ext cx="115111" cy="1173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347522" y="4711343"/>
            <a:ext cx="101569" cy="101569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599550" y="4456908"/>
            <a:ext cx="50785" cy="50785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981504" y="3521205"/>
            <a:ext cx="2175586" cy="3003978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3" name="รูปภาพ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0" y="3797807"/>
              <a:ext cx="605970" cy="836816"/>
            </a:xfrm>
            <a:prstGeom prst="rect">
              <a:avLst/>
            </a:prstGeom>
          </p:spPr>
        </p:pic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71" y="4695949"/>
            <a:ext cx="373985" cy="39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3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3 -0.00988 L 0.00763 -0.25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32 -0.10003 L 0.0066 -0.2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37 -0.01421 L 0.01146 -0.2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0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35596" y="2892769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4359" y="1627330"/>
            <a:ext cx="8229600" cy="85725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7423677" y="-976090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415995" y="94416"/>
            <a:ext cx="2261782" cy="45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315" y="2845352"/>
            <a:ext cx="1616165" cy="2280342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936834" y="-2654"/>
            <a:ext cx="1088830" cy="1094141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8695026" y="982966"/>
            <a:ext cx="250890" cy="269338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454211" y="3787027"/>
            <a:ext cx="104400" cy="1049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วงรี 15"/>
          <p:cNvSpPr/>
          <p:nvPr userDrawn="1"/>
        </p:nvSpPr>
        <p:spPr>
          <a:xfrm>
            <a:off x="526219" y="3626610"/>
            <a:ext cx="104400" cy="10493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วงรี 16"/>
          <p:cNvSpPr/>
          <p:nvPr userDrawn="1"/>
        </p:nvSpPr>
        <p:spPr>
          <a:xfrm>
            <a:off x="410447" y="3459277"/>
            <a:ext cx="104400" cy="1049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773818" y="4127022"/>
            <a:ext cx="104400" cy="104933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701810" y="3966605"/>
            <a:ext cx="104400" cy="104933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817582" y="3799272"/>
            <a:ext cx="104400" cy="104933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085994" y="3939902"/>
            <a:ext cx="3003978" cy="2550076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7995395" y="62779"/>
            <a:ext cx="204517" cy="22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7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9680" y="658060"/>
            <a:ext cx="8229600" cy="857250"/>
          </a:xfr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6440613" y="72194"/>
            <a:ext cx="2261782" cy="45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405164" y="4491545"/>
            <a:ext cx="9778964" cy="240668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426585" y="-1199208"/>
            <a:ext cx="3003978" cy="2538015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1056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4211" y="400619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7613466" y="-1221842"/>
            <a:ext cx="3003978" cy="222153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23528" y="39027"/>
            <a:ext cx="2261782" cy="45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405164" y="4549817"/>
            <a:ext cx="9778964" cy="2348417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560007" y="1302654"/>
            <a:ext cx="4041775" cy="3036888"/>
          </a:xfr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69" y="264027"/>
            <a:ext cx="1183404" cy="897097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5164308" y="1418311"/>
            <a:ext cx="3272926" cy="6036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A2B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5164307" y="1995686"/>
            <a:ext cx="3225264" cy="4154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5164308" y="2487630"/>
            <a:ext cx="3272926" cy="6036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5164308" y="3091277"/>
            <a:ext cx="3275154" cy="344569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5167905" y="3507854"/>
            <a:ext cx="3272926" cy="6036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5167905" y="4111501"/>
            <a:ext cx="3275154" cy="3352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0832" y="484307"/>
            <a:ext cx="8229600" cy="85725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48930" y="463566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104648" y="-1501991"/>
            <a:ext cx="2175586" cy="3003978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8388424" y="3573914"/>
            <a:ext cx="2175586" cy="3003978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7431403" y="-1128323"/>
            <a:ext cx="3003978" cy="2255288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77966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77966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553429" y="196789"/>
            <a:ext cx="4155055" cy="4136443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454211" y="1064723"/>
            <a:ext cx="3871876" cy="3739275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085994" y="4314392"/>
            <a:ext cx="3003978" cy="2175586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053502" y="-1332951"/>
            <a:ext cx="2426460" cy="3003978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6700" y="299474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825888" y="1460500"/>
            <a:ext cx="3063376" cy="2903538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5164307" y="1995686"/>
            <a:ext cx="3225264" cy="4154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1196" y="581369"/>
            <a:ext cx="8229600" cy="8572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502684" y="11814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21233" y="-998795"/>
            <a:ext cx="3003978" cy="2175586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0459" y="492494"/>
            <a:ext cx="7609368" cy="85725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15246" y="42494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232699" y="4214445"/>
            <a:ext cx="3003978" cy="2175586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8644064" y="4004295"/>
            <a:ext cx="104400" cy="1049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วงรี 66"/>
          <p:cNvSpPr/>
          <p:nvPr userDrawn="1"/>
        </p:nvSpPr>
        <p:spPr>
          <a:xfrm>
            <a:off x="8716072" y="3843878"/>
            <a:ext cx="104400" cy="10493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8" name="วงรี 67"/>
          <p:cNvSpPr/>
          <p:nvPr userDrawn="1"/>
        </p:nvSpPr>
        <p:spPr>
          <a:xfrm>
            <a:off x="8600300" y="3676545"/>
            <a:ext cx="104400" cy="1049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8388424" y="4411033"/>
            <a:ext cx="104400" cy="104933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8316416" y="4250616"/>
            <a:ext cx="104400" cy="104933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8432188" y="4083283"/>
            <a:ext cx="104400" cy="104933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7698691" y="4133899"/>
            <a:ext cx="3003978" cy="2325774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7646242" y="-1173366"/>
            <a:ext cx="3003978" cy="2493879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323914" y="-1087794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3802601" y="592901"/>
            <a:ext cx="4753699" cy="3845364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4994787" y="4167034"/>
            <a:ext cx="2261782" cy="45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7725976" y="162981"/>
            <a:ext cx="1247789" cy="1215983"/>
            <a:chOff x="7725976" y="162981"/>
            <a:chExt cx="1247789" cy="1215983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25976" y="162981"/>
              <a:ext cx="1145241" cy="1215983"/>
              <a:chOff x="7725976" y="162981"/>
              <a:chExt cx="1145241" cy="121598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25976" y="410811"/>
                <a:ext cx="1145241" cy="968153"/>
                <a:chOff x="1335567" y="1329063"/>
                <a:chExt cx="1145241" cy="968153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35567" y="1329063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16606" y="1640466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69101" y="8347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+</a:t>
                </a:r>
                <a:endParaRPr lang="th-TH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itchFamily="34" charset="0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4168" y="141807"/>
            <a:ext cx="1132092" cy="91070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7453634" y="4082899"/>
            <a:ext cx="3003978" cy="2175586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215249"/>
            <a:ext cx="3345401" cy="8572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95936" y="1200151"/>
            <a:ext cx="4690864" cy="3394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80593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49476" y="461804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4777848" y="1332724"/>
            <a:ext cx="3601265" cy="2667882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824334" y="1431451"/>
            <a:ext cx="3268893" cy="259404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7684981" y="4186025"/>
            <a:ext cx="3003978" cy="2175586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1501989" y="-1021241"/>
            <a:ext cx="3003978" cy="2175586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7275031" y="-1099924"/>
            <a:ext cx="3003978" cy="2428552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413486" y="645485"/>
            <a:ext cx="8314144" cy="3748057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996950" y="1573213"/>
            <a:ext cx="2924175" cy="1662112"/>
          </a:xfr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5062596" y="1867622"/>
            <a:ext cx="3272926" cy="60364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5077294" y="2972248"/>
            <a:ext cx="3225264" cy="4154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1196" y="400619"/>
            <a:ext cx="8229600" cy="85725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7666851" y="-1055204"/>
            <a:ext cx="3003978" cy="2175586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397084" y="-1234496"/>
            <a:ext cx="2175586" cy="3003978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" y="4363811"/>
            <a:ext cx="1283070" cy="734201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5970201" y="1707654"/>
            <a:ext cx="2706255" cy="2557906"/>
          </a:xfrm>
        </p:spPr>
        <p:txBody>
          <a:bodyPr/>
          <a:lstStyle>
            <a:lvl1pPr marL="0" indent="0">
              <a:buNone/>
              <a:defRPr sz="2800"/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3158323" y="1707654"/>
            <a:ext cx="2706255" cy="2557906"/>
          </a:xfrm>
        </p:spPr>
        <p:txBody>
          <a:bodyPr/>
          <a:lstStyle>
            <a:lvl1pPr marL="0" indent="0">
              <a:buNone/>
              <a:defRPr sz="2800"/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346446" y="1707654"/>
            <a:ext cx="2706255" cy="2557906"/>
          </a:xfrm>
        </p:spPr>
        <p:txBody>
          <a:bodyPr/>
          <a:lstStyle>
            <a:lvl1pPr marL="0" indent="0">
              <a:buNone/>
              <a:defRPr sz="2800"/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4211" y="551618"/>
            <a:ext cx="8229600" cy="85725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464078" y="58747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085994" y="4314392"/>
            <a:ext cx="3003978" cy="2175586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292601" y="-1294507"/>
            <a:ext cx="3003978" cy="2402200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897" y="4397550"/>
            <a:ext cx="1283070" cy="734201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8846793" y="4202190"/>
            <a:ext cx="202448" cy="2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2644433" y="1406446"/>
            <a:ext cx="3855134" cy="1689053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dirty="0">
                  <a:solidFill>
                    <a:srgbClr val="8F77AD"/>
                  </a:solidFill>
                  <a:latin typeface="milk tea Med" pitchFamily="2" charset="-34"/>
                  <a:cs typeface="milk tea Med" pitchFamily="2" charset="-34"/>
                </a:rPr>
                <a:t>THANK YOU</a:t>
              </a:r>
              <a:endParaRPr lang="en-US" sz="7200" dirty="0">
                <a:solidFill>
                  <a:srgbClr val="8F77AD"/>
                </a:solidFill>
                <a:effectLst/>
                <a:latin typeface="milk tea Med" pitchFamily="2" charset="-34"/>
                <a:cs typeface="milk tea Med" pitchFamily="2" charset="-34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dirty="0">
                  <a:solidFill>
                    <a:srgbClr val="FFD44B"/>
                  </a:solidFill>
                  <a:latin typeface="milk tea Med" pitchFamily="2" charset="-34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6274952" y="-3034282"/>
            <a:ext cx="854894" cy="2601174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370106" y="-3402358"/>
            <a:ext cx="854894" cy="2796953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304207" y="42494"/>
            <a:ext cx="2261782" cy="45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52" y="1800522"/>
            <a:ext cx="1318171" cy="2917135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7695741" y="3818231"/>
            <a:ext cx="1517950" cy="15253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1693873" y="2451607"/>
            <a:ext cx="2261953" cy="104998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7896532" y="-2952289"/>
            <a:ext cx="854894" cy="2601174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709440" y="-2937619"/>
            <a:ext cx="854894" cy="2601174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3160658" y="446315"/>
            <a:ext cx="879176" cy="1263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+</a:t>
            </a:r>
            <a:endParaRPr lang="th-TH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5046069" y="1198035"/>
            <a:ext cx="879176" cy="1263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+</a:t>
            </a:r>
            <a:endParaRPr lang="th-TH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5438196" y="651276"/>
            <a:ext cx="237304" cy="180261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3550151" y="1792774"/>
            <a:ext cx="173012" cy="14276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8" name="วงรี 137"/>
          <p:cNvSpPr/>
          <p:nvPr userDrawn="1"/>
        </p:nvSpPr>
        <p:spPr>
          <a:xfrm>
            <a:off x="2560417" y="1105157"/>
            <a:ext cx="130355" cy="132042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9" name="วงรี 138"/>
          <p:cNvSpPr/>
          <p:nvPr userDrawn="1"/>
        </p:nvSpPr>
        <p:spPr>
          <a:xfrm>
            <a:off x="4248174" y="723621"/>
            <a:ext cx="130355" cy="13204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0" name="วงรี 139"/>
          <p:cNvSpPr/>
          <p:nvPr userDrawn="1"/>
        </p:nvSpPr>
        <p:spPr>
          <a:xfrm>
            <a:off x="5744967" y="1939723"/>
            <a:ext cx="130355" cy="132042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1" name="วงรี 140"/>
          <p:cNvSpPr/>
          <p:nvPr userDrawn="1"/>
        </p:nvSpPr>
        <p:spPr>
          <a:xfrm>
            <a:off x="6676523" y="1128309"/>
            <a:ext cx="130355" cy="13204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6829165" y="1787154"/>
            <a:ext cx="879176" cy="1263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+</a:t>
            </a:r>
            <a:endParaRPr lang="th-TH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085994" y="4314392"/>
            <a:ext cx="3003978" cy="2175586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7646242" y="-1173366"/>
            <a:ext cx="3003978" cy="2175586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836855" y="2655442"/>
            <a:ext cx="1689348" cy="60364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5273"/>
            <a:ext cx="8229600" cy="8572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6444208" y="98381"/>
            <a:ext cx="2261782" cy="45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812897"/>
            <a:ext cx="414494" cy="444971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74" y="1586343"/>
            <a:ext cx="566881" cy="603454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1" y="2655551"/>
            <a:ext cx="414494" cy="444971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7300650" y="3524095"/>
            <a:ext cx="3003978" cy="2792952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250470" y="-989413"/>
            <a:ext cx="3003978" cy="242577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8077530" y="2900222"/>
            <a:ext cx="311884" cy="346626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381629" y="4312086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75" y="3936083"/>
            <a:ext cx="566881" cy="60345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83900" y="461924"/>
            <a:ext cx="7772400" cy="1021556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174373" y="1041521"/>
            <a:ext cx="480553" cy="53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98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7300650" y="-1007706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8285658" y="1904716"/>
            <a:ext cx="325391" cy="361638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351913" y="138257"/>
            <a:ext cx="2261782" cy="45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264420" y="2026709"/>
            <a:ext cx="6763964" cy="1841185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641" y="818280"/>
            <a:ext cx="414494" cy="444971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1" y="3564391"/>
            <a:ext cx="414494" cy="444971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276" y="4280350"/>
            <a:ext cx="566881" cy="603454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90" y="1086494"/>
            <a:ext cx="646123" cy="725364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250470" y="4123168"/>
            <a:ext cx="3003978" cy="2175586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7791382" y="3775793"/>
            <a:ext cx="1456524" cy="1343170"/>
            <a:chOff x="7791382" y="3775793"/>
            <a:chExt cx="1456524" cy="1343170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51191" y="3715984"/>
              <a:ext cx="1336905" cy="1456524"/>
              <a:chOff x="7829880" y="162981"/>
              <a:chExt cx="1086240" cy="1251442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29880" y="490763"/>
                <a:ext cx="1086240" cy="923660"/>
                <a:chOff x="1273574" y="1329063"/>
                <a:chExt cx="1086240" cy="923660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35567" y="1329063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54968" y="1451304"/>
                  <a:ext cx="295916" cy="4495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7969101" y="8347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+</a:t>
                </a:r>
                <a:endParaRPr lang="th-TH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09150" y="548804"/>
            <a:ext cx="7772400" cy="1021556"/>
          </a:xfrm>
        </p:spPr>
        <p:txBody>
          <a:bodyPr anchor="t"/>
          <a:lstStyle>
            <a:lvl1pPr algn="ctr">
              <a:defRPr sz="4000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475655" y="2180035"/>
            <a:ext cx="6270443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676" y="138257"/>
            <a:ext cx="1162356" cy="101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52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77966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77966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250470" y="-989413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7394814" y="-989414"/>
            <a:ext cx="3003978" cy="2299973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5" y="267107"/>
            <a:ext cx="1229027" cy="1075398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375914" y="3957148"/>
            <a:ext cx="3003978" cy="2175586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85725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3418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293994" y="463566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442007" y="1361178"/>
            <a:ext cx="1825737" cy="2966516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2573909" y="1361178"/>
            <a:ext cx="1819242" cy="2966516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4705811" y="1361178"/>
            <a:ext cx="1812747" cy="2966516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6837713" y="1361178"/>
            <a:ext cx="1806251" cy="2972054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183671" y="-1748730"/>
            <a:ext cx="9778964" cy="225974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291734" y="-245444"/>
            <a:ext cx="1171456" cy="117717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173" y="4366818"/>
            <a:ext cx="1288651" cy="79722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42007" y="383088"/>
            <a:ext cx="8229600" cy="8572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323528" y="1020418"/>
            <a:ext cx="8409754" cy="3619896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2359681" y="2516289"/>
            <a:ext cx="161272" cy="165229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337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6464078" y="51470"/>
            <a:ext cx="2261782" cy="45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7206564" y="3029932"/>
            <a:ext cx="3003978" cy="3475185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375914" y="3804533"/>
            <a:ext cx="3003978" cy="2451668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085994" y="-1087793"/>
            <a:ext cx="3399844" cy="2175586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1560325" y="2564077"/>
            <a:ext cx="5675971" cy="1102519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35596" y="1096847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2867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312765" y="42494"/>
            <a:ext cx="2261782" cy="45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7481179" y="3772866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2313" y="3930467"/>
            <a:ext cx="1171456" cy="117717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7642010" y="-1124178"/>
            <a:ext cx="3003978" cy="2175586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0204" y="4079447"/>
            <a:ext cx="1288651" cy="108459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586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18497"/>
            <a:ext cx="9144000" cy="5161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7474451" y="-1280294"/>
            <a:ext cx="3003978" cy="2175586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085994" y="3810406"/>
            <a:ext cx="3003978" cy="2679572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250470" y="-1172980"/>
            <a:ext cx="3003978" cy="253281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02219" y="355183"/>
            <a:ext cx="6718253" cy="1004648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1491631"/>
            <a:ext cx="5034195" cy="720080"/>
          </a:xfrm>
        </p:spPr>
        <p:txBody>
          <a:bodyPr>
            <a:normAutofit/>
          </a:bodyPr>
          <a:lstStyle>
            <a:lvl1pPr>
              <a:defRPr sz="2000">
                <a:latin typeface="can_NongAor" pitchFamily="2" charset="0"/>
                <a:cs typeface="can_NongAor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491631"/>
            <a:ext cx="2962671" cy="72008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3598841" y="2310366"/>
            <a:ext cx="5034195" cy="720080"/>
          </a:xfrm>
        </p:spPr>
        <p:txBody>
          <a:bodyPr>
            <a:normAutofit/>
          </a:bodyPr>
          <a:lstStyle>
            <a:lvl1pPr>
              <a:defRPr sz="2000">
                <a:latin typeface="can_NongAor" pitchFamily="2" charset="0"/>
                <a:cs typeface="can_NongAor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480992" y="2310366"/>
            <a:ext cx="2962671" cy="72008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3618196" y="3164493"/>
            <a:ext cx="5034195" cy="720080"/>
          </a:xfrm>
        </p:spPr>
        <p:txBody>
          <a:bodyPr>
            <a:normAutofit/>
          </a:bodyPr>
          <a:lstStyle>
            <a:lvl1pPr>
              <a:defRPr sz="2000">
                <a:latin typeface="can_NongAor" pitchFamily="2" charset="0"/>
                <a:cs typeface="can_NongAor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500347" y="3164493"/>
            <a:ext cx="2962671" cy="72008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29689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242DE-F0EE-4C77-B9C6-2A34B17B2D30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A63B6-125C-4CFA-AE8C-324BB751A659}"/>
              </a:ext>
            </a:extLst>
          </p:cNvPr>
          <p:cNvSpPr txBox="1"/>
          <p:nvPr userDrawn="1"/>
        </p:nvSpPr>
        <p:spPr>
          <a:xfrm>
            <a:off x="-684584" y="5213747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145990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2" r:id="rId4"/>
    <p:sldLayoutId id="2147483652" r:id="rId5"/>
    <p:sldLayoutId id="2147483654" r:id="rId6"/>
    <p:sldLayoutId id="2147483655" r:id="rId7"/>
    <p:sldLayoutId id="2147483653" r:id="rId8"/>
    <p:sldLayoutId id="2147483656" r:id="rId9"/>
    <p:sldLayoutId id="2147483657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กลุ่ม 64"/>
          <p:cNvGrpSpPr/>
          <p:nvPr/>
        </p:nvGrpSpPr>
        <p:grpSpPr>
          <a:xfrm>
            <a:off x="3241732" y="1174139"/>
            <a:ext cx="2525754" cy="3107838"/>
            <a:chOff x="3213886" y="1979486"/>
            <a:chExt cx="2525754" cy="2340783"/>
          </a:xfrm>
        </p:grpSpPr>
        <p:sp>
          <p:nvSpPr>
            <p:cNvPr id="185" name="สี่เหลี่ยมผืนผ้า 184"/>
            <p:cNvSpPr/>
            <p:nvPr/>
          </p:nvSpPr>
          <p:spPr>
            <a:xfrm>
              <a:off x="3347865" y="2062642"/>
              <a:ext cx="2391775" cy="22576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8" name="Picture 4" descr="C:\Users\Acer\Desktop\My Templantes\my sticker\2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4943">
              <a:off x="3213886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กลุ่ม 66"/>
          <p:cNvGrpSpPr/>
          <p:nvPr/>
        </p:nvGrpSpPr>
        <p:grpSpPr>
          <a:xfrm>
            <a:off x="5890301" y="1174139"/>
            <a:ext cx="2532249" cy="3109962"/>
            <a:chOff x="5863539" y="1979486"/>
            <a:chExt cx="2532249" cy="2340783"/>
          </a:xfrm>
        </p:grpSpPr>
        <p:sp>
          <p:nvSpPr>
            <p:cNvPr id="186" name="สี่เหลี่ยมผืนผ้า 185"/>
            <p:cNvSpPr/>
            <p:nvPr/>
          </p:nvSpPr>
          <p:spPr>
            <a:xfrm>
              <a:off x="6004013" y="2062642"/>
              <a:ext cx="2391775" cy="2257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6" name="Picture 2" descr="C:\Users\Acer\Desktop\My Templantes\my sticker\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26132">
              <a:off x="5863539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กลุ่ม 63"/>
          <p:cNvGrpSpPr/>
          <p:nvPr/>
        </p:nvGrpSpPr>
        <p:grpSpPr>
          <a:xfrm>
            <a:off x="637595" y="1174139"/>
            <a:ext cx="2540768" cy="3105760"/>
            <a:chOff x="564232" y="1979486"/>
            <a:chExt cx="2540768" cy="2340783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713225" y="2062642"/>
              <a:ext cx="2391775" cy="22576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7" name="Picture 3" descr="C:\Users\Acer\Desktop\My Templantes\my sticker\2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81367">
              <a:off x="564232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TextBox 60"/>
          <p:cNvSpPr txBox="1"/>
          <p:nvPr/>
        </p:nvSpPr>
        <p:spPr>
          <a:xfrm>
            <a:off x="1482982" y="343141"/>
            <a:ext cx="6237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dirty="0" smtClean="0">
                <a:solidFill>
                  <a:srgbClr val="8F77AD"/>
                </a:solidFill>
                <a:latin typeface="milk tea Med" pitchFamily="2" charset="-34"/>
                <a:cs typeface="milk tea Med" pitchFamily="2" charset="-34"/>
              </a:rPr>
              <a:t>เกมเรียงลำดับจากชุดเล็ก-ใหญ่</a:t>
            </a:r>
            <a:endParaRPr lang="en-US" sz="4800" dirty="0">
              <a:solidFill>
                <a:srgbClr val="8F77AD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00" y="2211502"/>
            <a:ext cx="1009288" cy="1114551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44" y="2005885"/>
            <a:ext cx="1381682" cy="1525784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01" y="1371263"/>
            <a:ext cx="215183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3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กลุ่ม 64"/>
          <p:cNvGrpSpPr/>
          <p:nvPr/>
        </p:nvGrpSpPr>
        <p:grpSpPr>
          <a:xfrm>
            <a:off x="3241732" y="1174139"/>
            <a:ext cx="2525754" cy="3107838"/>
            <a:chOff x="3213886" y="1979486"/>
            <a:chExt cx="2525754" cy="2340783"/>
          </a:xfrm>
        </p:grpSpPr>
        <p:sp>
          <p:nvSpPr>
            <p:cNvPr id="185" name="สี่เหลี่ยมผืนผ้า 184"/>
            <p:cNvSpPr/>
            <p:nvPr/>
          </p:nvSpPr>
          <p:spPr>
            <a:xfrm>
              <a:off x="3347865" y="2062642"/>
              <a:ext cx="2391775" cy="22576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8" name="Picture 4" descr="C:\Users\Acer\Desktop\My Templantes\my sticker\2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4943">
              <a:off x="3213886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กลุ่ม 66"/>
          <p:cNvGrpSpPr/>
          <p:nvPr/>
        </p:nvGrpSpPr>
        <p:grpSpPr>
          <a:xfrm>
            <a:off x="5890301" y="1174139"/>
            <a:ext cx="2532249" cy="3109962"/>
            <a:chOff x="5863539" y="1979486"/>
            <a:chExt cx="2532249" cy="2340783"/>
          </a:xfrm>
        </p:grpSpPr>
        <p:sp>
          <p:nvSpPr>
            <p:cNvPr id="186" name="สี่เหลี่ยมผืนผ้า 185"/>
            <p:cNvSpPr/>
            <p:nvPr/>
          </p:nvSpPr>
          <p:spPr>
            <a:xfrm>
              <a:off x="6004013" y="2062642"/>
              <a:ext cx="2391775" cy="2257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6" name="Picture 2" descr="C:\Users\Acer\Desktop\My Templantes\my sticker\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26132">
              <a:off x="5863539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กลุ่ม 63"/>
          <p:cNvGrpSpPr/>
          <p:nvPr/>
        </p:nvGrpSpPr>
        <p:grpSpPr>
          <a:xfrm>
            <a:off x="637595" y="1174139"/>
            <a:ext cx="2540768" cy="3105760"/>
            <a:chOff x="564232" y="1979486"/>
            <a:chExt cx="2540768" cy="2340783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713225" y="2062642"/>
              <a:ext cx="2391775" cy="22576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7" name="Picture 3" descr="C:\Users\Acer\Desktop\My Templantes\my sticker\2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81367">
              <a:off x="564232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TextBox 60"/>
          <p:cNvSpPr txBox="1"/>
          <p:nvPr/>
        </p:nvSpPr>
        <p:spPr>
          <a:xfrm>
            <a:off x="1482982" y="343141"/>
            <a:ext cx="6237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dirty="0" smtClean="0">
                <a:solidFill>
                  <a:srgbClr val="8F77AD"/>
                </a:solidFill>
                <a:latin typeface="milk tea Med" pitchFamily="2" charset="-34"/>
                <a:cs typeface="milk tea Med" pitchFamily="2" charset="-34"/>
              </a:rPr>
              <a:t>เกมเรียงลำดับจากชุดเล็ก-ใหญ่</a:t>
            </a:r>
            <a:endParaRPr lang="en-US" sz="4800" dirty="0">
              <a:solidFill>
                <a:srgbClr val="8F77AD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15616" y="3651870"/>
            <a:ext cx="1656184" cy="504056"/>
          </a:xfrm>
          <a:prstGeom prst="roundRect">
            <a:avLst/>
          </a:prstGeom>
          <a:solidFill>
            <a:srgbClr val="DAA2B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กลาง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3743506" y="3654957"/>
            <a:ext cx="1656184" cy="504056"/>
          </a:xfrm>
          <a:prstGeom prst="roundRect">
            <a:avLst/>
          </a:prstGeom>
          <a:solidFill>
            <a:srgbClr val="D597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ใหญ่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6422528" y="3651870"/>
            <a:ext cx="1656184" cy="504056"/>
          </a:xfrm>
          <a:prstGeom prst="roundRect">
            <a:avLst/>
          </a:prstGeom>
          <a:solidFill>
            <a:srgbClr val="D597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เล็ก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43" y="1887115"/>
            <a:ext cx="1759571" cy="17595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11" y="1284472"/>
            <a:ext cx="2362215" cy="24898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81" y="2243557"/>
            <a:ext cx="1416762" cy="141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9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กลุ่ม 64"/>
          <p:cNvGrpSpPr/>
          <p:nvPr/>
        </p:nvGrpSpPr>
        <p:grpSpPr>
          <a:xfrm>
            <a:off x="3241732" y="1174139"/>
            <a:ext cx="2525754" cy="3107838"/>
            <a:chOff x="3213886" y="1979486"/>
            <a:chExt cx="2525754" cy="2340783"/>
          </a:xfrm>
        </p:grpSpPr>
        <p:sp>
          <p:nvSpPr>
            <p:cNvPr id="185" name="สี่เหลี่ยมผืนผ้า 184"/>
            <p:cNvSpPr/>
            <p:nvPr/>
          </p:nvSpPr>
          <p:spPr>
            <a:xfrm>
              <a:off x="3347865" y="2062642"/>
              <a:ext cx="2391775" cy="22576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8" name="Picture 4" descr="C:\Users\Acer\Desktop\My Templantes\my sticker\2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4943">
              <a:off x="3213886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กลุ่ม 66"/>
          <p:cNvGrpSpPr/>
          <p:nvPr/>
        </p:nvGrpSpPr>
        <p:grpSpPr>
          <a:xfrm>
            <a:off x="5890301" y="1174139"/>
            <a:ext cx="2532249" cy="3109962"/>
            <a:chOff x="5863539" y="1979486"/>
            <a:chExt cx="2532249" cy="2340783"/>
          </a:xfrm>
        </p:grpSpPr>
        <p:sp>
          <p:nvSpPr>
            <p:cNvPr id="186" name="สี่เหลี่ยมผืนผ้า 185"/>
            <p:cNvSpPr/>
            <p:nvPr/>
          </p:nvSpPr>
          <p:spPr>
            <a:xfrm>
              <a:off x="6004013" y="2062642"/>
              <a:ext cx="2391775" cy="2257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6" name="Picture 2" descr="C:\Users\Acer\Desktop\My Templantes\my sticker\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26132">
              <a:off x="5863539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กลุ่ม 63"/>
          <p:cNvGrpSpPr/>
          <p:nvPr/>
        </p:nvGrpSpPr>
        <p:grpSpPr>
          <a:xfrm>
            <a:off x="637595" y="1174139"/>
            <a:ext cx="2540768" cy="3105760"/>
            <a:chOff x="564232" y="1979486"/>
            <a:chExt cx="2540768" cy="2340783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713225" y="2062642"/>
              <a:ext cx="2391775" cy="22576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7" name="Picture 3" descr="C:\Users\Acer\Desktop\My Templantes\my sticker\2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81367">
              <a:off x="564232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TextBox 60"/>
          <p:cNvSpPr txBox="1"/>
          <p:nvPr/>
        </p:nvSpPr>
        <p:spPr>
          <a:xfrm>
            <a:off x="1482982" y="343141"/>
            <a:ext cx="6237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dirty="0" smtClean="0">
                <a:solidFill>
                  <a:srgbClr val="8F77AD"/>
                </a:solidFill>
                <a:latin typeface="milk tea Med" pitchFamily="2" charset="-34"/>
                <a:cs typeface="milk tea Med" pitchFamily="2" charset="-34"/>
              </a:rPr>
              <a:t>เกมเรียงลำดับจากชุดเล็ก-ใหญ่</a:t>
            </a:r>
            <a:endParaRPr lang="en-US" sz="4800" dirty="0">
              <a:solidFill>
                <a:srgbClr val="8F77AD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23" y="1259319"/>
            <a:ext cx="2788150" cy="27633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83" y="1924009"/>
            <a:ext cx="1613498" cy="15991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071" y="1484590"/>
            <a:ext cx="2186700" cy="216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3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กลุ่ม 64"/>
          <p:cNvGrpSpPr/>
          <p:nvPr/>
        </p:nvGrpSpPr>
        <p:grpSpPr>
          <a:xfrm>
            <a:off x="3241732" y="1174139"/>
            <a:ext cx="2525754" cy="3107838"/>
            <a:chOff x="3213886" y="1979486"/>
            <a:chExt cx="2525754" cy="2340783"/>
          </a:xfrm>
        </p:grpSpPr>
        <p:sp>
          <p:nvSpPr>
            <p:cNvPr id="185" name="สี่เหลี่ยมผืนผ้า 184"/>
            <p:cNvSpPr/>
            <p:nvPr/>
          </p:nvSpPr>
          <p:spPr>
            <a:xfrm>
              <a:off x="3347865" y="2062642"/>
              <a:ext cx="2391775" cy="22576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8" name="Picture 4" descr="C:\Users\Acer\Desktop\My Templantes\my sticker\2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4943">
              <a:off x="3213886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กลุ่ม 66"/>
          <p:cNvGrpSpPr/>
          <p:nvPr/>
        </p:nvGrpSpPr>
        <p:grpSpPr>
          <a:xfrm>
            <a:off x="5890301" y="1174139"/>
            <a:ext cx="2532249" cy="3109962"/>
            <a:chOff x="5863539" y="1979486"/>
            <a:chExt cx="2532249" cy="2340783"/>
          </a:xfrm>
        </p:grpSpPr>
        <p:sp>
          <p:nvSpPr>
            <p:cNvPr id="186" name="สี่เหลี่ยมผืนผ้า 185"/>
            <p:cNvSpPr/>
            <p:nvPr/>
          </p:nvSpPr>
          <p:spPr>
            <a:xfrm>
              <a:off x="6004013" y="2062642"/>
              <a:ext cx="2391775" cy="2257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6" name="Picture 2" descr="C:\Users\Acer\Desktop\My Templantes\my sticker\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26132">
              <a:off x="5863539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กลุ่ม 63"/>
          <p:cNvGrpSpPr/>
          <p:nvPr/>
        </p:nvGrpSpPr>
        <p:grpSpPr>
          <a:xfrm>
            <a:off x="637595" y="1174139"/>
            <a:ext cx="2540768" cy="3105760"/>
            <a:chOff x="564232" y="1979486"/>
            <a:chExt cx="2540768" cy="2340783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713225" y="2062642"/>
              <a:ext cx="2391775" cy="22576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7" name="Picture 3" descr="C:\Users\Acer\Desktop\My Templantes\my sticker\2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81367">
              <a:off x="564232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TextBox 60"/>
          <p:cNvSpPr txBox="1"/>
          <p:nvPr/>
        </p:nvSpPr>
        <p:spPr>
          <a:xfrm>
            <a:off x="1482982" y="343141"/>
            <a:ext cx="6237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dirty="0" smtClean="0">
                <a:solidFill>
                  <a:srgbClr val="8F77AD"/>
                </a:solidFill>
                <a:latin typeface="milk tea Med" pitchFamily="2" charset="-34"/>
                <a:cs typeface="milk tea Med" pitchFamily="2" charset="-34"/>
              </a:rPr>
              <a:t>เกมเรียงลำดับจากชุดเล็ก-ใหญ่</a:t>
            </a:r>
            <a:endParaRPr lang="en-US" sz="4800" dirty="0">
              <a:solidFill>
                <a:srgbClr val="8F77AD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15616" y="3651870"/>
            <a:ext cx="1656184" cy="504056"/>
          </a:xfrm>
          <a:prstGeom prst="roundRect">
            <a:avLst/>
          </a:prstGeom>
          <a:solidFill>
            <a:srgbClr val="DAA2B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เล็ก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3742376" y="3651870"/>
            <a:ext cx="1656184" cy="504056"/>
          </a:xfrm>
          <a:prstGeom prst="roundRect">
            <a:avLst/>
          </a:prstGeom>
          <a:solidFill>
            <a:srgbClr val="D597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ใหญ่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6422528" y="3651870"/>
            <a:ext cx="1656184" cy="504056"/>
          </a:xfrm>
          <a:prstGeom prst="roundRect">
            <a:avLst/>
          </a:prstGeom>
          <a:solidFill>
            <a:srgbClr val="D597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กลาง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739" y="987574"/>
            <a:ext cx="2788150" cy="27633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83" y="1924009"/>
            <a:ext cx="1613498" cy="15991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071" y="1484590"/>
            <a:ext cx="2186700" cy="216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7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กลุ่ม 64"/>
          <p:cNvGrpSpPr/>
          <p:nvPr/>
        </p:nvGrpSpPr>
        <p:grpSpPr>
          <a:xfrm>
            <a:off x="3241732" y="1174139"/>
            <a:ext cx="2525754" cy="3107838"/>
            <a:chOff x="3213886" y="1979486"/>
            <a:chExt cx="2525754" cy="2340783"/>
          </a:xfrm>
        </p:grpSpPr>
        <p:sp>
          <p:nvSpPr>
            <p:cNvPr id="185" name="สี่เหลี่ยมผืนผ้า 184"/>
            <p:cNvSpPr/>
            <p:nvPr/>
          </p:nvSpPr>
          <p:spPr>
            <a:xfrm>
              <a:off x="3347865" y="2062642"/>
              <a:ext cx="2391775" cy="22576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8" name="Picture 4" descr="C:\Users\Acer\Desktop\My Templantes\my sticker\2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4943">
              <a:off x="3213886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กลุ่ม 66"/>
          <p:cNvGrpSpPr/>
          <p:nvPr/>
        </p:nvGrpSpPr>
        <p:grpSpPr>
          <a:xfrm>
            <a:off x="5890301" y="1174139"/>
            <a:ext cx="2532249" cy="3109962"/>
            <a:chOff x="5863539" y="1979486"/>
            <a:chExt cx="2532249" cy="2340783"/>
          </a:xfrm>
        </p:grpSpPr>
        <p:sp>
          <p:nvSpPr>
            <p:cNvPr id="186" name="สี่เหลี่ยมผืนผ้า 185"/>
            <p:cNvSpPr/>
            <p:nvPr/>
          </p:nvSpPr>
          <p:spPr>
            <a:xfrm>
              <a:off x="6004013" y="2062642"/>
              <a:ext cx="2391775" cy="2257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6" name="Picture 2" descr="C:\Users\Acer\Desktop\My Templantes\my sticker\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26132">
              <a:off x="5863539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กลุ่ม 63"/>
          <p:cNvGrpSpPr/>
          <p:nvPr/>
        </p:nvGrpSpPr>
        <p:grpSpPr>
          <a:xfrm>
            <a:off x="637595" y="1174139"/>
            <a:ext cx="2540768" cy="3105760"/>
            <a:chOff x="564232" y="1979486"/>
            <a:chExt cx="2540768" cy="2340783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713225" y="2062642"/>
              <a:ext cx="2391775" cy="22576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7" name="Picture 3" descr="C:\Users\Acer\Desktop\My Templantes\my sticker\2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81367">
              <a:off x="564232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TextBox 60"/>
          <p:cNvSpPr txBox="1"/>
          <p:nvPr/>
        </p:nvSpPr>
        <p:spPr>
          <a:xfrm>
            <a:off x="1482982" y="343141"/>
            <a:ext cx="6237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dirty="0" smtClean="0">
                <a:solidFill>
                  <a:srgbClr val="8F77AD"/>
                </a:solidFill>
                <a:latin typeface="milk tea Med" pitchFamily="2" charset="-34"/>
                <a:cs typeface="milk tea Med" pitchFamily="2" charset="-34"/>
              </a:rPr>
              <a:t>เกมเรียงลำดับจากชุดเล็ก-ใหญ่</a:t>
            </a:r>
            <a:endParaRPr lang="en-US" sz="4800" dirty="0">
              <a:solidFill>
                <a:srgbClr val="8F77AD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00" y="2211502"/>
            <a:ext cx="1009288" cy="1114551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44" y="2005885"/>
            <a:ext cx="1381682" cy="1525784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01" y="1371263"/>
            <a:ext cx="2151838" cy="237626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00970" y="3651870"/>
            <a:ext cx="1656184" cy="504056"/>
          </a:xfrm>
          <a:prstGeom prst="roundRect">
            <a:avLst/>
          </a:prstGeom>
          <a:solidFill>
            <a:srgbClr val="DAA2B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เล็ก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3743506" y="3654957"/>
            <a:ext cx="1656184" cy="504056"/>
          </a:xfrm>
          <a:prstGeom prst="roundRect">
            <a:avLst/>
          </a:prstGeom>
          <a:solidFill>
            <a:srgbClr val="D597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กลาง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6422528" y="3651870"/>
            <a:ext cx="1656184" cy="504056"/>
          </a:xfrm>
          <a:prstGeom prst="roundRect">
            <a:avLst/>
          </a:prstGeom>
          <a:solidFill>
            <a:srgbClr val="D597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ใหญ่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9619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กลุ่ม 64"/>
          <p:cNvGrpSpPr/>
          <p:nvPr/>
        </p:nvGrpSpPr>
        <p:grpSpPr>
          <a:xfrm>
            <a:off x="3241732" y="1174139"/>
            <a:ext cx="2525754" cy="3107838"/>
            <a:chOff x="3213886" y="1979486"/>
            <a:chExt cx="2525754" cy="2340783"/>
          </a:xfrm>
        </p:grpSpPr>
        <p:sp>
          <p:nvSpPr>
            <p:cNvPr id="185" name="สี่เหลี่ยมผืนผ้า 184"/>
            <p:cNvSpPr/>
            <p:nvPr/>
          </p:nvSpPr>
          <p:spPr>
            <a:xfrm>
              <a:off x="3347865" y="2062642"/>
              <a:ext cx="2391775" cy="22576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8" name="Picture 4" descr="C:\Users\Acer\Desktop\My Templantes\my sticker\2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4943">
              <a:off x="3213886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กลุ่ม 66"/>
          <p:cNvGrpSpPr/>
          <p:nvPr/>
        </p:nvGrpSpPr>
        <p:grpSpPr>
          <a:xfrm>
            <a:off x="5890301" y="1174139"/>
            <a:ext cx="2532249" cy="3109962"/>
            <a:chOff x="5863539" y="1979486"/>
            <a:chExt cx="2532249" cy="2340783"/>
          </a:xfrm>
        </p:grpSpPr>
        <p:sp>
          <p:nvSpPr>
            <p:cNvPr id="186" name="สี่เหลี่ยมผืนผ้า 185"/>
            <p:cNvSpPr/>
            <p:nvPr/>
          </p:nvSpPr>
          <p:spPr>
            <a:xfrm>
              <a:off x="6004013" y="2062642"/>
              <a:ext cx="2391775" cy="2257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6" name="Picture 2" descr="C:\Users\Acer\Desktop\My Templantes\my sticker\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26132">
              <a:off x="5863539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กลุ่ม 63"/>
          <p:cNvGrpSpPr/>
          <p:nvPr/>
        </p:nvGrpSpPr>
        <p:grpSpPr>
          <a:xfrm>
            <a:off x="637595" y="1174139"/>
            <a:ext cx="2540768" cy="3105760"/>
            <a:chOff x="564232" y="1979486"/>
            <a:chExt cx="2540768" cy="2340783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713225" y="2062642"/>
              <a:ext cx="2391775" cy="22576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7" name="Picture 3" descr="C:\Users\Acer\Desktop\My Templantes\my sticker\2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81367">
              <a:off x="564232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TextBox 60"/>
          <p:cNvSpPr txBox="1"/>
          <p:nvPr/>
        </p:nvSpPr>
        <p:spPr>
          <a:xfrm>
            <a:off x="1482982" y="343141"/>
            <a:ext cx="6237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dirty="0" smtClean="0">
                <a:solidFill>
                  <a:srgbClr val="8F77AD"/>
                </a:solidFill>
                <a:latin typeface="milk tea Med" pitchFamily="2" charset="-34"/>
                <a:cs typeface="milk tea Med" pitchFamily="2" charset="-34"/>
              </a:rPr>
              <a:t>เกมเรียงลำดับจากชุดเล็ก-ใหญ่</a:t>
            </a:r>
            <a:endParaRPr lang="en-US" sz="4800" dirty="0">
              <a:solidFill>
                <a:srgbClr val="8F77AD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355726"/>
            <a:ext cx="957569" cy="9575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86" y="1966668"/>
            <a:ext cx="1532210" cy="15322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99" y="1354952"/>
            <a:ext cx="2249015" cy="22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8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กลุ่ม 64"/>
          <p:cNvGrpSpPr/>
          <p:nvPr/>
        </p:nvGrpSpPr>
        <p:grpSpPr>
          <a:xfrm>
            <a:off x="3241732" y="1174139"/>
            <a:ext cx="2525754" cy="3107838"/>
            <a:chOff x="3213886" y="1979486"/>
            <a:chExt cx="2525754" cy="2340783"/>
          </a:xfrm>
        </p:grpSpPr>
        <p:sp>
          <p:nvSpPr>
            <p:cNvPr id="185" name="สี่เหลี่ยมผืนผ้า 184"/>
            <p:cNvSpPr/>
            <p:nvPr/>
          </p:nvSpPr>
          <p:spPr>
            <a:xfrm>
              <a:off x="3347865" y="2062642"/>
              <a:ext cx="2391775" cy="22576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8" name="Picture 4" descr="C:\Users\Acer\Desktop\My Templantes\my sticker\2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4943">
              <a:off x="3213886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กลุ่ม 66"/>
          <p:cNvGrpSpPr/>
          <p:nvPr/>
        </p:nvGrpSpPr>
        <p:grpSpPr>
          <a:xfrm>
            <a:off x="5890301" y="1174139"/>
            <a:ext cx="2532249" cy="3109962"/>
            <a:chOff x="5863539" y="1979486"/>
            <a:chExt cx="2532249" cy="2340783"/>
          </a:xfrm>
        </p:grpSpPr>
        <p:sp>
          <p:nvSpPr>
            <p:cNvPr id="186" name="สี่เหลี่ยมผืนผ้า 185"/>
            <p:cNvSpPr/>
            <p:nvPr/>
          </p:nvSpPr>
          <p:spPr>
            <a:xfrm>
              <a:off x="6004013" y="2062642"/>
              <a:ext cx="2391775" cy="2257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6" name="Picture 2" descr="C:\Users\Acer\Desktop\My Templantes\my sticker\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26132">
              <a:off x="5863539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กลุ่ม 63"/>
          <p:cNvGrpSpPr/>
          <p:nvPr/>
        </p:nvGrpSpPr>
        <p:grpSpPr>
          <a:xfrm>
            <a:off x="637595" y="1174139"/>
            <a:ext cx="2540768" cy="3105760"/>
            <a:chOff x="564232" y="1979486"/>
            <a:chExt cx="2540768" cy="2340783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713225" y="2062642"/>
              <a:ext cx="2391775" cy="22576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7" name="Picture 3" descr="C:\Users\Acer\Desktop\My Templantes\my sticker\2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81367">
              <a:off x="564232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TextBox 60"/>
          <p:cNvSpPr txBox="1"/>
          <p:nvPr/>
        </p:nvSpPr>
        <p:spPr>
          <a:xfrm>
            <a:off x="1482982" y="343141"/>
            <a:ext cx="6237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dirty="0" smtClean="0">
                <a:solidFill>
                  <a:srgbClr val="8F77AD"/>
                </a:solidFill>
                <a:latin typeface="milk tea Med" pitchFamily="2" charset="-34"/>
                <a:cs typeface="milk tea Med" pitchFamily="2" charset="-34"/>
              </a:rPr>
              <a:t>เกมเรียงลำดับจากชุดเล็ก-ใหญ่</a:t>
            </a:r>
            <a:endParaRPr lang="en-US" sz="4800" dirty="0">
              <a:solidFill>
                <a:srgbClr val="8F77AD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15616" y="3651870"/>
            <a:ext cx="1656184" cy="504056"/>
          </a:xfrm>
          <a:prstGeom prst="roundRect">
            <a:avLst/>
          </a:prstGeom>
          <a:solidFill>
            <a:srgbClr val="DAA2B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กลาง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3743506" y="3654957"/>
            <a:ext cx="1656184" cy="504056"/>
          </a:xfrm>
          <a:prstGeom prst="roundRect">
            <a:avLst/>
          </a:prstGeom>
          <a:solidFill>
            <a:srgbClr val="D597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เล็ก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6422528" y="3651870"/>
            <a:ext cx="1656184" cy="504056"/>
          </a:xfrm>
          <a:prstGeom prst="roundRect">
            <a:avLst/>
          </a:prstGeom>
          <a:solidFill>
            <a:srgbClr val="D597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ใหญ่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355726"/>
            <a:ext cx="957569" cy="9575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86" y="1966668"/>
            <a:ext cx="1532210" cy="15322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99" y="1354952"/>
            <a:ext cx="2249015" cy="22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0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กลุ่ม 64"/>
          <p:cNvGrpSpPr/>
          <p:nvPr/>
        </p:nvGrpSpPr>
        <p:grpSpPr>
          <a:xfrm>
            <a:off x="3241732" y="1174139"/>
            <a:ext cx="2525754" cy="3107838"/>
            <a:chOff x="3213886" y="1979486"/>
            <a:chExt cx="2525754" cy="2340783"/>
          </a:xfrm>
        </p:grpSpPr>
        <p:sp>
          <p:nvSpPr>
            <p:cNvPr id="185" name="สี่เหลี่ยมผืนผ้า 184"/>
            <p:cNvSpPr/>
            <p:nvPr/>
          </p:nvSpPr>
          <p:spPr>
            <a:xfrm>
              <a:off x="3347865" y="2062642"/>
              <a:ext cx="2391775" cy="22576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8" name="Picture 4" descr="C:\Users\Acer\Desktop\My Templantes\my sticker\2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4943">
              <a:off x="3213886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กลุ่ม 66"/>
          <p:cNvGrpSpPr/>
          <p:nvPr/>
        </p:nvGrpSpPr>
        <p:grpSpPr>
          <a:xfrm>
            <a:off x="5890301" y="1174139"/>
            <a:ext cx="2532249" cy="3109962"/>
            <a:chOff x="5863539" y="1979486"/>
            <a:chExt cx="2532249" cy="2340783"/>
          </a:xfrm>
        </p:grpSpPr>
        <p:sp>
          <p:nvSpPr>
            <p:cNvPr id="186" name="สี่เหลี่ยมผืนผ้า 185"/>
            <p:cNvSpPr/>
            <p:nvPr/>
          </p:nvSpPr>
          <p:spPr>
            <a:xfrm>
              <a:off x="6004013" y="2062642"/>
              <a:ext cx="2391775" cy="2257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6" name="Picture 2" descr="C:\Users\Acer\Desktop\My Templantes\my sticker\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26132">
              <a:off x="5863539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กลุ่ม 63"/>
          <p:cNvGrpSpPr/>
          <p:nvPr/>
        </p:nvGrpSpPr>
        <p:grpSpPr>
          <a:xfrm>
            <a:off x="637595" y="1174139"/>
            <a:ext cx="2540768" cy="3105760"/>
            <a:chOff x="564232" y="1979486"/>
            <a:chExt cx="2540768" cy="2340783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713225" y="2062642"/>
              <a:ext cx="2391775" cy="22576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7" name="Picture 3" descr="C:\Users\Acer\Desktop\My Templantes\my sticker\2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81367">
              <a:off x="564232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TextBox 60"/>
          <p:cNvSpPr txBox="1"/>
          <p:nvPr/>
        </p:nvSpPr>
        <p:spPr>
          <a:xfrm>
            <a:off x="1482982" y="343141"/>
            <a:ext cx="6237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dirty="0" smtClean="0">
                <a:solidFill>
                  <a:srgbClr val="8F77AD"/>
                </a:solidFill>
                <a:latin typeface="milk tea Med" pitchFamily="2" charset="-34"/>
                <a:cs typeface="milk tea Med" pitchFamily="2" charset="-34"/>
              </a:rPr>
              <a:t>เกมเรียงลำดับจากชุดเล็ก-ใหญ่</a:t>
            </a:r>
            <a:endParaRPr lang="en-US" sz="4800" dirty="0">
              <a:solidFill>
                <a:srgbClr val="8F77AD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64" y="2308130"/>
            <a:ext cx="959109" cy="9481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59" y="1982777"/>
            <a:ext cx="1617365" cy="15988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42" y="1362756"/>
            <a:ext cx="2489899" cy="246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กลุ่ม 64"/>
          <p:cNvGrpSpPr/>
          <p:nvPr/>
        </p:nvGrpSpPr>
        <p:grpSpPr>
          <a:xfrm>
            <a:off x="3241732" y="1174139"/>
            <a:ext cx="2525754" cy="3107838"/>
            <a:chOff x="3213886" y="1979486"/>
            <a:chExt cx="2525754" cy="2340783"/>
          </a:xfrm>
        </p:grpSpPr>
        <p:sp>
          <p:nvSpPr>
            <p:cNvPr id="185" name="สี่เหลี่ยมผืนผ้า 184"/>
            <p:cNvSpPr/>
            <p:nvPr/>
          </p:nvSpPr>
          <p:spPr>
            <a:xfrm>
              <a:off x="3347865" y="2062642"/>
              <a:ext cx="2391775" cy="22576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8" name="Picture 4" descr="C:\Users\Acer\Desktop\My Templantes\my sticker\2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4943">
              <a:off x="3213886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กลุ่ม 66"/>
          <p:cNvGrpSpPr/>
          <p:nvPr/>
        </p:nvGrpSpPr>
        <p:grpSpPr>
          <a:xfrm>
            <a:off x="5890301" y="1174139"/>
            <a:ext cx="2532249" cy="3109962"/>
            <a:chOff x="5863539" y="1979486"/>
            <a:chExt cx="2532249" cy="2340783"/>
          </a:xfrm>
        </p:grpSpPr>
        <p:sp>
          <p:nvSpPr>
            <p:cNvPr id="186" name="สี่เหลี่ยมผืนผ้า 185"/>
            <p:cNvSpPr/>
            <p:nvPr/>
          </p:nvSpPr>
          <p:spPr>
            <a:xfrm>
              <a:off x="6004013" y="2062642"/>
              <a:ext cx="2391775" cy="2257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6" name="Picture 2" descr="C:\Users\Acer\Desktop\My Templantes\my sticker\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26132">
              <a:off x="5863539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กลุ่ม 63"/>
          <p:cNvGrpSpPr/>
          <p:nvPr/>
        </p:nvGrpSpPr>
        <p:grpSpPr>
          <a:xfrm>
            <a:off x="637595" y="1174139"/>
            <a:ext cx="2540768" cy="3105760"/>
            <a:chOff x="564232" y="1979486"/>
            <a:chExt cx="2540768" cy="2340783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713225" y="2062642"/>
              <a:ext cx="2391775" cy="22576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7" name="Picture 3" descr="C:\Users\Acer\Desktop\My Templantes\my sticker\2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81367">
              <a:off x="564232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TextBox 60"/>
          <p:cNvSpPr txBox="1"/>
          <p:nvPr/>
        </p:nvSpPr>
        <p:spPr>
          <a:xfrm>
            <a:off x="1482982" y="343141"/>
            <a:ext cx="6237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dirty="0" smtClean="0">
                <a:solidFill>
                  <a:srgbClr val="8F77AD"/>
                </a:solidFill>
                <a:latin typeface="milk tea Med" pitchFamily="2" charset="-34"/>
                <a:cs typeface="milk tea Med" pitchFamily="2" charset="-34"/>
              </a:rPr>
              <a:t>เกมเรียงลำดับจากชุดเล็ก-ใหญ่</a:t>
            </a:r>
            <a:endParaRPr lang="en-US" sz="4800" dirty="0">
              <a:solidFill>
                <a:srgbClr val="8F77AD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15616" y="3651870"/>
            <a:ext cx="1656184" cy="504056"/>
          </a:xfrm>
          <a:prstGeom prst="roundRect">
            <a:avLst/>
          </a:prstGeom>
          <a:solidFill>
            <a:srgbClr val="DAA2B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เล็ก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3743506" y="3654957"/>
            <a:ext cx="1656184" cy="504056"/>
          </a:xfrm>
          <a:prstGeom prst="roundRect">
            <a:avLst/>
          </a:prstGeom>
          <a:solidFill>
            <a:srgbClr val="D597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ใหญ่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6422528" y="3651870"/>
            <a:ext cx="1656184" cy="504056"/>
          </a:xfrm>
          <a:prstGeom prst="roundRect">
            <a:avLst/>
          </a:prstGeom>
          <a:solidFill>
            <a:srgbClr val="D597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กลาง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280" y="2593428"/>
            <a:ext cx="959109" cy="9481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59" y="1982777"/>
            <a:ext cx="1617365" cy="15988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42" y="1362756"/>
            <a:ext cx="2489899" cy="246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5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กลุ่ม 64"/>
          <p:cNvGrpSpPr/>
          <p:nvPr/>
        </p:nvGrpSpPr>
        <p:grpSpPr>
          <a:xfrm>
            <a:off x="3241732" y="1174139"/>
            <a:ext cx="2525754" cy="3107838"/>
            <a:chOff x="3213886" y="1979486"/>
            <a:chExt cx="2525754" cy="2340783"/>
          </a:xfrm>
        </p:grpSpPr>
        <p:sp>
          <p:nvSpPr>
            <p:cNvPr id="185" name="สี่เหลี่ยมผืนผ้า 184"/>
            <p:cNvSpPr/>
            <p:nvPr/>
          </p:nvSpPr>
          <p:spPr>
            <a:xfrm>
              <a:off x="3347865" y="2062642"/>
              <a:ext cx="2391775" cy="22576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8" name="Picture 4" descr="C:\Users\Acer\Desktop\My Templantes\my sticker\2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4943">
              <a:off x="3213886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กลุ่ม 66"/>
          <p:cNvGrpSpPr/>
          <p:nvPr/>
        </p:nvGrpSpPr>
        <p:grpSpPr>
          <a:xfrm>
            <a:off x="5890301" y="1174139"/>
            <a:ext cx="2532249" cy="3109962"/>
            <a:chOff x="5863539" y="1979486"/>
            <a:chExt cx="2532249" cy="2340783"/>
          </a:xfrm>
        </p:grpSpPr>
        <p:sp>
          <p:nvSpPr>
            <p:cNvPr id="186" name="สี่เหลี่ยมผืนผ้า 185"/>
            <p:cNvSpPr/>
            <p:nvPr/>
          </p:nvSpPr>
          <p:spPr>
            <a:xfrm>
              <a:off x="6004013" y="2062642"/>
              <a:ext cx="2391775" cy="2257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6" name="Picture 2" descr="C:\Users\Acer\Desktop\My Templantes\my sticker\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26132">
              <a:off x="5863539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กลุ่ม 63"/>
          <p:cNvGrpSpPr/>
          <p:nvPr/>
        </p:nvGrpSpPr>
        <p:grpSpPr>
          <a:xfrm>
            <a:off x="637595" y="1174139"/>
            <a:ext cx="2540768" cy="3105760"/>
            <a:chOff x="564232" y="1979486"/>
            <a:chExt cx="2540768" cy="2340783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713225" y="2062642"/>
              <a:ext cx="2391775" cy="22576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7" name="Picture 3" descr="C:\Users\Acer\Desktop\My Templantes\my sticker\2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81367">
              <a:off x="564232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TextBox 60"/>
          <p:cNvSpPr txBox="1"/>
          <p:nvPr/>
        </p:nvSpPr>
        <p:spPr>
          <a:xfrm>
            <a:off x="1482982" y="343141"/>
            <a:ext cx="6237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dirty="0" smtClean="0">
                <a:solidFill>
                  <a:srgbClr val="8F77AD"/>
                </a:solidFill>
                <a:latin typeface="milk tea Med" pitchFamily="2" charset="-34"/>
                <a:cs typeface="milk tea Med" pitchFamily="2" charset="-34"/>
              </a:rPr>
              <a:t>เกมเรียงลำดับจากชุดเล็ก-ใหญ่</a:t>
            </a:r>
            <a:endParaRPr lang="en-US" sz="4800" dirty="0">
              <a:solidFill>
                <a:srgbClr val="8F77AD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1" y="1293634"/>
            <a:ext cx="2643758" cy="25315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59" y="1684845"/>
            <a:ext cx="2142535" cy="2051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94" y="1913445"/>
            <a:ext cx="1522618" cy="14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กลุ่ม 64"/>
          <p:cNvGrpSpPr/>
          <p:nvPr/>
        </p:nvGrpSpPr>
        <p:grpSpPr>
          <a:xfrm>
            <a:off x="3241732" y="1174139"/>
            <a:ext cx="2525754" cy="3107838"/>
            <a:chOff x="3213886" y="1979486"/>
            <a:chExt cx="2525754" cy="2340783"/>
          </a:xfrm>
        </p:grpSpPr>
        <p:sp>
          <p:nvSpPr>
            <p:cNvPr id="185" name="สี่เหลี่ยมผืนผ้า 184"/>
            <p:cNvSpPr/>
            <p:nvPr/>
          </p:nvSpPr>
          <p:spPr>
            <a:xfrm>
              <a:off x="3347865" y="2062642"/>
              <a:ext cx="2391775" cy="22576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8" name="Picture 4" descr="C:\Users\Acer\Desktop\My Templantes\my sticker\2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4943">
              <a:off x="3213886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กลุ่ม 66"/>
          <p:cNvGrpSpPr/>
          <p:nvPr/>
        </p:nvGrpSpPr>
        <p:grpSpPr>
          <a:xfrm>
            <a:off x="5890301" y="1174139"/>
            <a:ext cx="2532249" cy="3109962"/>
            <a:chOff x="5863539" y="1979486"/>
            <a:chExt cx="2532249" cy="2340783"/>
          </a:xfrm>
        </p:grpSpPr>
        <p:sp>
          <p:nvSpPr>
            <p:cNvPr id="186" name="สี่เหลี่ยมผืนผ้า 185"/>
            <p:cNvSpPr/>
            <p:nvPr/>
          </p:nvSpPr>
          <p:spPr>
            <a:xfrm>
              <a:off x="6004013" y="2062642"/>
              <a:ext cx="2391775" cy="2257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6" name="Picture 2" descr="C:\Users\Acer\Desktop\My Templantes\my sticker\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26132">
              <a:off x="5863539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กลุ่ม 63"/>
          <p:cNvGrpSpPr/>
          <p:nvPr/>
        </p:nvGrpSpPr>
        <p:grpSpPr>
          <a:xfrm>
            <a:off x="637595" y="1174139"/>
            <a:ext cx="2540768" cy="3105760"/>
            <a:chOff x="564232" y="1979486"/>
            <a:chExt cx="2540768" cy="2340783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713225" y="2062642"/>
              <a:ext cx="2391775" cy="22576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7" name="Picture 3" descr="C:\Users\Acer\Desktop\My Templantes\my sticker\2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81367">
              <a:off x="564232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TextBox 60"/>
          <p:cNvSpPr txBox="1"/>
          <p:nvPr/>
        </p:nvSpPr>
        <p:spPr>
          <a:xfrm>
            <a:off x="1482982" y="343141"/>
            <a:ext cx="6237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dirty="0" smtClean="0">
                <a:solidFill>
                  <a:srgbClr val="8F77AD"/>
                </a:solidFill>
                <a:latin typeface="milk tea Med" pitchFamily="2" charset="-34"/>
                <a:cs typeface="milk tea Med" pitchFamily="2" charset="-34"/>
              </a:rPr>
              <a:t>เกมเรียงลำดับจากชุดเล็ก-ใหญ่</a:t>
            </a:r>
            <a:endParaRPr lang="en-US" sz="4800" dirty="0">
              <a:solidFill>
                <a:srgbClr val="8F77AD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15616" y="3651870"/>
            <a:ext cx="1656184" cy="504056"/>
          </a:xfrm>
          <a:prstGeom prst="roundRect">
            <a:avLst/>
          </a:prstGeom>
          <a:solidFill>
            <a:srgbClr val="DAA2B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ใหญ่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3743506" y="3654957"/>
            <a:ext cx="1656184" cy="504056"/>
          </a:xfrm>
          <a:prstGeom prst="roundRect">
            <a:avLst/>
          </a:prstGeom>
          <a:solidFill>
            <a:srgbClr val="D597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กลาง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6420856" y="3651870"/>
            <a:ext cx="1656184" cy="504056"/>
          </a:xfrm>
          <a:prstGeom prst="roundRect">
            <a:avLst/>
          </a:prstGeom>
          <a:solidFill>
            <a:srgbClr val="D597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เล็ก</a:t>
            </a:r>
            <a:endParaRPr lang="en-US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1" y="1293634"/>
            <a:ext cx="2643758" cy="25315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59" y="1684845"/>
            <a:ext cx="2142535" cy="2051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95" y="2193892"/>
            <a:ext cx="1522618" cy="14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2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กลุ่ม 64"/>
          <p:cNvGrpSpPr/>
          <p:nvPr/>
        </p:nvGrpSpPr>
        <p:grpSpPr>
          <a:xfrm>
            <a:off x="3241732" y="1174139"/>
            <a:ext cx="2525754" cy="3107838"/>
            <a:chOff x="3213886" y="1979486"/>
            <a:chExt cx="2525754" cy="2340783"/>
          </a:xfrm>
        </p:grpSpPr>
        <p:sp>
          <p:nvSpPr>
            <p:cNvPr id="185" name="สี่เหลี่ยมผืนผ้า 184"/>
            <p:cNvSpPr/>
            <p:nvPr/>
          </p:nvSpPr>
          <p:spPr>
            <a:xfrm>
              <a:off x="3347865" y="2062642"/>
              <a:ext cx="2391775" cy="22576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8" name="Picture 4" descr="C:\Users\Acer\Desktop\My Templantes\my sticker\2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4943">
              <a:off x="3213886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กลุ่ม 66"/>
          <p:cNvGrpSpPr/>
          <p:nvPr/>
        </p:nvGrpSpPr>
        <p:grpSpPr>
          <a:xfrm>
            <a:off x="5890301" y="1174139"/>
            <a:ext cx="2532249" cy="3109962"/>
            <a:chOff x="5863539" y="1979486"/>
            <a:chExt cx="2532249" cy="2340783"/>
          </a:xfrm>
        </p:grpSpPr>
        <p:sp>
          <p:nvSpPr>
            <p:cNvPr id="186" name="สี่เหลี่ยมผืนผ้า 185"/>
            <p:cNvSpPr/>
            <p:nvPr/>
          </p:nvSpPr>
          <p:spPr>
            <a:xfrm>
              <a:off x="6004013" y="2062642"/>
              <a:ext cx="2391775" cy="2257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6" name="Picture 2" descr="C:\Users\Acer\Desktop\My Templantes\my sticker\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26132">
              <a:off x="5863539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กลุ่ม 63"/>
          <p:cNvGrpSpPr/>
          <p:nvPr/>
        </p:nvGrpSpPr>
        <p:grpSpPr>
          <a:xfrm>
            <a:off x="637595" y="1174139"/>
            <a:ext cx="2540768" cy="3105760"/>
            <a:chOff x="564232" y="1979486"/>
            <a:chExt cx="2540768" cy="2340783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713225" y="2062642"/>
              <a:ext cx="2391775" cy="22576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7" name="Picture 3" descr="C:\Users\Acer\Desktop\My Templantes\my sticker\2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81367">
              <a:off x="564232" y="1979486"/>
              <a:ext cx="568800" cy="40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TextBox 60"/>
          <p:cNvSpPr txBox="1"/>
          <p:nvPr/>
        </p:nvSpPr>
        <p:spPr>
          <a:xfrm>
            <a:off x="1482982" y="343141"/>
            <a:ext cx="6237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dirty="0" smtClean="0">
                <a:solidFill>
                  <a:srgbClr val="8F77AD"/>
                </a:solidFill>
                <a:latin typeface="milk tea Med" pitchFamily="2" charset="-34"/>
                <a:cs typeface="milk tea Med" pitchFamily="2" charset="-34"/>
              </a:rPr>
              <a:t>เกมเรียงลำดับจากชุดเล็ก-ใหญ่</a:t>
            </a:r>
            <a:endParaRPr lang="en-US" sz="4800" dirty="0">
              <a:solidFill>
                <a:srgbClr val="8F77AD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43" y="1887115"/>
            <a:ext cx="1759571" cy="17595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11" y="1284472"/>
            <a:ext cx="2362215" cy="24898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81" y="2073804"/>
            <a:ext cx="1416762" cy="141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8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11948</TotalTime>
  <Words>102</Words>
  <Application>Microsoft Office PowerPoint</Application>
  <PresentationFormat>On-screen Show (16:9)</PresentationFormat>
  <Paragraphs>30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AngsanaUPC</vt:lpstr>
      <vt:lpstr>milk tea</vt:lpstr>
      <vt:lpstr>Courier New</vt:lpstr>
      <vt:lpstr>Calibri</vt:lpstr>
      <vt:lpstr>milk tea Med</vt:lpstr>
      <vt:lpstr>can_NongAor</vt:lpstr>
      <vt:lpstr>FC Onigiri Outline</vt:lpstr>
      <vt:lpstr>Cordia New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www.PowerPointHub.com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PowerPointHub-Science Learning</dc:title>
  <dc:creator>www.PowerPointhub.com;www.iSlidesHub.com</dc:creator>
  <cp:lastModifiedBy>DRU</cp:lastModifiedBy>
  <cp:revision>8</cp:revision>
  <dcterms:created xsi:type="dcterms:W3CDTF">2021-07-28T16:57:18Z</dcterms:created>
  <dcterms:modified xsi:type="dcterms:W3CDTF">2024-01-23T04:37:43Z</dcterms:modified>
</cp:coreProperties>
</file>