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87" d="100"/>
          <a:sy n="87" d="100"/>
        </p:scale>
        <p:origin x="6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3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5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7388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8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226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77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97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5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8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5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9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2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3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8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8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A745-292C-4E7D-9038-9E6AB228C9C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7818F8F-A726-4706-88A7-47FA78ADD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2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65235" y="2258458"/>
            <a:ext cx="70001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0" dirty="0" smtClean="0"/>
              <a:t>เกมนับนิ้ว 1-10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2669212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96267" y="214815"/>
            <a:ext cx="2192355" cy="19169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42752" y="214814"/>
            <a:ext cx="2192355" cy="191693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96262" y="214810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>
                <a:cs typeface="+mj-cs"/>
              </a:rPr>
              <a:t>2</a:t>
            </a:r>
            <a:endParaRPr lang="en-US" sz="9600" dirty="0"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9698" y="214815"/>
            <a:ext cx="2192355" cy="191693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9693" y="214811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 smtClean="0">
                <a:cs typeface="+mj-cs"/>
              </a:rPr>
              <a:t>1</a:t>
            </a:r>
            <a:endParaRPr lang="en-US" sz="9600" dirty="0"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42752" y="214809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 smtClean="0">
                <a:cs typeface="+mj-cs"/>
              </a:rPr>
              <a:t>3</a:t>
            </a:r>
            <a:endParaRPr lang="en-US" sz="9600" dirty="0"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96267" y="2445735"/>
            <a:ext cx="2192355" cy="1916937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96261" y="2445734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 smtClean="0">
                <a:cs typeface="+mj-cs"/>
              </a:rPr>
              <a:t>6</a:t>
            </a:r>
            <a:endParaRPr lang="en-US" sz="9600" dirty="0">
              <a:cs typeface="+mj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21963" y="214812"/>
            <a:ext cx="2192355" cy="1916937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21962" y="214809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 smtClean="0">
                <a:cs typeface="+mj-cs"/>
              </a:rPr>
              <a:t>4</a:t>
            </a:r>
            <a:endParaRPr lang="en-US" sz="9600" dirty="0"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93565" y="2544881"/>
            <a:ext cx="2192355" cy="1916937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52911" y="4676652"/>
            <a:ext cx="2192355" cy="1916937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092628" y="4676653"/>
            <a:ext cx="2192355" cy="1916937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60485" y="2423685"/>
            <a:ext cx="2192355" cy="1916937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0484" y="2423681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>
                <a:cs typeface="+mj-cs"/>
              </a:rPr>
              <a:t>5</a:t>
            </a:r>
            <a:endParaRPr lang="en-US" sz="9600" dirty="0"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92628" y="4676648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>
                <a:cs typeface="+mj-cs"/>
              </a:rPr>
              <a:t>9</a:t>
            </a:r>
            <a:endParaRPr lang="en-US" sz="9600" dirty="0"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35684" y="4676651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 smtClean="0">
                <a:cs typeface="+mj-cs"/>
              </a:rPr>
              <a:t>10</a:t>
            </a:r>
            <a:endParaRPr lang="en-US" sz="9600" dirty="0">
              <a:cs typeface="+mj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40509" y="2445727"/>
            <a:ext cx="2192355" cy="1916937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40508" y="2445727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>
                <a:cs typeface="+mj-cs"/>
              </a:rPr>
              <a:t>7</a:t>
            </a:r>
            <a:endParaRPr lang="en-US" sz="9600" dirty="0">
              <a:cs typeface="+mj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193565" y="2544881"/>
            <a:ext cx="2192355" cy="1916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9600" dirty="0" smtClean="0">
                <a:cs typeface="+mj-cs"/>
              </a:rPr>
              <a:t>8</a:t>
            </a:r>
            <a:endParaRPr lang="en-US" sz="9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091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0" grpId="0" animBg="1"/>
      <p:bldP spid="13" grpId="0" animBg="1"/>
      <p:bldP spid="12" grpId="0" animBg="1"/>
      <p:bldP spid="20" grpId="0" animBg="1"/>
      <p:bldP spid="11" grpId="0" animBg="1"/>
      <p:bldP spid="24" grpId="0" animBg="1"/>
      <p:bldP spid="25" grpId="0" animBg="1"/>
      <p:bldP spid="14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26" y="1472408"/>
            <a:ext cx="10072419" cy="2075023"/>
          </a:xfrm>
        </p:spPr>
        <p:txBody>
          <a:bodyPr>
            <a:normAutofit/>
          </a:bodyPr>
          <a:lstStyle/>
          <a:p>
            <a:r>
              <a:rPr lang="th-TH" dirty="0" smtClean="0"/>
              <a:t>กติกาการเล่น</a:t>
            </a:r>
            <a:br>
              <a:rPr lang="th-TH" dirty="0" smtClean="0"/>
            </a:br>
            <a:r>
              <a:rPr lang="th-TH" dirty="0" smtClean="0"/>
              <a:t>ให้นักเรียนเปิดภาพป้าย1ภาพ แล้ว คุณครูจะให้นักเรียนนับนิ้วว่าภาพที่นักเรียนเปิดได้</a:t>
            </a:r>
            <a:br>
              <a:rPr lang="th-TH" dirty="0" smtClean="0"/>
            </a:br>
            <a:r>
              <a:rPr lang="th-TH" dirty="0" smtClean="0"/>
              <a:t>เป็นเลขอะไร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</TotalTime>
  <Words>17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DilleniaUPC</vt:lpstr>
      <vt:lpstr>Wingdings 3</vt:lpstr>
      <vt:lpstr>Wisp</vt:lpstr>
      <vt:lpstr>PowerPoint Presentation</vt:lpstr>
      <vt:lpstr>PowerPoint Presentation</vt:lpstr>
      <vt:lpstr>กติกาการเล่น ให้นักเรียนเปิดภาพป้าย1ภาพ แล้ว คุณครูจะให้นักเรียนนับนิ้วว่าภาพที่นักเรียนเปิดได้ เป็นเลขอะไร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DRU</dc:creator>
  <cp:lastModifiedBy>DRU</cp:lastModifiedBy>
  <cp:revision>7</cp:revision>
  <dcterms:created xsi:type="dcterms:W3CDTF">2024-01-23T01:58:25Z</dcterms:created>
  <dcterms:modified xsi:type="dcterms:W3CDTF">2024-01-23T03:53:58Z</dcterms:modified>
</cp:coreProperties>
</file>