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>
        <p:scale>
          <a:sx n="87" d="100"/>
          <a:sy n="87" d="100"/>
        </p:scale>
        <p:origin x="60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A745-292C-4E7D-9038-9E6AB228C9C2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7818F8F-A726-4706-88A7-47FA78ADD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433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A745-292C-4E7D-9038-9E6AB228C9C2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7818F8F-A726-4706-88A7-47FA78ADD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51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A745-292C-4E7D-9038-9E6AB228C9C2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7818F8F-A726-4706-88A7-47FA78ADD12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7388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A745-292C-4E7D-9038-9E6AB228C9C2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7818F8F-A726-4706-88A7-47FA78ADD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480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A745-292C-4E7D-9038-9E6AB228C9C2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7818F8F-A726-4706-88A7-47FA78ADD12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3226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A745-292C-4E7D-9038-9E6AB228C9C2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7818F8F-A726-4706-88A7-47FA78ADD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877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A745-292C-4E7D-9038-9E6AB228C9C2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8F8F-A726-4706-88A7-47FA78ADD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974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A745-292C-4E7D-9038-9E6AB228C9C2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8F8F-A726-4706-88A7-47FA78ADD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54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A745-292C-4E7D-9038-9E6AB228C9C2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8F8F-A726-4706-88A7-47FA78ADD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86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A745-292C-4E7D-9038-9E6AB228C9C2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7818F8F-A726-4706-88A7-47FA78ADD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58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A745-292C-4E7D-9038-9E6AB228C9C2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7818F8F-A726-4706-88A7-47FA78ADD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91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A745-292C-4E7D-9038-9E6AB228C9C2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7818F8F-A726-4706-88A7-47FA78ADD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25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A745-292C-4E7D-9038-9E6AB228C9C2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8F8F-A726-4706-88A7-47FA78ADD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32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A745-292C-4E7D-9038-9E6AB228C9C2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8F8F-A726-4706-88A7-47FA78ADD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42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A745-292C-4E7D-9038-9E6AB228C9C2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8F8F-A726-4706-88A7-47FA78ADD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484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A745-292C-4E7D-9038-9E6AB228C9C2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7818F8F-A726-4706-88A7-47FA78ADD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88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3A745-292C-4E7D-9038-9E6AB228C9C2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7818F8F-A726-4706-88A7-47FA78ADD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22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12" Type="http://schemas.openxmlformats.org/officeDocument/2006/relationships/image" Target="../media/image12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11" Type="http://schemas.openxmlformats.org/officeDocument/2006/relationships/image" Target="../media/image11.jpg"/><Relationship Id="rId5" Type="http://schemas.openxmlformats.org/officeDocument/2006/relationships/image" Target="../media/image5.jpg"/><Relationship Id="rId10" Type="http://schemas.openxmlformats.org/officeDocument/2006/relationships/image" Target="../media/image10.jp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765235" y="2258458"/>
            <a:ext cx="70001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0000" dirty="0" smtClean="0"/>
              <a:t>เกมนับนิ้ว 1-10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669212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96267" y="214815"/>
            <a:ext cx="2192355" cy="191693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42752" y="214814"/>
            <a:ext cx="2192355" cy="1916937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96262" y="214810"/>
            <a:ext cx="2192355" cy="1916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9600" dirty="0">
                <a:cs typeface="+mj-cs"/>
              </a:rPr>
              <a:t>2</a:t>
            </a:r>
            <a:endParaRPr lang="en-US" sz="9600" dirty="0"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9698" y="214815"/>
            <a:ext cx="2192355" cy="1916937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9693" y="214811"/>
            <a:ext cx="2192355" cy="1916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9600" dirty="0" smtClean="0">
                <a:cs typeface="+mj-cs"/>
              </a:rPr>
              <a:t>1</a:t>
            </a:r>
            <a:endParaRPr lang="en-US" sz="9600" dirty="0"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42752" y="214809"/>
            <a:ext cx="2192355" cy="1916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9600" dirty="0" smtClean="0">
                <a:cs typeface="+mj-cs"/>
              </a:rPr>
              <a:t>3</a:t>
            </a:r>
            <a:endParaRPr lang="en-US" sz="9600" dirty="0">
              <a:cs typeface="+mj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96267" y="2445735"/>
            <a:ext cx="2192355" cy="1916937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96261" y="2445734"/>
            <a:ext cx="2192355" cy="1916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9600" dirty="0" smtClean="0">
                <a:cs typeface="+mj-cs"/>
              </a:rPr>
              <a:t>6</a:t>
            </a:r>
            <a:endParaRPr lang="en-US" sz="9600" dirty="0">
              <a:cs typeface="+mj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21963" y="214812"/>
            <a:ext cx="2192355" cy="1916937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21962" y="214809"/>
            <a:ext cx="2192355" cy="1916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9600" dirty="0" smtClean="0">
                <a:cs typeface="+mj-cs"/>
              </a:rPr>
              <a:t>4</a:t>
            </a:r>
            <a:endParaRPr lang="en-US" sz="9600" dirty="0">
              <a:cs typeface="+mj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193565" y="2544881"/>
            <a:ext cx="2192355" cy="1916937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dirty="0">
              <a:cs typeface="+mj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52911" y="4676652"/>
            <a:ext cx="2192355" cy="1916937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092628" y="4676653"/>
            <a:ext cx="2192355" cy="1916937"/>
          </a:xfrm>
          <a:prstGeom prst="rect">
            <a:avLst/>
          </a:prstGeom>
          <a:blipFill>
            <a:blip r:embed="rId10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60485" y="2423685"/>
            <a:ext cx="2192355" cy="1916937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60484" y="2423681"/>
            <a:ext cx="2192355" cy="1916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9600" dirty="0">
                <a:cs typeface="+mj-cs"/>
              </a:rPr>
              <a:t>5</a:t>
            </a:r>
            <a:endParaRPr lang="en-US" sz="9600" dirty="0">
              <a:cs typeface="+mj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092628" y="4676648"/>
            <a:ext cx="2192355" cy="1916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9600" dirty="0">
                <a:cs typeface="+mj-cs"/>
              </a:rPr>
              <a:t>9</a:t>
            </a:r>
            <a:endParaRPr lang="en-US" sz="9600" dirty="0">
              <a:cs typeface="+mj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135684" y="4676651"/>
            <a:ext cx="2192355" cy="1916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9600" dirty="0" smtClean="0">
                <a:cs typeface="+mj-cs"/>
              </a:rPr>
              <a:t>10</a:t>
            </a:r>
            <a:endParaRPr lang="en-US" sz="9600" dirty="0">
              <a:cs typeface="+mj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40509" y="2445727"/>
            <a:ext cx="2192355" cy="1916937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140508" y="2445727"/>
            <a:ext cx="2192355" cy="1916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9600" dirty="0">
                <a:cs typeface="+mj-cs"/>
              </a:rPr>
              <a:t>7</a:t>
            </a:r>
            <a:endParaRPr lang="en-US" sz="9600" dirty="0">
              <a:cs typeface="+mj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193565" y="2544881"/>
            <a:ext cx="2192355" cy="1916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9600" dirty="0" smtClean="0">
                <a:cs typeface="+mj-cs"/>
              </a:rPr>
              <a:t>8</a:t>
            </a:r>
            <a:endParaRPr lang="en-US" sz="96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3091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10" grpId="0" animBg="1"/>
      <p:bldP spid="13" grpId="0" animBg="1"/>
      <p:bldP spid="12" grpId="0" animBg="1"/>
      <p:bldP spid="20" grpId="0" animBg="1"/>
      <p:bldP spid="11" grpId="0" animBg="1"/>
      <p:bldP spid="24" grpId="0" animBg="1"/>
      <p:bldP spid="25" grpId="0" animBg="1"/>
      <p:bldP spid="14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26" y="1472408"/>
            <a:ext cx="10072419" cy="2075023"/>
          </a:xfrm>
        </p:spPr>
        <p:txBody>
          <a:bodyPr>
            <a:normAutofit/>
          </a:bodyPr>
          <a:lstStyle/>
          <a:p>
            <a:r>
              <a:rPr lang="th-TH" dirty="0" smtClean="0"/>
              <a:t>กติกาการเล่น</a:t>
            </a:r>
            <a:br>
              <a:rPr lang="th-TH" dirty="0" smtClean="0"/>
            </a:br>
            <a:r>
              <a:rPr lang="th-TH" dirty="0" smtClean="0"/>
              <a:t>ให้นักเรียนเปิดภาพป้าย1ภาพ แล้ว คุณครูจะให้นักเรียนนับนิ้วว่าภาพที่นักเรียนเปิดได้</a:t>
            </a:r>
            <a:br>
              <a:rPr lang="th-TH" dirty="0" smtClean="0"/>
            </a:br>
            <a:r>
              <a:rPr lang="th-TH" dirty="0" smtClean="0"/>
              <a:t>เป็นเลขอะไร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03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115</TotalTime>
  <Words>17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DilleniaUPC</vt:lpstr>
      <vt:lpstr>Wingdings 3</vt:lpstr>
      <vt:lpstr>Wisp</vt:lpstr>
      <vt:lpstr>PowerPoint Presentation</vt:lpstr>
      <vt:lpstr>PowerPoint Presentation</vt:lpstr>
      <vt:lpstr>กติกาการเล่น ให้นักเรียนเปิดภาพป้าย1ภาพ แล้ว คุณครูจะให้นักเรียนนับนิ้วว่าภาพที่นักเรียนเปิดได้ เป็นเลขอะไร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DRU</dc:creator>
  <cp:lastModifiedBy>DRU</cp:lastModifiedBy>
  <cp:revision>7</cp:revision>
  <dcterms:created xsi:type="dcterms:W3CDTF">2024-01-23T01:58:25Z</dcterms:created>
  <dcterms:modified xsi:type="dcterms:W3CDTF">2024-01-23T03:53:58Z</dcterms:modified>
</cp:coreProperties>
</file>