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7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2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9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1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8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4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3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0D8A-5BCA-4482-A2A3-996DF7551295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8F00-77CE-4D6C-BE98-8BE5F1955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90" y="0"/>
            <a:ext cx="3657600" cy="2743200"/>
          </a:xfrm>
          <a:prstGeom prst="rect">
            <a:avLst/>
          </a:prstGeom>
        </p:spPr>
      </p:pic>
      <p:pic>
        <p:nvPicPr>
          <p:cNvPr id="5" name="รูปภาพ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135" y="16534"/>
            <a:ext cx="3657600" cy="2743200"/>
          </a:xfrm>
          <a:prstGeom prst="rect">
            <a:avLst/>
          </a:prstGeom>
        </p:spPr>
      </p:pic>
      <p:pic>
        <p:nvPicPr>
          <p:cNvPr id="6" name="รูปภาพ 5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2" t="719" r="1880" b="50395"/>
          <a:stretch/>
        </p:blipFill>
        <p:spPr>
          <a:xfrm>
            <a:off x="7188588" y="28135"/>
            <a:ext cx="3685736" cy="2743200"/>
          </a:xfrm>
          <a:prstGeom prst="rect">
            <a:avLst/>
          </a:prstGeom>
        </p:spPr>
      </p:pic>
      <p:pic>
        <p:nvPicPr>
          <p:cNvPr id="7" name="รูปภาพ 6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" t="50324" r="-385" b="790"/>
          <a:stretch/>
        </p:blipFill>
        <p:spPr>
          <a:xfrm>
            <a:off x="-4996" y="2759734"/>
            <a:ext cx="3657600" cy="2743200"/>
          </a:xfrm>
          <a:prstGeom prst="rect">
            <a:avLst/>
          </a:prstGeom>
        </p:spPr>
      </p:pic>
      <p:pic>
        <p:nvPicPr>
          <p:cNvPr id="8" name="รูปภาพ 7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44"/>
          <a:stretch/>
        </p:blipFill>
        <p:spPr>
          <a:xfrm>
            <a:off x="3561135" y="2743198"/>
            <a:ext cx="3599320" cy="2743200"/>
          </a:xfrm>
          <a:prstGeom prst="rect">
            <a:avLst/>
          </a:prstGeom>
        </p:spPr>
      </p:pic>
      <p:pic>
        <p:nvPicPr>
          <p:cNvPr id="9" name="รูปภาพ 8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" t="49998" r="-391" b="-254"/>
          <a:stretch/>
        </p:blipFill>
        <p:spPr>
          <a:xfrm>
            <a:off x="7216724" y="2771335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3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7" b="60000"/>
          <a:stretch/>
        </p:blipFill>
        <p:spPr>
          <a:xfrm>
            <a:off x="0" y="0"/>
            <a:ext cx="3657600" cy="2743200"/>
          </a:xfrm>
          <a:prstGeom prst="rect">
            <a:avLst/>
          </a:prstGeom>
        </p:spPr>
      </p:pic>
      <p:pic>
        <p:nvPicPr>
          <p:cNvPr id="5" name="รูปภาพ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09" r="3077" b="480"/>
          <a:stretch/>
        </p:blipFill>
        <p:spPr>
          <a:xfrm>
            <a:off x="0" y="2729132"/>
            <a:ext cx="3657600" cy="4053840"/>
          </a:xfrm>
          <a:prstGeom prst="rect">
            <a:avLst/>
          </a:prstGeom>
        </p:spPr>
      </p:pic>
      <p:pic>
        <p:nvPicPr>
          <p:cNvPr id="6" name="รูปภาพ 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" t="1019" r="2663" b="50355"/>
          <a:stretch/>
        </p:blipFill>
        <p:spPr>
          <a:xfrm>
            <a:off x="3657600" y="14065"/>
            <a:ext cx="3657600" cy="2743200"/>
          </a:xfrm>
          <a:prstGeom prst="rect">
            <a:avLst/>
          </a:prstGeom>
        </p:spPr>
      </p:pic>
      <p:pic>
        <p:nvPicPr>
          <p:cNvPr id="7" name="รูปภาพ 6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" t="50144" r="1936" b="1230"/>
          <a:stretch/>
        </p:blipFill>
        <p:spPr>
          <a:xfrm>
            <a:off x="3685736" y="2757262"/>
            <a:ext cx="3657600" cy="2743200"/>
          </a:xfrm>
          <a:prstGeom prst="rect">
            <a:avLst/>
          </a:prstGeom>
        </p:spPr>
      </p:pic>
      <p:pic>
        <p:nvPicPr>
          <p:cNvPr id="8" name="รูปภาพ 7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8" t="1683" r="2119"/>
          <a:stretch/>
        </p:blipFill>
        <p:spPr>
          <a:xfrm>
            <a:off x="3657600" y="5458259"/>
            <a:ext cx="3685734" cy="1357537"/>
          </a:xfrm>
          <a:prstGeom prst="rect">
            <a:avLst/>
          </a:prstGeom>
        </p:spPr>
      </p:pic>
      <p:pic>
        <p:nvPicPr>
          <p:cNvPr id="9" name="รูปภาพ 8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" r="2692"/>
          <a:stretch/>
        </p:blipFill>
        <p:spPr>
          <a:xfrm>
            <a:off x="7357402" y="14064"/>
            <a:ext cx="3488788" cy="5486403"/>
          </a:xfrm>
          <a:prstGeom prst="rect">
            <a:avLst/>
          </a:prstGeom>
        </p:spPr>
      </p:pic>
      <p:pic>
        <p:nvPicPr>
          <p:cNvPr id="10" name="รูปภาพ 9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" t="805" r="2255" b="74695"/>
          <a:stretch/>
        </p:blipFill>
        <p:spPr>
          <a:xfrm>
            <a:off x="7343334" y="5458259"/>
            <a:ext cx="3502856" cy="13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t="782" r="2217" b="51001"/>
          <a:stretch/>
        </p:blipFill>
        <p:spPr>
          <a:xfrm>
            <a:off x="98473" y="42202"/>
            <a:ext cx="3657600" cy="2743200"/>
          </a:xfrm>
          <a:prstGeom prst="rect">
            <a:avLst/>
          </a:prstGeom>
        </p:spPr>
      </p:pic>
      <p:pic>
        <p:nvPicPr>
          <p:cNvPr id="5" name="รูปภาพ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0" t="50235" r="1851" b="1548"/>
          <a:stretch/>
        </p:blipFill>
        <p:spPr>
          <a:xfrm>
            <a:off x="3756073" y="70338"/>
            <a:ext cx="3657600" cy="2743200"/>
          </a:xfrm>
          <a:prstGeom prst="rect">
            <a:avLst/>
          </a:prstGeom>
        </p:spPr>
      </p:pic>
      <p:pic>
        <p:nvPicPr>
          <p:cNvPr id="6" name="รูปภาพ 5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" t="1017" r="2619" b="50431"/>
          <a:stretch/>
        </p:blipFill>
        <p:spPr>
          <a:xfrm>
            <a:off x="7413673" y="70338"/>
            <a:ext cx="3657600" cy="2743200"/>
          </a:xfrm>
          <a:prstGeom prst="rect">
            <a:avLst/>
          </a:prstGeom>
        </p:spPr>
      </p:pic>
      <p:pic>
        <p:nvPicPr>
          <p:cNvPr id="7" name="รูปภาพ 6"/>
          <p:cNvPicPr>
            <a:picLocks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7" t="49818" r="1892" b="1630"/>
          <a:stretch/>
        </p:blipFill>
        <p:spPr>
          <a:xfrm>
            <a:off x="126609" y="2848707"/>
            <a:ext cx="3657600" cy="2743200"/>
          </a:xfrm>
          <a:prstGeom prst="rect">
            <a:avLst/>
          </a:prstGeom>
        </p:spPr>
      </p:pic>
      <p:pic>
        <p:nvPicPr>
          <p:cNvPr id="8" name="รูปภาพ 7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2"/>
          <a:stretch/>
        </p:blipFill>
        <p:spPr>
          <a:xfrm>
            <a:off x="3756073" y="2841674"/>
            <a:ext cx="3657600" cy="2743200"/>
          </a:xfrm>
          <a:prstGeom prst="rect">
            <a:avLst/>
          </a:prstGeom>
        </p:spPr>
      </p:pic>
      <p:pic>
        <p:nvPicPr>
          <p:cNvPr id="9" name="รูปภาพ 8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7"/>
          <a:stretch/>
        </p:blipFill>
        <p:spPr>
          <a:xfrm>
            <a:off x="7413672" y="2827606"/>
            <a:ext cx="365760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แบบจอกว้าง</PresentationFormat>
  <Paragraphs>0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4</cp:revision>
  <dcterms:created xsi:type="dcterms:W3CDTF">2024-02-26T05:40:34Z</dcterms:created>
  <dcterms:modified xsi:type="dcterms:W3CDTF">2024-02-26T06:18:40Z</dcterms:modified>
</cp:coreProperties>
</file>