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ไม่มีสไตล์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433A-5D5A-4112-B41A-4683A22E0F0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735F-67A3-45EB-9BBE-24CFAAE8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1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433A-5D5A-4112-B41A-4683A22E0F0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735F-67A3-45EB-9BBE-24CFAAE8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1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433A-5D5A-4112-B41A-4683A22E0F0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735F-67A3-45EB-9BBE-24CFAAE8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1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433A-5D5A-4112-B41A-4683A22E0F0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735F-67A3-45EB-9BBE-24CFAAE8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1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433A-5D5A-4112-B41A-4683A22E0F0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735F-67A3-45EB-9BBE-24CFAAE8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3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433A-5D5A-4112-B41A-4683A22E0F0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735F-67A3-45EB-9BBE-24CFAAE8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3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433A-5D5A-4112-B41A-4683A22E0F0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735F-67A3-45EB-9BBE-24CFAAE8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1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433A-5D5A-4112-B41A-4683A22E0F0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735F-67A3-45EB-9BBE-24CFAAE8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0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433A-5D5A-4112-B41A-4683A22E0F0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735F-67A3-45EB-9BBE-24CFAAE8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4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433A-5D5A-4112-B41A-4683A22E0F0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735F-67A3-45EB-9BBE-24CFAAE8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4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433A-5D5A-4112-B41A-4683A22E0F0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735F-67A3-45EB-9BBE-24CFAAE8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8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8433A-5D5A-4112-B41A-4683A22E0F0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5735F-67A3-45EB-9BBE-24CFAAE8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3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75989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96292645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337743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1554293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663272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484938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38578894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621623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51126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737769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644949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66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32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แบบจอกว้าง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1</cp:revision>
  <dcterms:created xsi:type="dcterms:W3CDTF">2024-02-26T06:24:32Z</dcterms:created>
  <dcterms:modified xsi:type="dcterms:W3CDTF">2024-02-26T06:26:24Z</dcterms:modified>
</cp:coreProperties>
</file>